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425" r:id="rId2"/>
    <p:sldId id="440" r:id="rId3"/>
    <p:sldId id="433" r:id="rId4"/>
    <p:sldId id="434" r:id="rId5"/>
    <p:sldId id="461" r:id="rId6"/>
    <p:sldId id="462" r:id="rId7"/>
    <p:sldId id="463" r:id="rId8"/>
    <p:sldId id="464" r:id="rId9"/>
    <p:sldId id="465" r:id="rId10"/>
    <p:sldId id="380" r:id="rId11"/>
    <p:sldId id="467" r:id="rId12"/>
    <p:sldId id="469" r:id="rId13"/>
    <p:sldId id="470" r:id="rId14"/>
    <p:sldId id="472" r:id="rId15"/>
    <p:sldId id="473" r:id="rId16"/>
    <p:sldId id="471" r:id="rId17"/>
    <p:sldId id="474" r:id="rId18"/>
    <p:sldId id="475" r:id="rId19"/>
    <p:sldId id="476" r:id="rId20"/>
    <p:sldId id="477" r:id="rId21"/>
    <p:sldId id="478" r:id="rId22"/>
    <p:sldId id="479" r:id="rId23"/>
    <p:sldId id="481" r:id="rId24"/>
    <p:sldId id="482" r:id="rId25"/>
    <p:sldId id="483" r:id="rId26"/>
    <p:sldId id="484" r:id="rId27"/>
    <p:sldId id="485" r:id="rId28"/>
    <p:sldId id="486" r:id="rId29"/>
    <p:sldId id="487" r:id="rId30"/>
    <p:sldId id="488" r:id="rId31"/>
    <p:sldId id="489" r:id="rId32"/>
    <p:sldId id="490" r:id="rId3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DA404F"/>
    <a:srgbClr val="0000CC"/>
    <a:srgbClr val="3333CC"/>
    <a:srgbClr val="0000FF"/>
    <a:srgbClr val="A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07AD6-FA43-4FB4-AAB8-3BE48268AE85}" v="129" dt="2019-09-06T02:37:09.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3" autoAdjust="0"/>
    <p:restoredTop sz="92403" autoAdjust="0"/>
  </p:normalViewPr>
  <p:slideViewPr>
    <p:cSldViewPr snapToGrid="0" snapToObjects="1">
      <p:cViewPr varScale="1">
        <p:scale>
          <a:sx n="179" d="100"/>
          <a:sy n="179" d="100"/>
        </p:scale>
        <p:origin x="1182" y="150"/>
      </p:cViewPr>
      <p:guideLst>
        <p:guide orient="horz" pos="1800"/>
        <p:guide pos="2880"/>
      </p:guideLst>
    </p:cSldViewPr>
  </p:slideViewPr>
  <p:notesTextViewPr>
    <p:cViewPr>
      <p:scale>
        <a:sx n="100" d="100"/>
        <a:sy n="100" d="100"/>
      </p:scale>
      <p:origin x="0" y="0"/>
    </p:cViewPr>
  </p:notesTextViewPr>
  <p:sorterViewPr>
    <p:cViewPr>
      <p:scale>
        <a:sx n="80" d="100"/>
        <a:sy n="80" d="100"/>
      </p:scale>
      <p:origin x="0" y="27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Liu" userId="d5f47441cc448150" providerId="LiveId" clId="{1811AE38-48BB-46DB-887A-39A872733D7A}"/>
  </pc:docChgLst>
  <pc:docChgLst>
    <pc:chgData name="Liu, Xiaoming" userId="33fd5c68-f221-4912-808e-d6bc3869f0c3" providerId="ADAL" clId="{B95BEBC8-115E-408C-A2BF-7C0B9811442C}"/>
    <pc:docChg chg="undo custSel addSld delSld modSld sldOrd">
      <pc:chgData name="Liu, Xiaoming" userId="33fd5c68-f221-4912-808e-d6bc3869f0c3" providerId="ADAL" clId="{B95BEBC8-115E-408C-A2BF-7C0B9811442C}" dt="2019-08-21T19:32:46.400" v="2866" actId="1076"/>
      <pc:docMkLst>
        <pc:docMk/>
      </pc:docMkLst>
      <pc:sldChg chg="addSp delSp modSp add del ord">
        <pc:chgData name="Liu, Xiaoming" userId="33fd5c68-f221-4912-808e-d6bc3869f0c3" providerId="ADAL" clId="{B95BEBC8-115E-408C-A2BF-7C0B9811442C}" dt="2019-08-21T19:04:42.376" v="1756" actId="20577"/>
        <pc:sldMkLst>
          <pc:docMk/>
          <pc:sldMk cId="0" sldId="380"/>
        </pc:sldMkLst>
        <pc:spChg chg="add mod">
          <ac:chgData name="Liu, Xiaoming" userId="33fd5c68-f221-4912-808e-d6bc3869f0c3" providerId="ADAL" clId="{B95BEBC8-115E-408C-A2BF-7C0B9811442C}" dt="2019-08-21T15:09:24.533" v="215" actId="20577"/>
          <ac:spMkLst>
            <pc:docMk/>
            <pc:sldMk cId="0" sldId="380"/>
            <ac:spMk id="5" creationId="{9E80648B-CE10-4AF7-8C53-074342476D14}"/>
          </ac:spMkLst>
        </pc:spChg>
        <pc:spChg chg="del">
          <ac:chgData name="Liu, Xiaoming" userId="33fd5c68-f221-4912-808e-d6bc3869f0c3" providerId="ADAL" clId="{B95BEBC8-115E-408C-A2BF-7C0B9811442C}" dt="2019-08-21T15:07:32.097" v="195" actId="478"/>
          <ac:spMkLst>
            <pc:docMk/>
            <pc:sldMk cId="0" sldId="380"/>
            <ac:spMk id="10" creationId="{00000000-0000-0000-0000-000000000000}"/>
          </ac:spMkLst>
        </pc:spChg>
        <pc:spChg chg="mod">
          <ac:chgData name="Liu, Xiaoming" userId="33fd5c68-f221-4912-808e-d6bc3869f0c3" providerId="ADAL" clId="{B95BEBC8-115E-408C-A2BF-7C0B9811442C}" dt="2019-08-21T19:04:42.376" v="1756" actId="20577"/>
          <ac:spMkLst>
            <pc:docMk/>
            <pc:sldMk cId="0" sldId="380"/>
            <ac:spMk id="26628" creationId="{00000000-0000-0000-0000-000000000000}"/>
          </ac:spMkLst>
        </pc:spChg>
      </pc:sldChg>
      <pc:sldChg chg="addSp delSp modSp">
        <pc:chgData name="Liu, Xiaoming" userId="33fd5c68-f221-4912-808e-d6bc3869f0c3" providerId="ADAL" clId="{B95BEBC8-115E-408C-A2BF-7C0B9811442C}" dt="2019-08-21T15:18:01.267" v="329" actId="20577"/>
        <pc:sldMkLst>
          <pc:docMk/>
          <pc:sldMk cId="0" sldId="425"/>
        </pc:sldMkLst>
        <pc:spChg chg="mod">
          <ac:chgData name="Liu, Xiaoming" userId="33fd5c68-f221-4912-808e-d6bc3869f0c3" providerId="ADAL" clId="{B95BEBC8-115E-408C-A2BF-7C0B9811442C}" dt="2019-08-21T15:06:02.452" v="146" actId="20577"/>
          <ac:spMkLst>
            <pc:docMk/>
            <pc:sldMk cId="0" sldId="425"/>
            <ac:spMk id="3" creationId="{00000000-0000-0000-0000-000000000000}"/>
          </ac:spMkLst>
        </pc:spChg>
        <pc:spChg chg="add del mod">
          <ac:chgData name="Liu, Xiaoming" userId="33fd5c68-f221-4912-808e-d6bc3869f0c3" providerId="ADAL" clId="{B95BEBC8-115E-408C-A2BF-7C0B9811442C}" dt="2019-08-21T15:05:44.681" v="92"/>
          <ac:spMkLst>
            <pc:docMk/>
            <pc:sldMk cId="0" sldId="425"/>
            <ac:spMk id="4" creationId="{2B5DD1AF-5DC9-408A-AC0B-8FA12BFBF5F1}"/>
          </ac:spMkLst>
        </pc:spChg>
        <pc:spChg chg="add mod">
          <ac:chgData name="Liu, Xiaoming" userId="33fd5c68-f221-4912-808e-d6bc3869f0c3" providerId="ADAL" clId="{B95BEBC8-115E-408C-A2BF-7C0B9811442C}" dt="2019-08-21T15:18:01.267" v="329" actId="20577"/>
          <ac:spMkLst>
            <pc:docMk/>
            <pc:sldMk cId="0" sldId="425"/>
            <ac:spMk id="5" creationId="{F6DB6BBD-0672-4720-8D26-8818B0E2341A}"/>
          </ac:spMkLst>
        </pc:spChg>
        <pc:spChg chg="mod">
          <ac:chgData name="Liu, Xiaoming" userId="33fd5c68-f221-4912-808e-d6bc3869f0c3" providerId="ADAL" clId="{B95BEBC8-115E-408C-A2BF-7C0B9811442C}" dt="2019-08-21T15:07:02.452" v="191" actId="1076"/>
          <ac:spMkLst>
            <pc:docMk/>
            <pc:sldMk cId="0" sldId="425"/>
            <ac:spMk id="6" creationId="{00000000-0000-0000-0000-000000000000}"/>
          </ac:spMkLst>
        </pc:spChg>
      </pc:sldChg>
      <pc:sldChg chg="modSp add ord">
        <pc:chgData name="Liu, Xiaoming" userId="33fd5c68-f221-4912-808e-d6bc3869f0c3" providerId="ADAL" clId="{B95BEBC8-115E-408C-A2BF-7C0B9811442C}" dt="2019-08-21T19:28:54.242" v="2661" actId="207"/>
        <pc:sldMkLst>
          <pc:docMk/>
          <pc:sldMk cId="1056702174" sldId="433"/>
        </pc:sldMkLst>
        <pc:spChg chg="mod">
          <ac:chgData name="Liu, Xiaoming" userId="33fd5c68-f221-4912-808e-d6bc3869f0c3" providerId="ADAL" clId="{B95BEBC8-115E-408C-A2BF-7C0B9811442C}" dt="2019-08-21T19:28:54.242" v="2661" actId="207"/>
          <ac:spMkLst>
            <pc:docMk/>
            <pc:sldMk cId="1056702174" sldId="433"/>
            <ac:spMk id="26628" creationId="{00000000-0000-0000-0000-000000000000}"/>
          </ac:spMkLst>
        </pc:spChg>
      </pc:sldChg>
      <pc:sldChg chg="modSp add">
        <pc:chgData name="Liu, Xiaoming" userId="33fd5c68-f221-4912-808e-d6bc3869f0c3" providerId="ADAL" clId="{B95BEBC8-115E-408C-A2BF-7C0B9811442C}" dt="2019-08-21T19:32:46.400" v="2866" actId="1076"/>
        <pc:sldMkLst>
          <pc:docMk/>
          <pc:sldMk cId="1482388054" sldId="434"/>
        </pc:sldMkLst>
        <pc:spChg chg="mod">
          <ac:chgData name="Liu, Xiaoming" userId="33fd5c68-f221-4912-808e-d6bc3869f0c3" providerId="ADAL" clId="{B95BEBC8-115E-408C-A2BF-7C0B9811442C}" dt="2019-08-21T19:32:46.400" v="2866" actId="1076"/>
          <ac:spMkLst>
            <pc:docMk/>
            <pc:sldMk cId="1482388054" sldId="434"/>
            <ac:spMk id="26628" creationId="{00000000-0000-0000-0000-000000000000}"/>
          </ac:spMkLst>
        </pc:spChg>
      </pc:sldChg>
    </pc:docChg>
  </pc:docChgLst>
  <pc:docChgLst>
    <pc:chgData name="Liu, Xiaoming" userId="33fd5c68-f221-4912-808e-d6bc3869f0c3" providerId="ADAL" clId="{584D5AEC-D422-468A-815D-174ABEE951F0}"/>
    <pc:docChg chg="undo custSel modSld">
      <pc:chgData name="Liu, Xiaoming" userId="33fd5c68-f221-4912-808e-d6bc3869f0c3" providerId="ADAL" clId="{584D5AEC-D422-468A-815D-174ABEE951F0}" dt="2019-08-27T18:14:28.602" v="891"/>
      <pc:docMkLst>
        <pc:docMk/>
      </pc:docMkLst>
      <pc:sldChg chg="modAnim modNotesTx">
        <pc:chgData name="Liu, Xiaoming" userId="33fd5c68-f221-4912-808e-d6bc3869f0c3" providerId="ADAL" clId="{584D5AEC-D422-468A-815D-174ABEE951F0}" dt="2019-08-27T17:37:46.676" v="873" actId="20577"/>
        <pc:sldMkLst>
          <pc:docMk/>
          <pc:sldMk cId="0" sldId="380"/>
        </pc:sldMkLst>
      </pc:sldChg>
      <pc:sldChg chg="modSp modAnim modNotesTx">
        <pc:chgData name="Liu, Xiaoming" userId="33fd5c68-f221-4912-808e-d6bc3869f0c3" providerId="ADAL" clId="{584D5AEC-D422-468A-815D-174ABEE951F0}" dt="2019-08-27T17:34:11.585" v="871" actId="20577"/>
        <pc:sldMkLst>
          <pc:docMk/>
          <pc:sldMk cId="1056702174" sldId="433"/>
        </pc:sldMkLst>
        <pc:spChg chg="mod">
          <ac:chgData name="Liu, Xiaoming" userId="33fd5c68-f221-4912-808e-d6bc3869f0c3" providerId="ADAL" clId="{584D5AEC-D422-468A-815D-174ABEE951F0}" dt="2019-08-27T17:25:03.724" v="688" actId="20577"/>
          <ac:spMkLst>
            <pc:docMk/>
            <pc:sldMk cId="1056702174" sldId="433"/>
            <ac:spMk id="26628" creationId="{00000000-0000-0000-0000-000000000000}"/>
          </ac:spMkLst>
        </pc:spChg>
      </pc:sldChg>
      <pc:sldChg chg="modAnim modNotesTx">
        <pc:chgData name="Liu, Xiaoming" userId="33fd5c68-f221-4912-808e-d6bc3869f0c3" providerId="ADAL" clId="{584D5AEC-D422-468A-815D-174ABEE951F0}" dt="2019-08-27T17:40:31.426" v="876" actId="20577"/>
        <pc:sldMkLst>
          <pc:docMk/>
          <pc:sldMk cId="1482388054" sldId="434"/>
        </pc:sldMkLst>
      </pc:sldChg>
      <pc:sldChg chg="modSp modNotes modNotesTx">
        <pc:chgData name="Liu, Xiaoming" userId="33fd5c68-f221-4912-808e-d6bc3869f0c3" providerId="ADAL" clId="{584D5AEC-D422-468A-815D-174ABEE951F0}" dt="2019-08-27T17:32:13.315" v="777" actId="20577"/>
        <pc:sldMkLst>
          <pc:docMk/>
          <pc:sldMk cId="3798382330" sldId="440"/>
        </pc:sldMkLst>
        <pc:spChg chg="mod">
          <ac:chgData name="Liu, Xiaoming" userId="33fd5c68-f221-4912-808e-d6bc3869f0c3" providerId="ADAL" clId="{584D5AEC-D422-468A-815D-174ABEE951F0}" dt="2019-08-27T17:14:15.565" v="2" actId="1076"/>
          <ac:spMkLst>
            <pc:docMk/>
            <pc:sldMk cId="3798382330" sldId="440"/>
            <ac:spMk id="4" creationId="{D243960E-C9D5-4372-B7C1-82951BD5A97D}"/>
          </ac:spMkLst>
        </pc:spChg>
        <pc:picChg chg="mod">
          <ac:chgData name="Liu, Xiaoming" userId="33fd5c68-f221-4912-808e-d6bc3869f0c3" providerId="ADAL" clId="{584D5AEC-D422-468A-815D-174ABEE951F0}" dt="2019-08-27T17:14:13.058" v="1" actId="1076"/>
          <ac:picMkLst>
            <pc:docMk/>
            <pc:sldMk cId="3798382330" sldId="440"/>
            <ac:picMk id="7" creationId="{5E743B80-0499-4651-954B-561D2F9E6648}"/>
          </ac:picMkLst>
        </pc:picChg>
      </pc:sldChg>
    </pc:docChg>
  </pc:docChgLst>
  <pc:docChgLst>
    <pc:chgData name="Liu, Xiaoming" userId="33fd5c68-f221-4912-808e-d6bc3869f0c3" providerId="ADAL" clId="{6105B601-94E8-4C92-B947-920E11906610}"/>
    <pc:docChg chg="undo custSel addSld delSld modSld sldOrd">
      <pc:chgData name="Liu, Xiaoming" userId="33fd5c68-f221-4912-808e-d6bc3869f0c3" providerId="ADAL" clId="{6105B601-94E8-4C92-B947-920E11906610}" dt="2019-08-27T11:00:31.729" v="1607"/>
      <pc:docMkLst>
        <pc:docMk/>
      </pc:docMkLst>
      <pc:sldChg chg="delSp modSp modNotesTx">
        <pc:chgData name="Liu, Xiaoming" userId="33fd5c68-f221-4912-808e-d6bc3869f0c3" providerId="ADAL" clId="{6105B601-94E8-4C92-B947-920E11906610}" dt="2019-08-27T09:30:19.654" v="780" actId="20577"/>
        <pc:sldMkLst>
          <pc:docMk/>
          <pc:sldMk cId="0" sldId="380"/>
        </pc:sldMkLst>
        <pc:spChg chg="mod">
          <ac:chgData name="Liu, Xiaoming" userId="33fd5c68-f221-4912-808e-d6bc3869f0c3" providerId="ADAL" clId="{6105B601-94E8-4C92-B947-920E11906610}" dt="2019-08-27T08:08:52.356" v="361" actId="20577"/>
          <ac:spMkLst>
            <pc:docMk/>
            <pc:sldMk cId="0" sldId="380"/>
            <ac:spMk id="5" creationId="{9E80648B-CE10-4AF7-8C53-074342476D14}"/>
          </ac:spMkLst>
        </pc:spChg>
        <pc:spChg chg="del">
          <ac:chgData name="Liu, Xiaoming" userId="33fd5c68-f221-4912-808e-d6bc3869f0c3" providerId="ADAL" clId="{6105B601-94E8-4C92-B947-920E11906610}" dt="2019-08-27T07:47:36.630" v="319" actId="478"/>
          <ac:spMkLst>
            <pc:docMk/>
            <pc:sldMk cId="0" sldId="380"/>
            <ac:spMk id="12" creationId="{00000000-0000-0000-0000-000000000000}"/>
          </ac:spMkLst>
        </pc:spChg>
        <pc:spChg chg="mod">
          <ac:chgData name="Liu, Xiaoming" userId="33fd5c68-f221-4912-808e-d6bc3869f0c3" providerId="ADAL" clId="{6105B601-94E8-4C92-B947-920E11906610}" dt="2019-08-27T08:36:15.347" v="365" actId="1076"/>
          <ac:spMkLst>
            <pc:docMk/>
            <pc:sldMk cId="0" sldId="380"/>
            <ac:spMk id="26628" creationId="{00000000-0000-0000-0000-000000000000}"/>
          </ac:spMkLst>
        </pc:spChg>
      </pc:sldChg>
      <pc:sldChg chg="modSp">
        <pc:chgData name="Liu, Xiaoming" userId="33fd5c68-f221-4912-808e-d6bc3869f0c3" providerId="ADAL" clId="{6105B601-94E8-4C92-B947-920E11906610}" dt="2019-08-27T09:08:42.946" v="557" actId="121"/>
        <pc:sldMkLst>
          <pc:docMk/>
          <pc:sldMk cId="0" sldId="425"/>
        </pc:sldMkLst>
        <pc:spChg chg="mod">
          <ac:chgData name="Liu, Xiaoming" userId="33fd5c68-f221-4912-808e-d6bc3869f0c3" providerId="ADAL" clId="{6105B601-94E8-4C92-B947-920E11906610}" dt="2019-08-27T08:07:55.333" v="342" actId="20577"/>
          <ac:spMkLst>
            <pc:docMk/>
            <pc:sldMk cId="0" sldId="425"/>
            <ac:spMk id="3" creationId="{00000000-0000-0000-0000-000000000000}"/>
          </ac:spMkLst>
        </pc:spChg>
        <pc:spChg chg="mod">
          <ac:chgData name="Liu, Xiaoming" userId="33fd5c68-f221-4912-808e-d6bc3869f0c3" providerId="ADAL" clId="{6105B601-94E8-4C92-B947-920E11906610}" dt="2019-08-27T09:08:42.946" v="557" actId="121"/>
          <ac:spMkLst>
            <pc:docMk/>
            <pc:sldMk cId="0" sldId="425"/>
            <ac:spMk id="5" creationId="{F6DB6BBD-0672-4720-8D26-8818B0E2341A}"/>
          </ac:spMkLst>
        </pc:spChg>
        <pc:spChg chg="mod">
          <ac:chgData name="Liu, Xiaoming" userId="33fd5c68-f221-4912-808e-d6bc3869f0c3" providerId="ADAL" clId="{6105B601-94E8-4C92-B947-920E11906610}" dt="2019-08-27T07:41:10.579" v="132" actId="20577"/>
          <ac:spMkLst>
            <pc:docMk/>
            <pc:sldMk cId="0" sldId="425"/>
            <ac:spMk id="6" creationId="{00000000-0000-0000-0000-000000000000}"/>
          </ac:spMkLst>
        </pc:spChg>
      </pc:sldChg>
      <pc:sldChg chg="modSp">
        <pc:chgData name="Liu, Xiaoming" userId="33fd5c68-f221-4912-808e-d6bc3869f0c3" providerId="ADAL" clId="{6105B601-94E8-4C92-B947-920E11906610}" dt="2019-08-27T08:08:14.388" v="356" actId="6549"/>
        <pc:sldMkLst>
          <pc:docMk/>
          <pc:sldMk cId="1056702174" sldId="433"/>
        </pc:sldMkLst>
        <pc:spChg chg="mod">
          <ac:chgData name="Liu, Xiaoming" userId="33fd5c68-f221-4912-808e-d6bc3869f0c3" providerId="ADAL" clId="{6105B601-94E8-4C92-B947-920E11906610}" dt="2019-08-27T08:08:14.388" v="356" actId="6549"/>
          <ac:spMkLst>
            <pc:docMk/>
            <pc:sldMk cId="1056702174" sldId="433"/>
            <ac:spMk id="5" creationId="{9E80648B-CE10-4AF7-8C53-074342476D14}"/>
          </ac:spMkLst>
        </pc:spChg>
        <pc:spChg chg="mod">
          <ac:chgData name="Liu, Xiaoming" userId="33fd5c68-f221-4912-808e-d6bc3869f0c3" providerId="ADAL" clId="{6105B601-94E8-4C92-B947-920E11906610}" dt="2019-08-27T08:07:39.065" v="338" actId="12"/>
          <ac:spMkLst>
            <pc:docMk/>
            <pc:sldMk cId="1056702174" sldId="433"/>
            <ac:spMk id="26628" creationId="{00000000-0000-0000-0000-000000000000}"/>
          </ac:spMkLst>
        </pc:spChg>
      </pc:sldChg>
      <pc:sldChg chg="delSp modSp">
        <pc:chgData name="Liu, Xiaoming" userId="33fd5c68-f221-4912-808e-d6bc3869f0c3" providerId="ADAL" clId="{6105B601-94E8-4C92-B947-920E11906610}" dt="2019-08-27T08:08:38.155" v="360" actId="1076"/>
        <pc:sldMkLst>
          <pc:docMk/>
          <pc:sldMk cId="1482388054" sldId="434"/>
        </pc:sldMkLst>
        <pc:spChg chg="mod">
          <ac:chgData name="Liu, Xiaoming" userId="33fd5c68-f221-4912-808e-d6bc3869f0c3" providerId="ADAL" clId="{6105B601-94E8-4C92-B947-920E11906610}" dt="2019-08-27T08:08:28.351" v="357"/>
          <ac:spMkLst>
            <pc:docMk/>
            <pc:sldMk cId="1482388054" sldId="434"/>
            <ac:spMk id="5" creationId="{9E80648B-CE10-4AF7-8C53-074342476D14}"/>
          </ac:spMkLst>
        </pc:spChg>
        <pc:spChg chg="del">
          <ac:chgData name="Liu, Xiaoming" userId="33fd5c68-f221-4912-808e-d6bc3869f0c3" providerId="ADAL" clId="{6105B601-94E8-4C92-B947-920E11906610}" dt="2019-08-27T07:39:36.562" v="105" actId="478"/>
          <ac:spMkLst>
            <pc:docMk/>
            <pc:sldMk cId="1482388054" sldId="434"/>
            <ac:spMk id="12" creationId="{00000000-0000-0000-0000-000000000000}"/>
          </ac:spMkLst>
        </pc:spChg>
        <pc:spChg chg="mod">
          <ac:chgData name="Liu, Xiaoming" userId="33fd5c68-f221-4912-808e-d6bc3869f0c3" providerId="ADAL" clId="{6105B601-94E8-4C92-B947-920E11906610}" dt="2019-08-27T08:08:38.155" v="360" actId="1076"/>
          <ac:spMkLst>
            <pc:docMk/>
            <pc:sldMk cId="1482388054" sldId="434"/>
            <ac:spMk id="26628" creationId="{00000000-0000-0000-0000-000000000000}"/>
          </ac:spMkLst>
        </pc:spChg>
      </pc:sldChg>
      <pc:sldChg chg="addSp delSp modSp add ord modNotes modNotesTx">
        <pc:chgData name="Liu, Xiaoming" userId="33fd5c68-f221-4912-808e-d6bc3869f0c3" providerId="ADAL" clId="{6105B601-94E8-4C92-B947-920E11906610}" dt="2019-08-27T09:32:33.333" v="804" actId="14100"/>
        <pc:sldMkLst>
          <pc:docMk/>
          <pc:sldMk cId="3798382330" sldId="440"/>
        </pc:sldMkLst>
        <pc:spChg chg="del">
          <ac:chgData name="Liu, Xiaoming" userId="33fd5c68-f221-4912-808e-d6bc3869f0c3" providerId="ADAL" clId="{6105B601-94E8-4C92-B947-920E11906610}" dt="2019-08-27T09:32:26.298" v="801" actId="478"/>
          <ac:spMkLst>
            <pc:docMk/>
            <pc:sldMk cId="3798382330" sldId="440"/>
            <ac:spMk id="6" creationId="{62D59755-7A4A-45D9-A62F-779C139A7339}"/>
          </ac:spMkLst>
        </pc:spChg>
        <pc:picChg chg="del">
          <ac:chgData name="Liu, Xiaoming" userId="33fd5c68-f221-4912-808e-d6bc3869f0c3" providerId="ADAL" clId="{6105B601-94E8-4C92-B947-920E11906610}" dt="2019-08-27T09:31:41.797" v="793" actId="478"/>
          <ac:picMkLst>
            <pc:docMk/>
            <pc:sldMk cId="3798382330" sldId="440"/>
            <ac:picMk id="3" creationId="{BFDEEF8D-747C-4BBA-A0C9-2CBA4785C165}"/>
          </ac:picMkLst>
        </pc:picChg>
        <pc:picChg chg="add mod">
          <ac:chgData name="Liu, Xiaoming" userId="33fd5c68-f221-4912-808e-d6bc3869f0c3" providerId="ADAL" clId="{6105B601-94E8-4C92-B947-920E11906610}" dt="2019-08-27T09:32:33.333" v="804" actId="14100"/>
          <ac:picMkLst>
            <pc:docMk/>
            <pc:sldMk cId="3798382330" sldId="440"/>
            <ac:picMk id="7" creationId="{5E743B80-0499-4651-954B-561D2F9E6648}"/>
          </ac:picMkLst>
        </pc:picChg>
        <pc:picChg chg="add del">
          <ac:chgData name="Liu, Xiaoming" userId="33fd5c68-f221-4912-808e-d6bc3869f0c3" providerId="ADAL" clId="{6105B601-94E8-4C92-B947-920E11906610}" dt="2019-08-27T09:31:52.620" v="795" actId="478"/>
          <ac:picMkLst>
            <pc:docMk/>
            <pc:sldMk cId="3798382330" sldId="440"/>
            <ac:picMk id="1026" creationId="{7A999351-A4B9-4471-8121-9565E77DFF59}"/>
          </ac:picMkLst>
        </pc:picChg>
      </pc:sldChg>
    </pc:docChg>
  </pc:docChgLst>
  <pc:docChgLst>
    <pc:chgData name="Liu, Xiaoming" userId="33fd5c68-f221-4912-808e-d6bc3869f0c3" providerId="ADAL" clId="{C3B6DB4E-3EA9-4B3B-8F51-803B8AD6DFAC}"/>
  </pc:docChgLst>
  <pc:docChgLst>
    <pc:chgData name="Andy Liu" userId="d5f47441cc448150" providerId="LiveId" clId="{94D12D4C-A2E6-4998-BDC8-81067B4A9804}"/>
  </pc:docChgLst>
  <pc:docChgLst>
    <pc:chgData name="Liu, Xiaoming" userId="33fd5c68-f221-4912-808e-d6bc3869f0c3" providerId="ADAL" clId="{608749DD-4FFD-4B76-B743-1BDF25AF3A1D}"/>
  </pc:docChgLst>
  <pc:docChgLst>
    <pc:chgData name="Liu, Xiaoming" userId="33fd5c68-f221-4912-808e-d6bc3869f0c3" providerId="ADAL" clId="{1B707AD6-FA43-4FB4-AAB8-3BE48268AE85}"/>
    <pc:docChg chg="undo redo custSel addSld delSld modSld sldOrd">
      <pc:chgData name="Liu, Xiaoming" userId="33fd5c68-f221-4912-808e-d6bc3869f0c3" providerId="ADAL" clId="{1B707AD6-FA43-4FB4-AAB8-3BE48268AE85}" dt="2019-09-06T04:02:21.089" v="11270" actId="20577"/>
      <pc:docMkLst>
        <pc:docMk/>
      </pc:docMkLst>
      <pc:sldChg chg="del">
        <pc:chgData name="Liu, Xiaoming" userId="33fd5c68-f221-4912-808e-d6bc3869f0c3" providerId="ADAL" clId="{1B707AD6-FA43-4FB4-AAB8-3BE48268AE85}" dt="2019-09-06T01:13:29.638" v="5668" actId="2696"/>
        <pc:sldMkLst>
          <pc:docMk/>
          <pc:sldMk cId="1755063615" sldId="267"/>
        </pc:sldMkLst>
      </pc:sldChg>
      <pc:sldChg chg="modSp modNotesTx">
        <pc:chgData name="Liu, Xiaoming" userId="33fd5c68-f221-4912-808e-d6bc3869f0c3" providerId="ADAL" clId="{1B707AD6-FA43-4FB4-AAB8-3BE48268AE85}" dt="2019-09-05T22:10:32.144" v="5442" actId="20577"/>
        <pc:sldMkLst>
          <pc:docMk/>
          <pc:sldMk cId="0" sldId="380"/>
        </pc:sldMkLst>
        <pc:spChg chg="mod">
          <ac:chgData name="Liu, Xiaoming" userId="33fd5c68-f221-4912-808e-d6bc3869f0c3" providerId="ADAL" clId="{1B707AD6-FA43-4FB4-AAB8-3BE48268AE85}" dt="2019-09-05T22:02:23.010" v="4978" actId="20577"/>
          <ac:spMkLst>
            <pc:docMk/>
            <pc:sldMk cId="0" sldId="380"/>
            <ac:spMk id="26628" creationId="{00000000-0000-0000-0000-000000000000}"/>
          </ac:spMkLst>
        </pc:spChg>
      </pc:sldChg>
      <pc:sldChg chg="modSp">
        <pc:chgData name="Liu, Xiaoming" userId="33fd5c68-f221-4912-808e-d6bc3869f0c3" providerId="ADAL" clId="{1B707AD6-FA43-4FB4-AAB8-3BE48268AE85}" dt="2019-09-06T01:10:27.426" v="5599" actId="1076"/>
        <pc:sldMkLst>
          <pc:docMk/>
          <pc:sldMk cId="0" sldId="425"/>
        </pc:sldMkLst>
        <pc:spChg chg="mod">
          <ac:chgData name="Liu, Xiaoming" userId="33fd5c68-f221-4912-808e-d6bc3869f0c3" providerId="ADAL" clId="{1B707AD6-FA43-4FB4-AAB8-3BE48268AE85}" dt="2019-09-06T01:10:27.426" v="5599" actId="1076"/>
          <ac:spMkLst>
            <pc:docMk/>
            <pc:sldMk cId="0" sldId="425"/>
            <ac:spMk id="5" creationId="{F6DB6BBD-0672-4720-8D26-8818B0E2341A}"/>
          </ac:spMkLst>
        </pc:spChg>
        <pc:spChg chg="mod">
          <ac:chgData name="Liu, Xiaoming" userId="33fd5c68-f221-4912-808e-d6bc3869f0c3" providerId="ADAL" clId="{1B707AD6-FA43-4FB4-AAB8-3BE48268AE85}" dt="2019-09-05T20:36:36.873" v="11" actId="20577"/>
          <ac:spMkLst>
            <pc:docMk/>
            <pc:sldMk cId="0" sldId="425"/>
            <ac:spMk id="6" creationId="{00000000-0000-0000-0000-000000000000}"/>
          </ac:spMkLst>
        </pc:spChg>
      </pc:sldChg>
      <pc:sldChg chg="del">
        <pc:chgData name="Liu, Xiaoming" userId="33fd5c68-f221-4912-808e-d6bc3869f0c3" providerId="ADAL" clId="{1B707AD6-FA43-4FB4-AAB8-3BE48268AE85}" dt="2019-09-06T01:11:59.563" v="5645" actId="2696"/>
        <pc:sldMkLst>
          <pc:docMk/>
          <pc:sldMk cId="1581419955" sldId="429"/>
        </pc:sldMkLst>
      </pc:sldChg>
      <pc:sldChg chg="del">
        <pc:chgData name="Liu, Xiaoming" userId="33fd5c68-f221-4912-808e-d6bc3869f0c3" providerId="ADAL" clId="{1B707AD6-FA43-4FB4-AAB8-3BE48268AE85}" dt="2019-09-06T01:12:06.472" v="5662" actId="2696"/>
        <pc:sldMkLst>
          <pc:docMk/>
          <pc:sldMk cId="1734337093" sldId="430"/>
        </pc:sldMkLst>
      </pc:sldChg>
      <pc:sldChg chg="modSp modNotesTx">
        <pc:chgData name="Liu, Xiaoming" userId="33fd5c68-f221-4912-808e-d6bc3869f0c3" providerId="ADAL" clId="{1B707AD6-FA43-4FB4-AAB8-3BE48268AE85}" dt="2019-09-05T20:53:33.859" v="1216" actId="20577"/>
        <pc:sldMkLst>
          <pc:docMk/>
          <pc:sldMk cId="1056702174" sldId="433"/>
        </pc:sldMkLst>
        <pc:spChg chg="mod">
          <ac:chgData name="Liu, Xiaoming" userId="33fd5c68-f221-4912-808e-d6bc3869f0c3" providerId="ADAL" clId="{1B707AD6-FA43-4FB4-AAB8-3BE48268AE85}" dt="2019-09-05T20:53:33.859" v="1216" actId="20577"/>
          <ac:spMkLst>
            <pc:docMk/>
            <pc:sldMk cId="1056702174" sldId="433"/>
            <ac:spMk id="26628" creationId="{00000000-0000-0000-0000-000000000000}"/>
          </ac:spMkLst>
        </pc:spChg>
      </pc:sldChg>
      <pc:sldChg chg="modSp modNotesTx">
        <pc:chgData name="Liu, Xiaoming" userId="33fd5c68-f221-4912-808e-d6bc3869f0c3" providerId="ADAL" clId="{1B707AD6-FA43-4FB4-AAB8-3BE48268AE85}" dt="2019-09-05T21:01:42.856" v="1321" actId="12"/>
        <pc:sldMkLst>
          <pc:docMk/>
          <pc:sldMk cId="1482388054" sldId="434"/>
        </pc:sldMkLst>
        <pc:spChg chg="mod">
          <ac:chgData name="Liu, Xiaoming" userId="33fd5c68-f221-4912-808e-d6bc3869f0c3" providerId="ADAL" clId="{1B707AD6-FA43-4FB4-AAB8-3BE48268AE85}" dt="2019-09-05T21:01:42.856" v="1321" actId="12"/>
          <ac:spMkLst>
            <pc:docMk/>
            <pc:sldMk cId="1482388054" sldId="434"/>
            <ac:spMk id="26628" creationId="{00000000-0000-0000-0000-000000000000}"/>
          </ac:spMkLst>
        </pc:spChg>
      </pc:sldChg>
      <pc:sldChg chg="del">
        <pc:chgData name="Liu, Xiaoming" userId="33fd5c68-f221-4912-808e-d6bc3869f0c3" providerId="ADAL" clId="{1B707AD6-FA43-4FB4-AAB8-3BE48268AE85}" dt="2019-09-06T01:11:57.457" v="5642" actId="2696"/>
        <pc:sldMkLst>
          <pc:docMk/>
          <pc:sldMk cId="3897071231" sldId="435"/>
        </pc:sldMkLst>
      </pc:sldChg>
      <pc:sldChg chg="del">
        <pc:chgData name="Liu, Xiaoming" userId="33fd5c68-f221-4912-808e-d6bc3869f0c3" providerId="ADAL" clId="{1B707AD6-FA43-4FB4-AAB8-3BE48268AE85}" dt="2019-09-06T01:11:58.390" v="5643" actId="2696"/>
        <pc:sldMkLst>
          <pc:docMk/>
          <pc:sldMk cId="2748591415" sldId="436"/>
        </pc:sldMkLst>
      </pc:sldChg>
      <pc:sldChg chg="del">
        <pc:chgData name="Liu, Xiaoming" userId="33fd5c68-f221-4912-808e-d6bc3869f0c3" providerId="ADAL" clId="{1B707AD6-FA43-4FB4-AAB8-3BE48268AE85}" dt="2019-09-06T01:13:28.635" v="5667" actId="2696"/>
        <pc:sldMkLst>
          <pc:docMk/>
          <pc:sldMk cId="1899305765" sldId="437"/>
        </pc:sldMkLst>
      </pc:sldChg>
      <pc:sldChg chg="del">
        <pc:chgData name="Liu, Xiaoming" userId="33fd5c68-f221-4912-808e-d6bc3869f0c3" providerId="ADAL" clId="{1B707AD6-FA43-4FB4-AAB8-3BE48268AE85}" dt="2019-09-06T01:11:58.977" v="5644" actId="2696"/>
        <pc:sldMkLst>
          <pc:docMk/>
          <pc:sldMk cId="1960620403" sldId="438"/>
        </pc:sldMkLst>
      </pc:sldChg>
      <pc:sldChg chg="del">
        <pc:chgData name="Liu, Xiaoming" userId="33fd5c68-f221-4912-808e-d6bc3869f0c3" providerId="ADAL" clId="{1B707AD6-FA43-4FB4-AAB8-3BE48268AE85}" dt="2019-09-06T01:12:00.128" v="5646" actId="2696"/>
        <pc:sldMkLst>
          <pc:docMk/>
          <pc:sldMk cId="222077193" sldId="439"/>
        </pc:sldMkLst>
      </pc:sldChg>
      <pc:sldChg chg="modNotesTx">
        <pc:chgData name="Liu, Xiaoming" userId="33fd5c68-f221-4912-808e-d6bc3869f0c3" providerId="ADAL" clId="{1B707AD6-FA43-4FB4-AAB8-3BE48268AE85}" dt="2019-09-06T04:02:21.089" v="11270" actId="20577"/>
        <pc:sldMkLst>
          <pc:docMk/>
          <pc:sldMk cId="3798382330" sldId="440"/>
        </pc:sldMkLst>
      </pc:sldChg>
      <pc:sldChg chg="del">
        <pc:chgData name="Liu, Xiaoming" userId="33fd5c68-f221-4912-808e-d6bc3869f0c3" providerId="ADAL" clId="{1B707AD6-FA43-4FB4-AAB8-3BE48268AE85}" dt="2019-09-06T01:12:00.598" v="5647" actId="2696"/>
        <pc:sldMkLst>
          <pc:docMk/>
          <pc:sldMk cId="2309896246" sldId="441"/>
        </pc:sldMkLst>
      </pc:sldChg>
      <pc:sldChg chg="del">
        <pc:chgData name="Liu, Xiaoming" userId="33fd5c68-f221-4912-808e-d6bc3869f0c3" providerId="ADAL" clId="{1B707AD6-FA43-4FB4-AAB8-3BE48268AE85}" dt="2019-09-06T01:12:02.535" v="5652" actId="2696"/>
        <pc:sldMkLst>
          <pc:docMk/>
          <pc:sldMk cId="3102632119" sldId="442"/>
        </pc:sldMkLst>
      </pc:sldChg>
      <pc:sldChg chg="del">
        <pc:chgData name="Liu, Xiaoming" userId="33fd5c68-f221-4912-808e-d6bc3869f0c3" providerId="ADAL" clId="{1B707AD6-FA43-4FB4-AAB8-3BE48268AE85}" dt="2019-09-06T01:12:03.739" v="5657" actId="2696"/>
        <pc:sldMkLst>
          <pc:docMk/>
          <pc:sldMk cId="1293145613" sldId="443"/>
        </pc:sldMkLst>
      </pc:sldChg>
      <pc:sldChg chg="del">
        <pc:chgData name="Liu, Xiaoming" userId="33fd5c68-f221-4912-808e-d6bc3869f0c3" providerId="ADAL" clId="{1B707AD6-FA43-4FB4-AAB8-3BE48268AE85}" dt="2019-09-06T01:12:00.914" v="5648" actId="2696"/>
        <pc:sldMkLst>
          <pc:docMk/>
          <pc:sldMk cId="2698119312" sldId="444"/>
        </pc:sldMkLst>
      </pc:sldChg>
      <pc:sldChg chg="del">
        <pc:chgData name="Liu, Xiaoming" userId="33fd5c68-f221-4912-808e-d6bc3869f0c3" providerId="ADAL" clId="{1B707AD6-FA43-4FB4-AAB8-3BE48268AE85}" dt="2019-09-06T01:12:01.585" v="5649" actId="2696"/>
        <pc:sldMkLst>
          <pc:docMk/>
          <pc:sldMk cId="2098041748" sldId="445"/>
        </pc:sldMkLst>
      </pc:sldChg>
      <pc:sldChg chg="del">
        <pc:chgData name="Liu, Xiaoming" userId="33fd5c68-f221-4912-808e-d6bc3869f0c3" providerId="ADAL" clId="{1B707AD6-FA43-4FB4-AAB8-3BE48268AE85}" dt="2019-09-06T01:12:02.018" v="5650" actId="2696"/>
        <pc:sldMkLst>
          <pc:docMk/>
          <pc:sldMk cId="2523813091" sldId="446"/>
        </pc:sldMkLst>
      </pc:sldChg>
      <pc:sldChg chg="del">
        <pc:chgData name="Liu, Xiaoming" userId="33fd5c68-f221-4912-808e-d6bc3869f0c3" providerId="ADAL" clId="{1B707AD6-FA43-4FB4-AAB8-3BE48268AE85}" dt="2019-09-06T01:12:02.304" v="5651" actId="2696"/>
        <pc:sldMkLst>
          <pc:docMk/>
          <pc:sldMk cId="1130863129" sldId="447"/>
        </pc:sldMkLst>
      </pc:sldChg>
      <pc:sldChg chg="del">
        <pc:chgData name="Liu, Xiaoming" userId="33fd5c68-f221-4912-808e-d6bc3869f0c3" providerId="ADAL" clId="{1B707AD6-FA43-4FB4-AAB8-3BE48268AE85}" dt="2019-09-06T01:12:02.705" v="5653" actId="2696"/>
        <pc:sldMkLst>
          <pc:docMk/>
          <pc:sldMk cId="714218741" sldId="448"/>
        </pc:sldMkLst>
      </pc:sldChg>
      <pc:sldChg chg="del">
        <pc:chgData name="Liu, Xiaoming" userId="33fd5c68-f221-4912-808e-d6bc3869f0c3" providerId="ADAL" clId="{1B707AD6-FA43-4FB4-AAB8-3BE48268AE85}" dt="2019-09-06T01:12:02.921" v="5654" actId="2696"/>
        <pc:sldMkLst>
          <pc:docMk/>
          <pc:sldMk cId="965778987" sldId="449"/>
        </pc:sldMkLst>
      </pc:sldChg>
      <pc:sldChg chg="del">
        <pc:chgData name="Liu, Xiaoming" userId="33fd5c68-f221-4912-808e-d6bc3869f0c3" providerId="ADAL" clId="{1B707AD6-FA43-4FB4-AAB8-3BE48268AE85}" dt="2019-09-06T01:12:03.307" v="5655" actId="2696"/>
        <pc:sldMkLst>
          <pc:docMk/>
          <pc:sldMk cId="299852596" sldId="450"/>
        </pc:sldMkLst>
      </pc:sldChg>
      <pc:sldChg chg="del">
        <pc:chgData name="Liu, Xiaoming" userId="33fd5c68-f221-4912-808e-d6bc3869f0c3" providerId="ADAL" clId="{1B707AD6-FA43-4FB4-AAB8-3BE48268AE85}" dt="2019-09-06T01:12:03.554" v="5656" actId="2696"/>
        <pc:sldMkLst>
          <pc:docMk/>
          <pc:sldMk cId="3026666259" sldId="451"/>
        </pc:sldMkLst>
      </pc:sldChg>
      <pc:sldChg chg="del">
        <pc:chgData name="Liu, Xiaoming" userId="33fd5c68-f221-4912-808e-d6bc3869f0c3" providerId="ADAL" clId="{1B707AD6-FA43-4FB4-AAB8-3BE48268AE85}" dt="2019-09-06T01:12:04.040" v="5658" actId="2696"/>
        <pc:sldMkLst>
          <pc:docMk/>
          <pc:sldMk cId="1621980587" sldId="452"/>
        </pc:sldMkLst>
      </pc:sldChg>
      <pc:sldChg chg="del">
        <pc:chgData name="Liu, Xiaoming" userId="33fd5c68-f221-4912-808e-d6bc3869f0c3" providerId="ADAL" clId="{1B707AD6-FA43-4FB4-AAB8-3BE48268AE85}" dt="2019-09-06T01:12:04.256" v="5659" actId="2696"/>
        <pc:sldMkLst>
          <pc:docMk/>
          <pc:sldMk cId="2073541839" sldId="453"/>
        </pc:sldMkLst>
      </pc:sldChg>
      <pc:sldChg chg="del">
        <pc:chgData name="Liu, Xiaoming" userId="33fd5c68-f221-4912-808e-d6bc3869f0c3" providerId="ADAL" clId="{1B707AD6-FA43-4FB4-AAB8-3BE48268AE85}" dt="2019-09-06T01:12:05.044" v="5660" actId="2696"/>
        <pc:sldMkLst>
          <pc:docMk/>
          <pc:sldMk cId="1390238609" sldId="454"/>
        </pc:sldMkLst>
      </pc:sldChg>
      <pc:sldChg chg="del">
        <pc:chgData name="Liu, Xiaoming" userId="33fd5c68-f221-4912-808e-d6bc3869f0c3" providerId="ADAL" clId="{1B707AD6-FA43-4FB4-AAB8-3BE48268AE85}" dt="2019-09-06T01:12:05.260" v="5661" actId="2696"/>
        <pc:sldMkLst>
          <pc:docMk/>
          <pc:sldMk cId="1080097436" sldId="455"/>
        </pc:sldMkLst>
      </pc:sldChg>
      <pc:sldChg chg="del">
        <pc:chgData name="Liu, Xiaoming" userId="33fd5c68-f221-4912-808e-d6bc3869f0c3" providerId="ADAL" clId="{1B707AD6-FA43-4FB4-AAB8-3BE48268AE85}" dt="2019-09-06T01:12:07.841" v="5663" actId="2696"/>
        <pc:sldMkLst>
          <pc:docMk/>
          <pc:sldMk cId="633747792" sldId="456"/>
        </pc:sldMkLst>
      </pc:sldChg>
      <pc:sldChg chg="del">
        <pc:chgData name="Liu, Xiaoming" userId="33fd5c68-f221-4912-808e-d6bc3869f0c3" providerId="ADAL" clId="{1B707AD6-FA43-4FB4-AAB8-3BE48268AE85}" dt="2019-09-06T01:12:10.542" v="5665" actId="2696"/>
        <pc:sldMkLst>
          <pc:docMk/>
          <pc:sldMk cId="142970901" sldId="457"/>
        </pc:sldMkLst>
      </pc:sldChg>
      <pc:sldChg chg="del">
        <pc:chgData name="Liu, Xiaoming" userId="33fd5c68-f221-4912-808e-d6bc3869f0c3" providerId="ADAL" clId="{1B707AD6-FA43-4FB4-AAB8-3BE48268AE85}" dt="2019-09-06T01:12:09.432" v="5664" actId="2696"/>
        <pc:sldMkLst>
          <pc:docMk/>
          <pc:sldMk cId="4165477086" sldId="458"/>
        </pc:sldMkLst>
      </pc:sldChg>
      <pc:sldChg chg="del">
        <pc:chgData name="Liu, Xiaoming" userId="33fd5c68-f221-4912-808e-d6bc3869f0c3" providerId="ADAL" clId="{1B707AD6-FA43-4FB4-AAB8-3BE48268AE85}" dt="2019-09-06T01:12:11.461" v="5666" actId="2696"/>
        <pc:sldMkLst>
          <pc:docMk/>
          <pc:sldMk cId="605079590" sldId="459"/>
        </pc:sldMkLst>
      </pc:sldChg>
      <pc:sldChg chg="del">
        <pc:chgData name="Liu, Xiaoming" userId="33fd5c68-f221-4912-808e-d6bc3869f0c3" providerId="ADAL" clId="{1B707AD6-FA43-4FB4-AAB8-3BE48268AE85}" dt="2019-09-06T01:13:30.594" v="5669" actId="2696"/>
        <pc:sldMkLst>
          <pc:docMk/>
          <pc:sldMk cId="3786966595" sldId="460"/>
        </pc:sldMkLst>
      </pc:sldChg>
      <pc:sldChg chg="modSp add modNotesTx">
        <pc:chgData name="Liu, Xiaoming" userId="33fd5c68-f221-4912-808e-d6bc3869f0c3" providerId="ADAL" clId="{1B707AD6-FA43-4FB4-AAB8-3BE48268AE85}" dt="2019-09-05T21:14:09.161" v="2837" actId="313"/>
        <pc:sldMkLst>
          <pc:docMk/>
          <pc:sldMk cId="2793271898" sldId="461"/>
        </pc:sldMkLst>
        <pc:spChg chg="mod">
          <ac:chgData name="Liu, Xiaoming" userId="33fd5c68-f221-4912-808e-d6bc3869f0c3" providerId="ADAL" clId="{1B707AD6-FA43-4FB4-AAB8-3BE48268AE85}" dt="2019-09-05T21:03:20.991" v="1468" actId="20577"/>
          <ac:spMkLst>
            <pc:docMk/>
            <pc:sldMk cId="2793271898" sldId="461"/>
            <ac:spMk id="26628" creationId="{00000000-0000-0000-0000-000000000000}"/>
          </ac:spMkLst>
        </pc:spChg>
      </pc:sldChg>
      <pc:sldChg chg="modSp add modNotesTx">
        <pc:chgData name="Liu, Xiaoming" userId="33fd5c68-f221-4912-808e-d6bc3869f0c3" providerId="ADAL" clId="{1B707AD6-FA43-4FB4-AAB8-3BE48268AE85}" dt="2019-09-05T21:28:17.480" v="4033" actId="313"/>
        <pc:sldMkLst>
          <pc:docMk/>
          <pc:sldMk cId="3520152587" sldId="462"/>
        </pc:sldMkLst>
        <pc:spChg chg="mod">
          <ac:chgData name="Liu, Xiaoming" userId="33fd5c68-f221-4912-808e-d6bc3869f0c3" providerId="ADAL" clId="{1B707AD6-FA43-4FB4-AAB8-3BE48268AE85}" dt="2019-09-05T21:20:56.567" v="2948" actId="20577"/>
          <ac:spMkLst>
            <pc:docMk/>
            <pc:sldMk cId="3520152587" sldId="462"/>
            <ac:spMk id="26628" creationId="{00000000-0000-0000-0000-000000000000}"/>
          </ac:spMkLst>
        </pc:spChg>
      </pc:sldChg>
      <pc:sldChg chg="modSp add modNotesTx">
        <pc:chgData name="Liu, Xiaoming" userId="33fd5c68-f221-4912-808e-d6bc3869f0c3" providerId="ADAL" clId="{1B707AD6-FA43-4FB4-AAB8-3BE48268AE85}" dt="2019-09-05T21:53:04.021" v="4353" actId="20577"/>
        <pc:sldMkLst>
          <pc:docMk/>
          <pc:sldMk cId="1072408594" sldId="463"/>
        </pc:sldMkLst>
        <pc:spChg chg="mod">
          <ac:chgData name="Liu, Xiaoming" userId="33fd5c68-f221-4912-808e-d6bc3869f0c3" providerId="ADAL" clId="{1B707AD6-FA43-4FB4-AAB8-3BE48268AE85}" dt="2019-09-05T21:53:04.021" v="4353" actId="20577"/>
          <ac:spMkLst>
            <pc:docMk/>
            <pc:sldMk cId="1072408594" sldId="463"/>
            <ac:spMk id="26628" creationId="{00000000-0000-0000-0000-000000000000}"/>
          </ac:spMkLst>
        </pc:spChg>
      </pc:sldChg>
      <pc:sldChg chg="modSp add ord modNotesTx">
        <pc:chgData name="Liu, Xiaoming" userId="33fd5c68-f221-4912-808e-d6bc3869f0c3" providerId="ADAL" clId="{1B707AD6-FA43-4FB4-AAB8-3BE48268AE85}" dt="2019-09-05T21:55:17.649" v="4570" actId="313"/>
        <pc:sldMkLst>
          <pc:docMk/>
          <pc:sldMk cId="3678468152" sldId="464"/>
        </pc:sldMkLst>
        <pc:spChg chg="mod">
          <ac:chgData name="Liu, Xiaoming" userId="33fd5c68-f221-4912-808e-d6bc3869f0c3" providerId="ADAL" clId="{1B707AD6-FA43-4FB4-AAB8-3BE48268AE85}" dt="2019-09-05T21:55:17.649" v="4570" actId="313"/>
          <ac:spMkLst>
            <pc:docMk/>
            <pc:sldMk cId="3678468152" sldId="464"/>
            <ac:spMk id="26628" creationId="{00000000-0000-0000-0000-000000000000}"/>
          </ac:spMkLst>
        </pc:spChg>
      </pc:sldChg>
      <pc:sldChg chg="modSp add modNotesTx">
        <pc:chgData name="Liu, Xiaoming" userId="33fd5c68-f221-4912-808e-d6bc3869f0c3" providerId="ADAL" clId="{1B707AD6-FA43-4FB4-AAB8-3BE48268AE85}" dt="2019-09-05T21:57:57.089" v="4947" actId="313"/>
        <pc:sldMkLst>
          <pc:docMk/>
          <pc:sldMk cId="2369161674" sldId="465"/>
        </pc:sldMkLst>
        <pc:spChg chg="mod">
          <ac:chgData name="Liu, Xiaoming" userId="33fd5c68-f221-4912-808e-d6bc3869f0c3" providerId="ADAL" clId="{1B707AD6-FA43-4FB4-AAB8-3BE48268AE85}" dt="2019-09-05T21:57:57.089" v="4947" actId="313"/>
          <ac:spMkLst>
            <pc:docMk/>
            <pc:sldMk cId="2369161674" sldId="465"/>
            <ac:spMk id="26628" creationId="{00000000-0000-0000-0000-000000000000}"/>
          </ac:spMkLst>
        </pc:spChg>
      </pc:sldChg>
      <pc:sldChg chg="add del">
        <pc:chgData name="Liu, Xiaoming" userId="33fd5c68-f221-4912-808e-d6bc3869f0c3" providerId="ADAL" clId="{1B707AD6-FA43-4FB4-AAB8-3BE48268AE85}" dt="2019-09-05T22:03:17.036" v="4998" actId="2696"/>
        <pc:sldMkLst>
          <pc:docMk/>
          <pc:sldMk cId="2398268070" sldId="466"/>
        </pc:sldMkLst>
      </pc:sldChg>
      <pc:sldChg chg="addSp delSp modSp add ord modNotesTx">
        <pc:chgData name="Liu, Xiaoming" userId="33fd5c68-f221-4912-808e-d6bc3869f0c3" providerId="ADAL" clId="{1B707AD6-FA43-4FB4-AAB8-3BE48268AE85}" dt="2019-09-05T22:08:45.805" v="5098" actId="20577"/>
        <pc:sldMkLst>
          <pc:docMk/>
          <pc:sldMk cId="4221281506" sldId="467"/>
        </pc:sldMkLst>
        <pc:spChg chg="mod">
          <ac:chgData name="Liu, Xiaoming" userId="33fd5c68-f221-4912-808e-d6bc3869f0c3" providerId="ADAL" clId="{1B707AD6-FA43-4FB4-AAB8-3BE48268AE85}" dt="2019-09-05T22:05:24.561" v="5057" actId="1076"/>
          <ac:spMkLst>
            <pc:docMk/>
            <pc:sldMk cId="4221281506" sldId="467"/>
            <ac:spMk id="4" creationId="{970CB96C-2957-45F3-8A99-3D0A89A37BFE}"/>
          </ac:spMkLst>
        </pc:spChg>
        <pc:spChg chg="mod">
          <ac:chgData name="Liu, Xiaoming" userId="33fd5c68-f221-4912-808e-d6bc3869f0c3" providerId="ADAL" clId="{1B707AD6-FA43-4FB4-AAB8-3BE48268AE85}" dt="2019-09-05T22:06:20.226" v="5073" actId="1076"/>
          <ac:spMkLst>
            <pc:docMk/>
            <pc:sldMk cId="4221281506" sldId="467"/>
            <ac:spMk id="7" creationId="{2DFE9F62-717D-4107-A931-4676DB60E543}"/>
          </ac:spMkLst>
        </pc:spChg>
        <pc:picChg chg="add del">
          <ac:chgData name="Liu, Xiaoming" userId="33fd5c68-f221-4912-808e-d6bc3869f0c3" providerId="ADAL" clId="{1B707AD6-FA43-4FB4-AAB8-3BE48268AE85}" dt="2019-09-05T22:03:37.444" v="5001" actId="478"/>
          <ac:picMkLst>
            <pc:docMk/>
            <pc:sldMk cId="4221281506" sldId="467"/>
            <ac:picMk id="2" creationId="{69F00A7F-A337-4668-A449-F930C1E5DA6E}"/>
          </ac:picMkLst>
        </pc:picChg>
        <pc:picChg chg="del">
          <ac:chgData name="Liu, Xiaoming" userId="33fd5c68-f221-4912-808e-d6bc3869f0c3" providerId="ADAL" clId="{1B707AD6-FA43-4FB4-AAB8-3BE48268AE85}" dt="2019-09-05T22:03:19.065" v="4999" actId="478"/>
          <ac:picMkLst>
            <pc:docMk/>
            <pc:sldMk cId="4221281506" sldId="467"/>
            <ac:picMk id="3" creationId="{FC53F996-9766-4011-A50D-FFEB3347A025}"/>
          </ac:picMkLst>
        </pc:picChg>
        <pc:picChg chg="add mod modCrop">
          <ac:chgData name="Liu, Xiaoming" userId="33fd5c68-f221-4912-808e-d6bc3869f0c3" providerId="ADAL" clId="{1B707AD6-FA43-4FB4-AAB8-3BE48268AE85}" dt="2019-09-05T22:05:51.443" v="5064" actId="1076"/>
          <ac:picMkLst>
            <pc:docMk/>
            <pc:sldMk cId="4221281506" sldId="467"/>
            <ac:picMk id="8" creationId="{5E0FF6BC-093B-406F-A11C-7D86CCBF7509}"/>
          </ac:picMkLst>
        </pc:picChg>
      </pc:sldChg>
      <pc:sldChg chg="modSp add del ord">
        <pc:chgData name="Liu, Xiaoming" userId="33fd5c68-f221-4912-808e-d6bc3869f0c3" providerId="ADAL" clId="{1B707AD6-FA43-4FB4-AAB8-3BE48268AE85}" dt="2019-09-06T01:11:56.415" v="5641" actId="2696"/>
        <pc:sldMkLst>
          <pc:docMk/>
          <pc:sldMk cId="693618621" sldId="468"/>
        </pc:sldMkLst>
        <pc:spChg chg="mod">
          <ac:chgData name="Liu, Xiaoming" userId="33fd5c68-f221-4912-808e-d6bc3869f0c3" providerId="ADAL" clId="{1B707AD6-FA43-4FB4-AAB8-3BE48268AE85}" dt="2019-09-05T22:16:45.854" v="5446" actId="5793"/>
          <ac:spMkLst>
            <pc:docMk/>
            <pc:sldMk cId="693618621" sldId="468"/>
            <ac:spMk id="26628" creationId="{00000000-0000-0000-0000-000000000000}"/>
          </ac:spMkLst>
        </pc:spChg>
      </pc:sldChg>
      <pc:sldChg chg="addSp delSp modSp add modNotesTx">
        <pc:chgData name="Liu, Xiaoming" userId="33fd5c68-f221-4912-808e-d6bc3869f0c3" providerId="ADAL" clId="{1B707AD6-FA43-4FB4-AAB8-3BE48268AE85}" dt="2019-09-05T22:19:29.893" v="5505" actId="20577"/>
        <pc:sldMkLst>
          <pc:docMk/>
          <pc:sldMk cId="1300800524" sldId="469"/>
        </pc:sldMkLst>
        <pc:spChg chg="mod">
          <ac:chgData name="Liu, Xiaoming" userId="33fd5c68-f221-4912-808e-d6bc3869f0c3" providerId="ADAL" clId="{1B707AD6-FA43-4FB4-AAB8-3BE48268AE85}" dt="2019-09-05T22:19:29.893" v="5505" actId="20577"/>
          <ac:spMkLst>
            <pc:docMk/>
            <pc:sldMk cId="1300800524" sldId="469"/>
            <ac:spMk id="4" creationId="{970CB96C-2957-45F3-8A99-3D0A89A37BFE}"/>
          </ac:spMkLst>
        </pc:spChg>
        <pc:picChg chg="add mod">
          <ac:chgData name="Liu, Xiaoming" userId="33fd5c68-f221-4912-808e-d6bc3869f0c3" providerId="ADAL" clId="{1B707AD6-FA43-4FB4-AAB8-3BE48268AE85}" dt="2019-09-05T22:19:20.859" v="5502" actId="14100"/>
          <ac:picMkLst>
            <pc:docMk/>
            <pc:sldMk cId="1300800524" sldId="469"/>
            <ac:picMk id="3" creationId="{EA0E0311-3D34-46ED-AE0D-F81328614883}"/>
          </ac:picMkLst>
        </pc:picChg>
        <pc:picChg chg="del">
          <ac:chgData name="Liu, Xiaoming" userId="33fd5c68-f221-4912-808e-d6bc3869f0c3" providerId="ADAL" clId="{1B707AD6-FA43-4FB4-AAB8-3BE48268AE85}" dt="2019-09-05T22:19:01.718" v="5498" actId="478"/>
          <ac:picMkLst>
            <pc:docMk/>
            <pc:sldMk cId="1300800524" sldId="469"/>
            <ac:picMk id="8" creationId="{5E0FF6BC-093B-406F-A11C-7D86CCBF7509}"/>
          </ac:picMkLst>
        </pc:picChg>
      </pc:sldChg>
      <pc:sldChg chg="addSp delSp modSp add modNotesTx">
        <pc:chgData name="Liu, Xiaoming" userId="33fd5c68-f221-4912-808e-d6bc3869f0c3" providerId="ADAL" clId="{1B707AD6-FA43-4FB4-AAB8-3BE48268AE85}" dt="2019-09-06T01:11:32.294" v="5640" actId="20577"/>
        <pc:sldMkLst>
          <pc:docMk/>
          <pc:sldMk cId="3018969314" sldId="470"/>
        </pc:sldMkLst>
        <pc:spChg chg="mod">
          <ac:chgData name="Liu, Xiaoming" userId="33fd5c68-f221-4912-808e-d6bc3869f0c3" providerId="ADAL" clId="{1B707AD6-FA43-4FB4-AAB8-3BE48268AE85}" dt="2019-09-06T01:09:53.137" v="5592" actId="313"/>
          <ac:spMkLst>
            <pc:docMk/>
            <pc:sldMk cId="3018969314" sldId="470"/>
            <ac:spMk id="4" creationId="{970CB96C-2957-45F3-8A99-3D0A89A37BFE}"/>
          </ac:spMkLst>
        </pc:spChg>
        <pc:picChg chg="del">
          <ac:chgData name="Liu, Xiaoming" userId="33fd5c68-f221-4912-808e-d6bc3869f0c3" providerId="ADAL" clId="{1B707AD6-FA43-4FB4-AAB8-3BE48268AE85}" dt="2019-09-06T01:09:20.365" v="5507" actId="478"/>
          <ac:picMkLst>
            <pc:docMk/>
            <pc:sldMk cId="3018969314" sldId="470"/>
            <ac:picMk id="3" creationId="{EA0E0311-3D34-46ED-AE0D-F81328614883}"/>
          </ac:picMkLst>
        </pc:picChg>
        <pc:picChg chg="add mod">
          <ac:chgData name="Liu, Xiaoming" userId="33fd5c68-f221-4912-808e-d6bc3869f0c3" providerId="ADAL" clId="{1B707AD6-FA43-4FB4-AAB8-3BE48268AE85}" dt="2019-09-06T01:10:12.574" v="5596" actId="1076"/>
          <ac:picMkLst>
            <pc:docMk/>
            <pc:sldMk cId="3018969314" sldId="470"/>
            <ac:picMk id="6" creationId="{FCFF3E98-F199-406F-95DC-5D2BC82EBD58}"/>
          </ac:picMkLst>
        </pc:picChg>
      </pc:sldChg>
      <pc:sldChg chg="addSp delSp modSp add ord modNotesTx">
        <pc:chgData name="Liu, Xiaoming" userId="33fd5c68-f221-4912-808e-d6bc3869f0c3" providerId="ADAL" clId="{1B707AD6-FA43-4FB4-AAB8-3BE48268AE85}" dt="2019-09-06T01:26:11.182" v="6586" actId="20577"/>
        <pc:sldMkLst>
          <pc:docMk/>
          <pc:sldMk cId="194424416" sldId="471"/>
        </pc:sldMkLst>
        <pc:spChg chg="mod">
          <ac:chgData name="Liu, Xiaoming" userId="33fd5c68-f221-4912-808e-d6bc3869f0c3" providerId="ADAL" clId="{1B707AD6-FA43-4FB4-AAB8-3BE48268AE85}" dt="2019-09-06T01:23:38.485" v="6037" actId="20577"/>
          <ac:spMkLst>
            <pc:docMk/>
            <pc:sldMk cId="194424416" sldId="471"/>
            <ac:spMk id="4" creationId="{970CB96C-2957-45F3-8A99-3D0A89A37BFE}"/>
          </ac:spMkLst>
        </pc:spChg>
        <pc:picChg chg="add mod">
          <ac:chgData name="Liu, Xiaoming" userId="33fd5c68-f221-4912-808e-d6bc3869f0c3" providerId="ADAL" clId="{1B707AD6-FA43-4FB4-AAB8-3BE48268AE85}" dt="2019-09-06T01:23:55.462" v="6040" actId="1076"/>
          <ac:picMkLst>
            <pc:docMk/>
            <pc:sldMk cId="194424416" sldId="471"/>
            <ac:picMk id="3" creationId="{0F1F35B5-1E8B-48C4-997C-204A6341C4D9}"/>
          </ac:picMkLst>
        </pc:picChg>
        <pc:picChg chg="del">
          <ac:chgData name="Liu, Xiaoming" userId="33fd5c68-f221-4912-808e-d6bc3869f0c3" providerId="ADAL" clId="{1B707AD6-FA43-4FB4-AAB8-3BE48268AE85}" dt="2019-09-06T01:23:23.186" v="5984" actId="478"/>
          <ac:picMkLst>
            <pc:docMk/>
            <pc:sldMk cId="194424416" sldId="471"/>
            <ac:picMk id="6" creationId="{FCFF3E98-F199-406F-95DC-5D2BC82EBD58}"/>
          </ac:picMkLst>
        </pc:picChg>
      </pc:sldChg>
      <pc:sldChg chg="modSp add modNotesTx">
        <pc:chgData name="Liu, Xiaoming" userId="33fd5c68-f221-4912-808e-d6bc3869f0c3" providerId="ADAL" clId="{1B707AD6-FA43-4FB4-AAB8-3BE48268AE85}" dt="2019-09-06T01:19:48.956" v="5896" actId="20577"/>
        <pc:sldMkLst>
          <pc:docMk/>
          <pc:sldMk cId="1894620928" sldId="472"/>
        </pc:sldMkLst>
        <pc:spChg chg="mod">
          <ac:chgData name="Liu, Xiaoming" userId="33fd5c68-f221-4912-808e-d6bc3869f0c3" providerId="ADAL" clId="{1B707AD6-FA43-4FB4-AAB8-3BE48268AE85}" dt="2019-09-06T01:19:42.924" v="5895" actId="20577"/>
          <ac:spMkLst>
            <pc:docMk/>
            <pc:sldMk cId="1894620928" sldId="472"/>
            <ac:spMk id="26628" creationId="{00000000-0000-0000-0000-000000000000}"/>
          </ac:spMkLst>
        </pc:spChg>
      </pc:sldChg>
      <pc:sldChg chg="modSp add modNotesTx">
        <pc:chgData name="Liu, Xiaoming" userId="33fd5c68-f221-4912-808e-d6bc3869f0c3" providerId="ADAL" clId="{1B707AD6-FA43-4FB4-AAB8-3BE48268AE85}" dt="2019-09-06T01:22:27.099" v="5983" actId="20577"/>
        <pc:sldMkLst>
          <pc:docMk/>
          <pc:sldMk cId="3262889315" sldId="473"/>
        </pc:sldMkLst>
        <pc:spChg chg="mod">
          <ac:chgData name="Liu, Xiaoming" userId="33fd5c68-f221-4912-808e-d6bc3869f0c3" providerId="ADAL" clId="{1B707AD6-FA43-4FB4-AAB8-3BE48268AE85}" dt="2019-09-06T01:20:52.837" v="5945" actId="20577"/>
          <ac:spMkLst>
            <pc:docMk/>
            <pc:sldMk cId="3262889315" sldId="473"/>
            <ac:spMk id="26628" creationId="{00000000-0000-0000-0000-000000000000}"/>
          </ac:spMkLst>
        </pc:spChg>
      </pc:sldChg>
      <pc:sldChg chg="addSp delSp modSp add modNotesTx">
        <pc:chgData name="Liu, Xiaoming" userId="33fd5c68-f221-4912-808e-d6bc3869f0c3" providerId="ADAL" clId="{1B707AD6-FA43-4FB4-AAB8-3BE48268AE85}" dt="2019-09-06T01:31:56.545" v="6687" actId="1076"/>
        <pc:sldMkLst>
          <pc:docMk/>
          <pc:sldMk cId="3321258704" sldId="474"/>
        </pc:sldMkLst>
        <pc:spChg chg="mod">
          <ac:chgData name="Liu, Xiaoming" userId="33fd5c68-f221-4912-808e-d6bc3869f0c3" providerId="ADAL" clId="{1B707AD6-FA43-4FB4-AAB8-3BE48268AE85}" dt="2019-09-06T01:30:13.589" v="6623" actId="255"/>
          <ac:spMkLst>
            <pc:docMk/>
            <pc:sldMk cId="3321258704" sldId="474"/>
            <ac:spMk id="4" creationId="{970CB96C-2957-45F3-8A99-3D0A89A37BFE}"/>
          </ac:spMkLst>
        </pc:spChg>
        <pc:picChg chg="del">
          <ac:chgData name="Liu, Xiaoming" userId="33fd5c68-f221-4912-808e-d6bc3869f0c3" providerId="ADAL" clId="{1B707AD6-FA43-4FB4-AAB8-3BE48268AE85}" dt="2019-09-06T01:28:50.969" v="6598" actId="478"/>
          <ac:picMkLst>
            <pc:docMk/>
            <pc:sldMk cId="3321258704" sldId="474"/>
            <ac:picMk id="3" creationId="{0F1F35B5-1E8B-48C4-997C-204A6341C4D9}"/>
          </ac:picMkLst>
        </pc:picChg>
        <pc:picChg chg="add mod">
          <ac:chgData name="Liu, Xiaoming" userId="33fd5c68-f221-4912-808e-d6bc3869f0c3" providerId="ADAL" clId="{1B707AD6-FA43-4FB4-AAB8-3BE48268AE85}" dt="2019-09-06T01:31:56.545" v="6687" actId="1076"/>
          <ac:picMkLst>
            <pc:docMk/>
            <pc:sldMk cId="3321258704" sldId="474"/>
            <ac:picMk id="6" creationId="{A69604BF-EA61-416D-B4E1-D53521530146}"/>
          </ac:picMkLst>
        </pc:picChg>
      </pc:sldChg>
      <pc:sldChg chg="addSp delSp modSp add ord modNotesTx">
        <pc:chgData name="Liu, Xiaoming" userId="33fd5c68-f221-4912-808e-d6bc3869f0c3" providerId="ADAL" clId="{1B707AD6-FA43-4FB4-AAB8-3BE48268AE85}" dt="2019-09-06T01:39:02.899" v="6815" actId="20577"/>
        <pc:sldMkLst>
          <pc:docMk/>
          <pc:sldMk cId="3617259801" sldId="475"/>
        </pc:sldMkLst>
        <pc:spChg chg="add del">
          <ac:chgData name="Liu, Xiaoming" userId="33fd5c68-f221-4912-808e-d6bc3869f0c3" providerId="ADAL" clId="{1B707AD6-FA43-4FB4-AAB8-3BE48268AE85}" dt="2019-09-06T01:37:38.080" v="6797"/>
          <ac:spMkLst>
            <pc:docMk/>
            <pc:sldMk cId="3617259801" sldId="475"/>
            <ac:spMk id="2" creationId="{691912AC-DC63-489E-97AA-E89BDE2D2381}"/>
          </ac:spMkLst>
        </pc:spChg>
        <pc:spChg chg="mod">
          <ac:chgData name="Liu, Xiaoming" userId="33fd5c68-f221-4912-808e-d6bc3869f0c3" providerId="ADAL" clId="{1B707AD6-FA43-4FB4-AAB8-3BE48268AE85}" dt="2019-09-06T01:38:14.263" v="6807" actId="255"/>
          <ac:spMkLst>
            <pc:docMk/>
            <pc:sldMk cId="3617259801" sldId="475"/>
            <ac:spMk id="26628" creationId="{00000000-0000-0000-0000-000000000000}"/>
          </ac:spMkLst>
        </pc:spChg>
      </pc:sldChg>
      <pc:sldChg chg="add del">
        <pc:chgData name="Liu, Xiaoming" userId="33fd5c68-f221-4912-808e-d6bc3869f0c3" providerId="ADAL" clId="{1B707AD6-FA43-4FB4-AAB8-3BE48268AE85}" dt="2019-09-06T01:35:09.201" v="6689" actId="2696"/>
        <pc:sldMkLst>
          <pc:docMk/>
          <pc:sldMk cId="4278347210" sldId="475"/>
        </pc:sldMkLst>
      </pc:sldChg>
      <pc:sldChg chg="addSp delSp modSp add ord modNotesTx">
        <pc:chgData name="Liu, Xiaoming" userId="33fd5c68-f221-4912-808e-d6bc3869f0c3" providerId="ADAL" clId="{1B707AD6-FA43-4FB4-AAB8-3BE48268AE85}" dt="2019-09-06T01:50:08.831" v="8282"/>
        <pc:sldMkLst>
          <pc:docMk/>
          <pc:sldMk cId="1982240766" sldId="476"/>
        </pc:sldMkLst>
        <pc:spChg chg="del">
          <ac:chgData name="Liu, Xiaoming" userId="33fd5c68-f221-4912-808e-d6bc3869f0c3" providerId="ADAL" clId="{1B707AD6-FA43-4FB4-AAB8-3BE48268AE85}" dt="2019-09-06T01:40:13.309" v="6818" actId="478"/>
          <ac:spMkLst>
            <pc:docMk/>
            <pc:sldMk cId="1982240766" sldId="476"/>
            <ac:spMk id="4" creationId="{970CB96C-2957-45F3-8A99-3D0A89A37BFE}"/>
          </ac:spMkLst>
        </pc:spChg>
        <pc:spChg chg="add mod">
          <ac:chgData name="Liu, Xiaoming" userId="33fd5c68-f221-4912-808e-d6bc3869f0c3" providerId="ADAL" clId="{1B707AD6-FA43-4FB4-AAB8-3BE48268AE85}" dt="2019-09-06T01:42:03.458" v="6962" actId="20577"/>
          <ac:spMkLst>
            <pc:docMk/>
            <pc:sldMk cId="1982240766" sldId="476"/>
            <ac:spMk id="8" creationId="{E1590BA2-D09A-478C-BFE9-4D70EA8B02BE}"/>
          </ac:spMkLst>
        </pc:spChg>
        <pc:spChg chg="add del">
          <ac:chgData name="Liu, Xiaoming" userId="33fd5c68-f221-4912-808e-d6bc3869f0c3" providerId="ADAL" clId="{1B707AD6-FA43-4FB4-AAB8-3BE48268AE85}" dt="2019-09-06T01:50:08.831" v="8282"/>
          <ac:spMkLst>
            <pc:docMk/>
            <pc:sldMk cId="1982240766" sldId="476"/>
            <ac:spMk id="9" creationId="{620A9442-63C1-4A9A-ABA5-F68121E0DE53}"/>
          </ac:spMkLst>
        </pc:spChg>
        <pc:picChg chg="add mod">
          <ac:chgData name="Liu, Xiaoming" userId="33fd5c68-f221-4912-808e-d6bc3869f0c3" providerId="ADAL" clId="{1B707AD6-FA43-4FB4-AAB8-3BE48268AE85}" dt="2019-09-06T01:42:10.013" v="6966" actId="1076"/>
          <ac:picMkLst>
            <pc:docMk/>
            <pc:sldMk cId="1982240766" sldId="476"/>
            <ac:picMk id="3" creationId="{93F65160-3989-4254-AECD-E549729A171C}"/>
          </ac:picMkLst>
        </pc:picChg>
        <pc:picChg chg="del">
          <ac:chgData name="Liu, Xiaoming" userId="33fd5c68-f221-4912-808e-d6bc3869f0c3" providerId="ADAL" clId="{1B707AD6-FA43-4FB4-AAB8-3BE48268AE85}" dt="2019-09-06T01:40:13.826" v="6819" actId="478"/>
          <ac:picMkLst>
            <pc:docMk/>
            <pc:sldMk cId="1982240766" sldId="476"/>
            <ac:picMk id="6" creationId="{A69604BF-EA61-416D-B4E1-D53521530146}"/>
          </ac:picMkLst>
        </pc:picChg>
      </pc:sldChg>
      <pc:sldChg chg="addSp delSp modSp add modNotesTx">
        <pc:chgData name="Liu, Xiaoming" userId="33fd5c68-f221-4912-808e-d6bc3869f0c3" providerId="ADAL" clId="{1B707AD6-FA43-4FB4-AAB8-3BE48268AE85}" dt="2019-09-06T01:51:18.003" v="8356" actId="20577"/>
        <pc:sldMkLst>
          <pc:docMk/>
          <pc:sldMk cId="3608523830" sldId="477"/>
        </pc:sldMkLst>
        <pc:spChg chg="mod">
          <ac:chgData name="Liu, Xiaoming" userId="33fd5c68-f221-4912-808e-d6bc3869f0c3" providerId="ADAL" clId="{1B707AD6-FA43-4FB4-AAB8-3BE48268AE85}" dt="2019-09-06T01:51:13.488" v="8354" actId="20577"/>
          <ac:spMkLst>
            <pc:docMk/>
            <pc:sldMk cId="3608523830" sldId="477"/>
            <ac:spMk id="8" creationId="{E1590BA2-D09A-478C-BFE9-4D70EA8B02BE}"/>
          </ac:spMkLst>
        </pc:spChg>
        <pc:picChg chg="del">
          <ac:chgData name="Liu, Xiaoming" userId="33fd5c68-f221-4912-808e-d6bc3869f0c3" providerId="ADAL" clId="{1B707AD6-FA43-4FB4-AAB8-3BE48268AE85}" dt="2019-09-06T01:50:12.528" v="8284" actId="478"/>
          <ac:picMkLst>
            <pc:docMk/>
            <pc:sldMk cId="3608523830" sldId="477"/>
            <ac:picMk id="3" creationId="{93F65160-3989-4254-AECD-E549729A171C}"/>
          </ac:picMkLst>
        </pc:picChg>
        <pc:picChg chg="add mod">
          <ac:chgData name="Liu, Xiaoming" userId="33fd5c68-f221-4912-808e-d6bc3869f0c3" providerId="ADAL" clId="{1B707AD6-FA43-4FB4-AAB8-3BE48268AE85}" dt="2019-09-06T01:51:15.403" v="8355" actId="1076"/>
          <ac:picMkLst>
            <pc:docMk/>
            <pc:sldMk cId="3608523830" sldId="477"/>
            <ac:picMk id="4" creationId="{7E3665FA-A510-405D-8D9D-1660B3005388}"/>
          </ac:picMkLst>
        </pc:picChg>
      </pc:sldChg>
      <pc:sldChg chg="modSp add del ord">
        <pc:chgData name="Liu, Xiaoming" userId="33fd5c68-f221-4912-808e-d6bc3869f0c3" providerId="ADAL" clId="{1B707AD6-FA43-4FB4-AAB8-3BE48268AE85}" dt="2019-09-06T01:53:47.677" v="8383" actId="2696"/>
        <pc:sldMkLst>
          <pc:docMk/>
          <pc:sldMk cId="3226044816" sldId="478"/>
        </pc:sldMkLst>
        <pc:spChg chg="mod">
          <ac:chgData name="Liu, Xiaoming" userId="33fd5c68-f221-4912-808e-d6bc3869f0c3" providerId="ADAL" clId="{1B707AD6-FA43-4FB4-AAB8-3BE48268AE85}" dt="2019-09-06T01:53:27.701" v="8382" actId="20577"/>
          <ac:spMkLst>
            <pc:docMk/>
            <pc:sldMk cId="3226044816" sldId="478"/>
            <ac:spMk id="26628" creationId="{00000000-0000-0000-0000-000000000000}"/>
          </ac:spMkLst>
        </pc:spChg>
      </pc:sldChg>
      <pc:sldChg chg="addSp delSp modSp add modNotesTx">
        <pc:chgData name="Liu, Xiaoming" userId="33fd5c68-f221-4912-808e-d6bc3869f0c3" providerId="ADAL" clId="{1B707AD6-FA43-4FB4-AAB8-3BE48268AE85}" dt="2019-09-06T01:56:01.260" v="8483" actId="20577"/>
        <pc:sldMkLst>
          <pc:docMk/>
          <pc:sldMk cId="3532188311" sldId="478"/>
        </pc:sldMkLst>
        <pc:spChg chg="mod">
          <ac:chgData name="Liu, Xiaoming" userId="33fd5c68-f221-4912-808e-d6bc3869f0c3" providerId="ADAL" clId="{1B707AD6-FA43-4FB4-AAB8-3BE48268AE85}" dt="2019-09-06T01:54:26.982" v="8438" actId="20577"/>
          <ac:spMkLst>
            <pc:docMk/>
            <pc:sldMk cId="3532188311" sldId="478"/>
            <ac:spMk id="8" creationId="{E1590BA2-D09A-478C-BFE9-4D70EA8B02BE}"/>
          </ac:spMkLst>
        </pc:spChg>
        <pc:picChg chg="add mod">
          <ac:chgData name="Liu, Xiaoming" userId="33fd5c68-f221-4912-808e-d6bc3869f0c3" providerId="ADAL" clId="{1B707AD6-FA43-4FB4-AAB8-3BE48268AE85}" dt="2019-09-06T01:54:13.534" v="8390" actId="1076"/>
          <ac:picMkLst>
            <pc:docMk/>
            <pc:sldMk cId="3532188311" sldId="478"/>
            <ac:picMk id="3" creationId="{7B0DB5B6-BA67-4C30-B082-235653562C59}"/>
          </ac:picMkLst>
        </pc:picChg>
        <pc:picChg chg="del">
          <ac:chgData name="Liu, Xiaoming" userId="33fd5c68-f221-4912-808e-d6bc3869f0c3" providerId="ADAL" clId="{1B707AD6-FA43-4FB4-AAB8-3BE48268AE85}" dt="2019-09-06T01:53:52.408" v="8385" actId="478"/>
          <ac:picMkLst>
            <pc:docMk/>
            <pc:sldMk cId="3532188311" sldId="478"/>
            <ac:picMk id="4" creationId="{7E3665FA-A510-405D-8D9D-1660B3005388}"/>
          </ac:picMkLst>
        </pc:picChg>
      </pc:sldChg>
      <pc:sldChg chg="addSp delSp modSp add modNotesTx">
        <pc:chgData name="Liu, Xiaoming" userId="33fd5c68-f221-4912-808e-d6bc3869f0c3" providerId="ADAL" clId="{1B707AD6-FA43-4FB4-AAB8-3BE48268AE85}" dt="2019-09-06T01:58:58.694" v="8575" actId="20577"/>
        <pc:sldMkLst>
          <pc:docMk/>
          <pc:sldMk cId="371320874" sldId="479"/>
        </pc:sldMkLst>
        <pc:spChg chg="mod">
          <ac:chgData name="Liu, Xiaoming" userId="33fd5c68-f221-4912-808e-d6bc3869f0c3" providerId="ADAL" clId="{1B707AD6-FA43-4FB4-AAB8-3BE48268AE85}" dt="2019-09-06T01:56:52.197" v="8548" actId="313"/>
          <ac:spMkLst>
            <pc:docMk/>
            <pc:sldMk cId="371320874" sldId="479"/>
            <ac:spMk id="8" creationId="{E1590BA2-D09A-478C-BFE9-4D70EA8B02BE}"/>
          </ac:spMkLst>
        </pc:spChg>
        <pc:picChg chg="del">
          <ac:chgData name="Liu, Xiaoming" userId="33fd5c68-f221-4912-808e-d6bc3869f0c3" providerId="ADAL" clId="{1B707AD6-FA43-4FB4-AAB8-3BE48268AE85}" dt="2019-09-06T01:56:17.394" v="8485" actId="478"/>
          <ac:picMkLst>
            <pc:docMk/>
            <pc:sldMk cId="371320874" sldId="479"/>
            <ac:picMk id="3" creationId="{7B0DB5B6-BA67-4C30-B082-235653562C59}"/>
          </ac:picMkLst>
        </pc:picChg>
        <pc:picChg chg="add mod">
          <ac:chgData name="Liu, Xiaoming" userId="33fd5c68-f221-4912-808e-d6bc3869f0c3" providerId="ADAL" clId="{1B707AD6-FA43-4FB4-AAB8-3BE48268AE85}" dt="2019-09-06T01:57:06.364" v="8549" actId="1076"/>
          <ac:picMkLst>
            <pc:docMk/>
            <pc:sldMk cId="371320874" sldId="479"/>
            <ac:picMk id="4" creationId="{9F81F004-9E2D-4B5A-A3F0-04AEC6B81C92}"/>
          </ac:picMkLst>
        </pc:picChg>
      </pc:sldChg>
      <pc:sldChg chg="modSp add del">
        <pc:chgData name="Liu, Xiaoming" userId="33fd5c68-f221-4912-808e-d6bc3869f0c3" providerId="ADAL" clId="{1B707AD6-FA43-4FB4-AAB8-3BE48268AE85}" dt="2019-09-06T02:31:56.103" v="10778" actId="2696"/>
        <pc:sldMkLst>
          <pc:docMk/>
          <pc:sldMk cId="240688739" sldId="480"/>
        </pc:sldMkLst>
        <pc:spChg chg="mod">
          <ac:chgData name="Liu, Xiaoming" userId="33fd5c68-f221-4912-808e-d6bc3869f0c3" providerId="ADAL" clId="{1B707AD6-FA43-4FB4-AAB8-3BE48268AE85}" dt="2019-09-06T02:16:41.143" v="9702" actId="20577"/>
          <ac:spMkLst>
            <pc:docMk/>
            <pc:sldMk cId="240688739" sldId="480"/>
            <ac:spMk id="8" creationId="{E1590BA2-D09A-478C-BFE9-4D70EA8B02BE}"/>
          </ac:spMkLst>
        </pc:spChg>
      </pc:sldChg>
      <pc:sldChg chg="modSp add ord modNotesTx">
        <pc:chgData name="Liu, Xiaoming" userId="33fd5c68-f221-4912-808e-d6bc3869f0c3" providerId="ADAL" clId="{1B707AD6-FA43-4FB4-AAB8-3BE48268AE85}" dt="2019-09-06T02:06:13.034" v="8965" actId="313"/>
        <pc:sldMkLst>
          <pc:docMk/>
          <pc:sldMk cId="50563181" sldId="481"/>
        </pc:sldMkLst>
        <pc:spChg chg="mod">
          <ac:chgData name="Liu, Xiaoming" userId="33fd5c68-f221-4912-808e-d6bc3869f0c3" providerId="ADAL" clId="{1B707AD6-FA43-4FB4-AAB8-3BE48268AE85}" dt="2019-09-06T02:05:19.348" v="8842" actId="20577"/>
          <ac:spMkLst>
            <pc:docMk/>
            <pc:sldMk cId="50563181" sldId="481"/>
            <ac:spMk id="26628" creationId="{00000000-0000-0000-0000-000000000000}"/>
          </ac:spMkLst>
        </pc:spChg>
      </pc:sldChg>
      <pc:sldChg chg="modSp add">
        <pc:chgData name="Liu, Xiaoming" userId="33fd5c68-f221-4912-808e-d6bc3869f0c3" providerId="ADAL" clId="{1B707AD6-FA43-4FB4-AAB8-3BE48268AE85}" dt="2019-09-06T02:08:39.628" v="9005" actId="20577"/>
        <pc:sldMkLst>
          <pc:docMk/>
          <pc:sldMk cId="1207283349" sldId="482"/>
        </pc:sldMkLst>
        <pc:spChg chg="mod">
          <ac:chgData name="Liu, Xiaoming" userId="33fd5c68-f221-4912-808e-d6bc3869f0c3" providerId="ADAL" clId="{1B707AD6-FA43-4FB4-AAB8-3BE48268AE85}" dt="2019-09-06T02:08:39.628" v="9005" actId="20577"/>
          <ac:spMkLst>
            <pc:docMk/>
            <pc:sldMk cId="1207283349" sldId="482"/>
            <ac:spMk id="26628" creationId="{00000000-0000-0000-0000-000000000000}"/>
          </ac:spMkLst>
        </pc:spChg>
      </pc:sldChg>
      <pc:sldChg chg="addSp modSp add modNotesTx">
        <pc:chgData name="Liu, Xiaoming" userId="33fd5c68-f221-4912-808e-d6bc3869f0c3" providerId="ADAL" clId="{1B707AD6-FA43-4FB4-AAB8-3BE48268AE85}" dt="2019-09-06T02:16:02.353" v="9676" actId="1076"/>
        <pc:sldMkLst>
          <pc:docMk/>
          <pc:sldMk cId="2698592275" sldId="483"/>
        </pc:sldMkLst>
        <pc:spChg chg="add">
          <ac:chgData name="Liu, Xiaoming" userId="33fd5c68-f221-4912-808e-d6bc3869f0c3" providerId="ADAL" clId="{1B707AD6-FA43-4FB4-AAB8-3BE48268AE85}" dt="2019-09-06T02:15:59.841" v="9675"/>
          <ac:spMkLst>
            <pc:docMk/>
            <pc:sldMk cId="2698592275" sldId="483"/>
            <ac:spMk id="6" creationId="{301D402F-2094-46EB-965C-6C4D4195DEE9}"/>
          </ac:spMkLst>
        </pc:spChg>
        <pc:spChg chg="mod">
          <ac:chgData name="Liu, Xiaoming" userId="33fd5c68-f221-4912-808e-d6bc3869f0c3" providerId="ADAL" clId="{1B707AD6-FA43-4FB4-AAB8-3BE48268AE85}" dt="2019-09-06T02:09:30.965" v="9023" actId="20577"/>
          <ac:spMkLst>
            <pc:docMk/>
            <pc:sldMk cId="2698592275" sldId="483"/>
            <ac:spMk id="26628" creationId="{00000000-0000-0000-0000-000000000000}"/>
          </ac:spMkLst>
        </pc:spChg>
        <pc:picChg chg="add mod">
          <ac:chgData name="Liu, Xiaoming" userId="33fd5c68-f221-4912-808e-d6bc3869f0c3" providerId="ADAL" clId="{1B707AD6-FA43-4FB4-AAB8-3BE48268AE85}" dt="2019-09-06T02:16:02.353" v="9676" actId="1076"/>
          <ac:picMkLst>
            <pc:docMk/>
            <pc:sldMk cId="2698592275" sldId="483"/>
            <ac:picMk id="3" creationId="{C4D0A66F-73BE-4E8B-AD69-76C2B62CEE44}"/>
          </ac:picMkLst>
        </pc:picChg>
      </pc:sldChg>
      <pc:sldChg chg="modSp add modNotesTx">
        <pc:chgData name="Liu, Xiaoming" userId="33fd5c68-f221-4912-808e-d6bc3869f0c3" providerId="ADAL" clId="{1B707AD6-FA43-4FB4-AAB8-3BE48268AE85}" dt="2019-09-06T02:11:27.962" v="9039" actId="20577"/>
        <pc:sldMkLst>
          <pc:docMk/>
          <pc:sldMk cId="1809768334" sldId="484"/>
        </pc:sldMkLst>
        <pc:spChg chg="mod">
          <ac:chgData name="Liu, Xiaoming" userId="33fd5c68-f221-4912-808e-d6bc3869f0c3" providerId="ADAL" clId="{1B707AD6-FA43-4FB4-AAB8-3BE48268AE85}" dt="2019-09-06T02:11:18.742" v="9038" actId="14100"/>
          <ac:spMkLst>
            <pc:docMk/>
            <pc:sldMk cId="1809768334" sldId="484"/>
            <ac:spMk id="26628" creationId="{00000000-0000-0000-0000-000000000000}"/>
          </ac:spMkLst>
        </pc:spChg>
      </pc:sldChg>
      <pc:sldChg chg="modSp add">
        <pc:chgData name="Liu, Xiaoming" userId="33fd5c68-f221-4912-808e-d6bc3869f0c3" providerId="ADAL" clId="{1B707AD6-FA43-4FB4-AAB8-3BE48268AE85}" dt="2019-09-06T02:12:14.208" v="9049" actId="20577"/>
        <pc:sldMkLst>
          <pc:docMk/>
          <pc:sldMk cId="4062487454" sldId="485"/>
        </pc:sldMkLst>
        <pc:spChg chg="mod">
          <ac:chgData name="Liu, Xiaoming" userId="33fd5c68-f221-4912-808e-d6bc3869f0c3" providerId="ADAL" clId="{1B707AD6-FA43-4FB4-AAB8-3BE48268AE85}" dt="2019-09-06T02:12:14.208" v="9049" actId="20577"/>
          <ac:spMkLst>
            <pc:docMk/>
            <pc:sldMk cId="4062487454" sldId="485"/>
            <ac:spMk id="26628" creationId="{00000000-0000-0000-0000-000000000000}"/>
          </ac:spMkLst>
        </pc:spChg>
      </pc:sldChg>
      <pc:sldChg chg="modSp add">
        <pc:chgData name="Liu, Xiaoming" userId="33fd5c68-f221-4912-808e-d6bc3869f0c3" providerId="ADAL" clId="{1B707AD6-FA43-4FB4-AAB8-3BE48268AE85}" dt="2019-09-06T02:12:39.006" v="9067" actId="20577"/>
        <pc:sldMkLst>
          <pc:docMk/>
          <pc:sldMk cId="3262974832" sldId="486"/>
        </pc:sldMkLst>
        <pc:spChg chg="mod">
          <ac:chgData name="Liu, Xiaoming" userId="33fd5c68-f221-4912-808e-d6bc3869f0c3" providerId="ADAL" clId="{1B707AD6-FA43-4FB4-AAB8-3BE48268AE85}" dt="2019-09-06T02:12:39.006" v="9067" actId="20577"/>
          <ac:spMkLst>
            <pc:docMk/>
            <pc:sldMk cId="3262974832" sldId="486"/>
            <ac:spMk id="26628" creationId="{00000000-0000-0000-0000-000000000000}"/>
          </ac:spMkLst>
        </pc:spChg>
      </pc:sldChg>
      <pc:sldChg chg="modSp add modNotesTx">
        <pc:chgData name="Liu, Xiaoming" userId="33fd5c68-f221-4912-808e-d6bc3869f0c3" providerId="ADAL" clId="{1B707AD6-FA43-4FB4-AAB8-3BE48268AE85}" dt="2019-09-06T02:19:09.932" v="9731" actId="20577"/>
        <pc:sldMkLst>
          <pc:docMk/>
          <pc:sldMk cId="2078883778" sldId="487"/>
        </pc:sldMkLst>
        <pc:spChg chg="mod">
          <ac:chgData name="Liu, Xiaoming" userId="33fd5c68-f221-4912-808e-d6bc3869f0c3" providerId="ADAL" clId="{1B707AD6-FA43-4FB4-AAB8-3BE48268AE85}" dt="2019-09-06T02:18:27.916" v="9729" actId="1076"/>
          <ac:spMkLst>
            <pc:docMk/>
            <pc:sldMk cId="2078883778" sldId="487"/>
            <ac:spMk id="26628" creationId="{00000000-0000-0000-0000-000000000000}"/>
          </ac:spMkLst>
        </pc:spChg>
      </pc:sldChg>
      <pc:sldChg chg="modSp add modNotesTx">
        <pc:chgData name="Liu, Xiaoming" userId="33fd5c68-f221-4912-808e-d6bc3869f0c3" providerId="ADAL" clId="{1B707AD6-FA43-4FB4-AAB8-3BE48268AE85}" dt="2019-09-06T02:36:38.565" v="11213" actId="20577"/>
        <pc:sldMkLst>
          <pc:docMk/>
          <pc:sldMk cId="1024841565" sldId="488"/>
        </pc:sldMkLst>
        <pc:spChg chg="mod">
          <ac:chgData name="Liu, Xiaoming" userId="33fd5c68-f221-4912-808e-d6bc3869f0c3" providerId="ADAL" clId="{1B707AD6-FA43-4FB4-AAB8-3BE48268AE85}" dt="2019-09-06T02:24:43.908" v="10060" actId="5793"/>
          <ac:spMkLst>
            <pc:docMk/>
            <pc:sldMk cId="1024841565" sldId="488"/>
            <ac:spMk id="26628" creationId="{00000000-0000-0000-0000-000000000000}"/>
          </ac:spMkLst>
        </pc:spChg>
      </pc:sldChg>
      <pc:sldChg chg="modSp add modNotesTx">
        <pc:chgData name="Liu, Xiaoming" userId="33fd5c68-f221-4912-808e-d6bc3869f0c3" providerId="ADAL" clId="{1B707AD6-FA43-4FB4-AAB8-3BE48268AE85}" dt="2019-09-06T02:31:50.167" v="10776" actId="20577"/>
        <pc:sldMkLst>
          <pc:docMk/>
          <pc:sldMk cId="1089638314" sldId="489"/>
        </pc:sldMkLst>
        <pc:spChg chg="mod">
          <ac:chgData name="Liu, Xiaoming" userId="33fd5c68-f221-4912-808e-d6bc3869f0c3" providerId="ADAL" clId="{1B707AD6-FA43-4FB4-AAB8-3BE48268AE85}" dt="2019-09-06T02:30:57.506" v="10739" actId="14"/>
          <ac:spMkLst>
            <pc:docMk/>
            <pc:sldMk cId="1089638314" sldId="489"/>
            <ac:spMk id="26628" creationId="{00000000-0000-0000-0000-000000000000}"/>
          </ac:spMkLst>
        </pc:spChg>
      </pc:sldChg>
      <pc:sldChg chg="addSp modSp add modNotesTx">
        <pc:chgData name="Liu, Xiaoming" userId="33fd5c68-f221-4912-808e-d6bc3869f0c3" providerId="ADAL" clId="{1B707AD6-FA43-4FB4-AAB8-3BE48268AE85}" dt="2019-09-06T02:38:11.562" v="11226" actId="113"/>
        <pc:sldMkLst>
          <pc:docMk/>
          <pc:sldMk cId="573567931" sldId="490"/>
        </pc:sldMkLst>
        <pc:spChg chg="add mod">
          <ac:chgData name="Liu, Xiaoming" userId="33fd5c68-f221-4912-808e-d6bc3869f0c3" providerId="ADAL" clId="{1B707AD6-FA43-4FB4-AAB8-3BE48268AE85}" dt="2019-09-06T02:38:11.562" v="11226" actId="113"/>
          <ac:spMkLst>
            <pc:docMk/>
            <pc:sldMk cId="573567931" sldId="490"/>
            <ac:spMk id="2" creationId="{4ECCF915-A0E6-400B-9EE2-0E78B83797B7}"/>
          </ac:spMkLst>
        </pc:spChg>
        <pc:spChg chg="mod">
          <ac:chgData name="Liu, Xiaoming" userId="33fd5c68-f221-4912-808e-d6bc3869f0c3" providerId="ADAL" clId="{1B707AD6-FA43-4FB4-AAB8-3BE48268AE85}" dt="2019-09-06T02:33:10.411" v="10849" actId="20577"/>
          <ac:spMkLst>
            <pc:docMk/>
            <pc:sldMk cId="573567931" sldId="490"/>
            <ac:spMk id="266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2B45C-A881-724A-9731-89CD4544E45D}" type="datetimeFigureOut">
              <a:rPr lang="en-US" smtClean="0"/>
              <a:pPr/>
              <a:t>9/5/2019</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A8CFD-7D0E-984D-8B4C-26FF9E5765E5}" type="slidenum">
              <a:rPr lang="en-US" smtClean="0"/>
              <a:pPr/>
              <a:t>‹#›</a:t>
            </a:fld>
            <a:endParaRPr lang="en-US"/>
          </a:p>
        </p:txBody>
      </p:sp>
    </p:spTree>
    <p:extLst>
      <p:ext uri="{BB962C8B-B14F-4D97-AF65-F5344CB8AC3E}">
        <p14:creationId xmlns:p14="http://schemas.microsoft.com/office/powerpoint/2010/main" val="41257666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Web applications, mobile applications, and client-server applications  have evolved significantly in the past decade and are now quite dynamic. </a:t>
            </a:r>
            <a:r>
              <a:rPr lang="en-US" sz="1200" b="0" i="0" u="none" strike="noStrike" kern="1200">
                <a:solidFill>
                  <a:schemeClr val="tx1"/>
                </a:solidFill>
                <a:effectLst/>
                <a:latin typeface="+mn-lt"/>
                <a:ea typeface="+mn-ea"/>
                <a:cs typeface="+mn-cs"/>
              </a:rPr>
              <a:t>These applications </a:t>
            </a:r>
            <a:r>
              <a:rPr lang="en-US" sz="1200" b="0" i="0" u="none" strike="noStrike" kern="1200" dirty="0">
                <a:solidFill>
                  <a:schemeClr val="tx1"/>
                </a:solidFill>
                <a:effectLst/>
                <a:latin typeface="+mn-lt"/>
                <a:ea typeface="+mn-ea"/>
                <a:cs typeface="+mn-cs"/>
              </a:rPr>
              <a:t>allow users to interact and collaborate, include user generated content such as comments and discussions, integrate social networks and multimodal content such as text, images, audio, video, presentations, etc., in various formats. Due to this dynamic nature of modern web applications, the traffic patterns for such applications are becoming more an more unpredictable. Traditional approaches that were based on the ‘one size fts all’ paradigm no longer work for modern applications. In this class, you will learn about the characteristics of cloud applications, the reference architectures for various types of applications and design methodologies such as SOA, CCM and MVC.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a:t>
            </a:fld>
            <a:endParaRPr lang="en-US"/>
          </a:p>
        </p:txBody>
      </p:sp>
    </p:spTree>
    <p:extLst>
      <p:ext uri="{BB962C8B-B14F-4D97-AF65-F5344CB8AC3E}">
        <p14:creationId xmlns:p14="http://schemas.microsoft.com/office/powerpoint/2010/main" val="222530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This figure shows a Typical deployment architecture for e-Commerce, Business-to-Business, Banking and Financial apps.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11</a:t>
            </a:fld>
            <a:endParaRPr lang="en-US"/>
          </a:p>
        </p:txBody>
      </p:sp>
    </p:spTree>
    <p:extLst>
      <p:ext uri="{BB962C8B-B14F-4D97-AF65-F5344CB8AC3E}">
        <p14:creationId xmlns:p14="http://schemas.microsoft.com/office/powerpoint/2010/main" val="130840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This figure shows a typical deployment architecture for content  delivery applications such as online photo albums, video webcasting, etc. Both relational and non-relational data stores are shown in this deployment. A content delivery network (CDN) which consists of a global network of edge locations is used for media delivery. CDN is used to speed up the delivery of static content such as images and videos.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12</a:t>
            </a:fld>
            <a:endParaRPr lang="en-US"/>
          </a:p>
        </p:txBody>
      </p:sp>
    </p:spTree>
    <p:extLst>
      <p:ext uri="{BB962C8B-B14F-4D97-AF65-F5344CB8AC3E}">
        <p14:creationId xmlns:p14="http://schemas.microsoft.com/office/powerpoint/2010/main" val="59173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This figure shows a typical deployment architecture for compute intensive applications such as Data Analytics, Media Transcoding, etc. Comprises of web, application, storage, computing/analytics and database tiers. The analytics tier consists of cloud-based distributed batch processing frameworks such as Hadoop which are suitable for analyzing big data. Data analysis jobs (such as MapReduce) jobs are submitted to the analytics tier from the application servers. The jobs are queued for execution and upon completion the analyzed data is presented from the application servers.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13</a:t>
            </a:fld>
            <a:endParaRPr lang="en-US"/>
          </a:p>
        </p:txBody>
      </p:sp>
    </p:spTree>
    <p:extLst>
      <p:ext uri="{BB962C8B-B14F-4D97-AF65-F5344CB8AC3E}">
        <p14:creationId xmlns:p14="http://schemas.microsoft.com/office/powerpoint/2010/main" val="4074603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14</a:t>
            </a:fld>
            <a:endParaRPr lang="en-US"/>
          </a:p>
        </p:txBody>
      </p:sp>
    </p:spTree>
    <p:extLst>
      <p:ext uri="{BB962C8B-B14F-4D97-AF65-F5344CB8AC3E}">
        <p14:creationId xmlns:p14="http://schemas.microsoft.com/office/powerpoint/2010/main" val="1223633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Service Oriented Architecture (SOA) is a well established architectural approach for designing and developing applications in the form services that can be shared and reused.</a:t>
            </a:r>
          </a:p>
          <a:p>
            <a:r>
              <a:rPr lang="en-US" sz="1200" b="0" i="0" u="none" strike="noStrike" kern="1200" baseline="0" dirty="0">
                <a:solidFill>
                  <a:schemeClr val="tx1"/>
                </a:solidFill>
                <a:latin typeface="+mn-lt"/>
                <a:ea typeface="+mn-ea"/>
                <a:cs typeface="+mn-cs"/>
              </a:rPr>
              <a:t>SOA is a collection of discrete software modules or services that form a part of an application and collectively provide the functionality of an application.</a:t>
            </a:r>
          </a:p>
          <a:p>
            <a:r>
              <a:rPr lang="en-US" sz="1200" b="0" i="0" u="none" strike="noStrike" kern="1200" baseline="0" dirty="0">
                <a:solidFill>
                  <a:schemeClr val="tx1"/>
                </a:solidFill>
                <a:latin typeface="+mn-lt"/>
                <a:ea typeface="+mn-ea"/>
                <a:cs typeface="+mn-cs"/>
              </a:rPr>
              <a:t>SOA services are developed as loosely coupled modules with no hardwired calls embedded in the services.</a:t>
            </a:r>
          </a:p>
          <a:p>
            <a:r>
              <a:rPr lang="en-US" sz="1200" b="0" i="0" u="none" strike="noStrike" kern="1200" baseline="0" dirty="0">
                <a:solidFill>
                  <a:schemeClr val="tx1"/>
                </a:solidFill>
                <a:latin typeface="+mn-lt"/>
                <a:ea typeface="+mn-ea"/>
                <a:cs typeface="+mn-cs"/>
              </a:rPr>
              <a:t>The services communicate with each other by passing messages. </a:t>
            </a:r>
          </a:p>
          <a:p>
            <a:r>
              <a:rPr lang="en-US" sz="1200" b="0" i="0" u="none" strike="noStrike" kern="1200" baseline="0" dirty="0">
                <a:solidFill>
                  <a:schemeClr val="tx1"/>
                </a:solidFill>
                <a:latin typeface="+mn-lt"/>
                <a:ea typeface="+mn-ea"/>
                <a:cs typeface="+mn-cs"/>
              </a:rPr>
              <a:t>Services are described using the Web Services Description Language (WSDL).</a:t>
            </a:r>
          </a:p>
          <a:p>
            <a:r>
              <a:rPr lang="en-US" sz="1200" b="0" i="0" u="none" strike="noStrike" kern="1200" baseline="0" dirty="0">
                <a:solidFill>
                  <a:schemeClr val="tx1"/>
                </a:solidFill>
                <a:latin typeface="+mn-lt"/>
                <a:ea typeface="+mn-ea"/>
                <a:cs typeface="+mn-cs"/>
              </a:rPr>
              <a:t>WSDL is an XML-based web services description language that is used to create service descriptions containing information on the functions performed by a service and the inputs and outputs of the service.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15</a:t>
            </a:fld>
            <a:endParaRPr lang="en-US"/>
          </a:p>
        </p:txBody>
      </p:sp>
    </p:spTree>
    <p:extLst>
      <p:ext uri="{BB962C8B-B14F-4D97-AF65-F5344CB8AC3E}">
        <p14:creationId xmlns:p14="http://schemas.microsoft.com/office/powerpoint/2010/main" val="3709529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Service: Service describes a discrete system function that is exposed as a web service.</a:t>
            </a:r>
          </a:p>
          <a:p>
            <a:r>
              <a:rPr lang="en-US" sz="1200" b="0" i="0" u="none" strike="noStrike" kern="1200" dirty="0">
                <a:solidFill>
                  <a:schemeClr val="tx1"/>
                </a:solidFill>
                <a:effectLst/>
                <a:latin typeface="+mn-lt"/>
                <a:ea typeface="+mn-ea"/>
                <a:cs typeface="+mn-cs"/>
              </a:rPr>
              <a:t>Endpoint: Endpoint is the address of the web service.</a:t>
            </a:r>
          </a:p>
          <a:p>
            <a:r>
              <a:rPr lang="en-US" sz="1200" b="0" i="0" u="none" strike="noStrike" kern="1200" dirty="0">
                <a:solidFill>
                  <a:schemeClr val="tx1"/>
                </a:solidFill>
                <a:effectLst/>
                <a:latin typeface="+mn-lt"/>
                <a:ea typeface="+mn-ea"/>
                <a:cs typeface="+mn-cs"/>
              </a:rPr>
              <a:t>Binding: Binding specifies the interface and transport protocol.</a:t>
            </a:r>
          </a:p>
          <a:p>
            <a:r>
              <a:rPr lang="en-US" sz="1200" b="0" i="0" u="none" strike="noStrike" kern="1200" dirty="0">
                <a:solidFill>
                  <a:schemeClr val="tx1"/>
                </a:solidFill>
                <a:effectLst/>
                <a:latin typeface="+mn-lt"/>
                <a:ea typeface="+mn-ea"/>
                <a:cs typeface="+mn-cs"/>
              </a:rPr>
              <a:t>Interface: Interface defines a web service and the operations that can be performed by the service and the input and outputs.</a:t>
            </a:r>
          </a:p>
          <a:p>
            <a:r>
              <a:rPr lang="en-US" sz="1200" b="0" i="0" u="none" strike="noStrike" kern="1200" dirty="0">
                <a:solidFill>
                  <a:schemeClr val="tx1"/>
                </a:solidFill>
                <a:effectLst/>
                <a:latin typeface="+mn-lt"/>
                <a:ea typeface="+mn-ea"/>
                <a:cs typeface="+mn-cs"/>
              </a:rPr>
              <a:t>Operation: Operation defines how the message is decoded and the actions that can be performed.</a:t>
            </a:r>
          </a:p>
          <a:p>
            <a:r>
              <a:rPr lang="en-US" sz="1200" b="0" i="0" u="none" strike="noStrike" kern="1200" dirty="0">
                <a:solidFill>
                  <a:schemeClr val="tx1"/>
                </a:solidFill>
                <a:effectLst/>
                <a:latin typeface="+mn-lt"/>
                <a:ea typeface="+mn-ea"/>
                <a:cs typeface="+mn-cs"/>
              </a:rPr>
              <a:t>Types: Types describe the data.</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16</a:t>
            </a:fld>
            <a:endParaRPr lang="en-US"/>
          </a:p>
        </p:txBody>
      </p:sp>
    </p:spTree>
    <p:extLst>
      <p:ext uri="{BB962C8B-B14F-4D97-AF65-F5344CB8AC3E}">
        <p14:creationId xmlns:p14="http://schemas.microsoft.com/office/powerpoint/2010/main" val="3421403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Business Systems: This layer consists of custom built applications and legacy systems such as Enterprise Resource Planning (ERP), Customer Relationship Management (CRM), Supply Chain Management (SCM), etc.</a:t>
            </a:r>
          </a:p>
          <a:p>
            <a:r>
              <a:rPr lang="en-US" sz="1200" b="0" i="0" u="none" strike="noStrike" kern="1200" baseline="0" dirty="0">
                <a:solidFill>
                  <a:schemeClr val="tx1"/>
                </a:solidFill>
                <a:latin typeface="+mn-lt"/>
                <a:ea typeface="+mn-ea"/>
                <a:cs typeface="+mn-cs"/>
              </a:rPr>
              <a:t>• Service Components: The service components allow the layers above to interact with the business systems. The service components are responsible for realizing the functionality of the services exposed.</a:t>
            </a:r>
          </a:p>
          <a:p>
            <a:r>
              <a:rPr lang="en-US" sz="1200" b="0" i="0" u="none" strike="noStrike" kern="1200" baseline="0" dirty="0">
                <a:solidFill>
                  <a:schemeClr val="tx1"/>
                </a:solidFill>
                <a:latin typeface="+mn-lt"/>
                <a:ea typeface="+mn-ea"/>
                <a:cs typeface="+mn-cs"/>
              </a:rPr>
              <a:t>• Composite Services: These are coarse-grained services which are composed of two or more service components. Composite services can be used to create enterprise scale components or business-unit specific components.</a:t>
            </a:r>
          </a:p>
          <a:p>
            <a:r>
              <a:rPr lang="en-US" sz="1200" b="0" i="0" u="none" strike="noStrike" kern="1200" baseline="0" dirty="0">
                <a:solidFill>
                  <a:schemeClr val="tx1"/>
                </a:solidFill>
                <a:latin typeface="+mn-lt"/>
                <a:ea typeface="+mn-ea"/>
                <a:cs typeface="+mn-cs"/>
              </a:rPr>
              <a:t>• Orchestrated Business Processes: Composite services can be orchestrated to create higher level business processes. In this layers the compositions and orchestrations of the composite services are defined to create business processes.</a:t>
            </a:r>
          </a:p>
          <a:p>
            <a:r>
              <a:rPr lang="en-US" sz="1200" b="0" i="0" u="none" strike="noStrike" kern="1200" baseline="0" dirty="0">
                <a:solidFill>
                  <a:schemeClr val="tx1"/>
                </a:solidFill>
                <a:latin typeface="+mn-lt"/>
                <a:ea typeface="+mn-ea"/>
                <a:cs typeface="+mn-cs"/>
              </a:rPr>
              <a:t>• Presentation Services: This is the topmost layer that includes user interfaces that exposes the services and the orchestrated business processes to the users.</a:t>
            </a:r>
          </a:p>
          <a:p>
            <a:r>
              <a:rPr lang="en-US" sz="1200" b="0" i="0" u="none" strike="noStrike" kern="1200" baseline="0" dirty="0">
                <a:solidFill>
                  <a:schemeClr val="tx1"/>
                </a:solidFill>
                <a:latin typeface="+mn-lt"/>
                <a:ea typeface="+mn-ea"/>
                <a:cs typeface="+mn-cs"/>
              </a:rPr>
              <a:t>• Enterprise Service Bus: This layer integrates the services through adapters, routing, transformation and messaging mechanisms.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17</a:t>
            </a:fld>
            <a:endParaRPr lang="en-US"/>
          </a:p>
        </p:txBody>
      </p:sp>
    </p:spTree>
    <p:extLst>
      <p:ext uri="{BB962C8B-B14F-4D97-AF65-F5344CB8AC3E}">
        <p14:creationId xmlns:p14="http://schemas.microsoft.com/office/powerpoint/2010/main" val="98861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CCM is an architectural approach for cloud applications that is not tied to any specific programming language or cloud platform.</a:t>
            </a:r>
          </a:p>
          <a:p>
            <a:r>
              <a:rPr lang="en-US" sz="1200" b="0" i="0" u="none" strike="noStrike" kern="1200" baseline="0" dirty="0">
                <a:solidFill>
                  <a:schemeClr val="tx1"/>
                </a:solidFill>
                <a:latin typeface="+mn-lt"/>
                <a:ea typeface="+mn-ea"/>
                <a:cs typeface="+mn-cs"/>
              </a:rPr>
              <a:t>• Cloud applications designed with CCM approach can have innovative hybrid deployments in which different components of an application can be deployed on cloud infrastructure and platforms of different cloud vendors.</a:t>
            </a:r>
          </a:p>
          <a:p>
            <a:r>
              <a:rPr lang="en-US" sz="1200" b="0" i="0" u="none" strike="noStrike" kern="1200" baseline="0" dirty="0">
                <a:solidFill>
                  <a:schemeClr val="tx1"/>
                </a:solidFill>
                <a:latin typeface="+mn-lt"/>
                <a:ea typeface="+mn-ea"/>
                <a:cs typeface="+mn-cs"/>
              </a:rPr>
              <a:t>• Applications designed using CCM have better portability and interoperability.</a:t>
            </a:r>
          </a:p>
          <a:p>
            <a:r>
              <a:rPr lang="en-US" sz="1200" b="0" i="0" u="none" strike="noStrike" kern="1200" baseline="0" dirty="0">
                <a:solidFill>
                  <a:schemeClr val="tx1"/>
                </a:solidFill>
                <a:latin typeface="+mn-lt"/>
                <a:ea typeface="+mn-ea"/>
                <a:cs typeface="+mn-cs"/>
              </a:rPr>
              <a:t>• CCM based applications have better scalability by decoupling application components and providing asynchronous communication mechanisms.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18</a:t>
            </a:fld>
            <a:endParaRPr lang="en-US"/>
          </a:p>
        </p:txBody>
      </p:sp>
    </p:spTree>
    <p:extLst>
      <p:ext uri="{BB962C8B-B14F-4D97-AF65-F5344CB8AC3E}">
        <p14:creationId xmlns:p14="http://schemas.microsoft.com/office/powerpoint/2010/main" val="757064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In the first step, a cloud component model is created for the application based on comprehensive analysis of the application’s functions and building blocks. Cloud component model allows identifying the building blocks of a cloud application which are classified based on the functions performed and type of cloud resources required. Each building block performs a set of actions to produce the desired outputs for other components. (b) shows the architecture of a CCM component. Each component takes specific inputs, performs a pre-defined set of actions and produces the desired outputs. Components offer their functions as services through a functional interface which can be used by other components. Components report their performance to a performance database through a performance interface. Components have number of resources such as web pages, images, documents, database tables, etc. Auto-scaling performance constraints and conditions can be specified for each component. Component-based approach is applicable to both web-based applications and mobile applications. </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19</a:t>
            </a:fld>
            <a:endParaRPr lang="en-US"/>
          </a:p>
        </p:txBody>
      </p:sp>
    </p:spTree>
    <p:extLst>
      <p:ext uri="{BB962C8B-B14F-4D97-AF65-F5344CB8AC3E}">
        <p14:creationId xmlns:p14="http://schemas.microsoft.com/office/powerpoint/2010/main" val="684216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20</a:t>
            </a:fld>
            <a:endParaRPr lang="en-US"/>
          </a:p>
        </p:txBody>
      </p:sp>
    </p:spTree>
    <p:extLst>
      <p:ext uri="{BB962C8B-B14F-4D97-AF65-F5344CB8AC3E}">
        <p14:creationId xmlns:p14="http://schemas.microsoft.com/office/powerpoint/2010/main" val="2785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this class, we will learn the basic concept and knowledge about cloud applications.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a:t>
            </a:fld>
            <a:endParaRPr lang="en-US"/>
          </a:p>
        </p:txBody>
      </p:sp>
    </p:spTree>
    <p:extLst>
      <p:ext uri="{BB962C8B-B14F-4D97-AF65-F5344CB8AC3E}">
        <p14:creationId xmlns:p14="http://schemas.microsoft.com/office/powerpoint/2010/main" val="1356876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In Architecture Design step, interactions between the application components are defined.</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CCM components have the following characteristics:</a:t>
            </a:r>
          </a:p>
          <a:p>
            <a:r>
              <a:rPr lang="en-US" sz="1200" b="0" i="0" u="none" strike="noStrike" kern="1200" baseline="0" dirty="0">
                <a:solidFill>
                  <a:schemeClr val="tx1"/>
                </a:solidFill>
                <a:latin typeface="+mn-lt"/>
                <a:ea typeface="+mn-ea"/>
                <a:cs typeface="+mn-cs"/>
              </a:rPr>
              <a:t>• Loose Coupling: Components in the Cloud Component Model are loosely coupled.</a:t>
            </a:r>
          </a:p>
          <a:p>
            <a:r>
              <a:rPr lang="en-US" sz="1200" b="0" i="0" u="none" strike="noStrike" kern="1200" baseline="0" dirty="0">
                <a:solidFill>
                  <a:schemeClr val="tx1"/>
                </a:solidFill>
                <a:latin typeface="+mn-lt"/>
                <a:ea typeface="+mn-ea"/>
                <a:cs typeface="+mn-cs"/>
              </a:rPr>
              <a:t>• Asynchronous Communication: By allowing asynchronous communication between components, it is possible to add capacity by adding additional servers when the application load increases. Asynchronous communication is made possible by using messaging queues.</a:t>
            </a:r>
          </a:p>
          <a:p>
            <a:r>
              <a:rPr lang="en-US" sz="1200" b="0" i="0" u="none" strike="noStrike" kern="1200" baseline="0" dirty="0">
                <a:solidFill>
                  <a:schemeClr val="tx1"/>
                </a:solidFill>
                <a:latin typeface="+mn-lt"/>
                <a:ea typeface="+mn-ea"/>
                <a:cs typeface="+mn-cs"/>
              </a:rPr>
              <a:t>• Stateless Design: Components in the Cloud Component Model are stateless. By storing session state outside of the component (e.g. in a database), stateless component design enables distribution and horizontal scaling.</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21</a:t>
            </a:fld>
            <a:endParaRPr lang="en-US"/>
          </a:p>
        </p:txBody>
      </p:sp>
    </p:spTree>
    <p:extLst>
      <p:ext uri="{BB962C8B-B14F-4D97-AF65-F5344CB8AC3E}">
        <p14:creationId xmlns:p14="http://schemas.microsoft.com/office/powerpoint/2010/main" val="1645271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In Deployment Design step, application components are mapped to specific cloud resources such as web </a:t>
            </a:r>
            <a:r>
              <a:rPr lang="fr-FR" sz="1200" b="0" i="0" u="none" strike="noStrike" kern="1200" baseline="0" dirty="0">
                <a:solidFill>
                  <a:schemeClr val="tx1"/>
                </a:solidFill>
                <a:latin typeface="+mn-lt"/>
                <a:ea typeface="+mn-ea"/>
                <a:cs typeface="+mn-cs"/>
              </a:rPr>
              <a:t>servers, application servers, </a:t>
            </a:r>
            <a:r>
              <a:rPr lang="fr-FR" sz="1200" b="0" i="0" u="none" strike="noStrike" kern="1200" baseline="0" dirty="0" err="1">
                <a:solidFill>
                  <a:schemeClr val="tx1"/>
                </a:solidFill>
                <a:latin typeface="+mn-lt"/>
                <a:ea typeface="+mn-ea"/>
                <a:cs typeface="+mn-cs"/>
              </a:rPr>
              <a:t>database</a:t>
            </a:r>
            <a:r>
              <a:rPr lang="fr-FR" sz="1200" b="0" i="0" u="none" strike="noStrike" kern="1200" baseline="0" dirty="0">
                <a:solidFill>
                  <a:schemeClr val="tx1"/>
                </a:solidFill>
                <a:latin typeface="+mn-lt"/>
                <a:ea typeface="+mn-ea"/>
                <a:cs typeface="+mn-cs"/>
              </a:rPr>
              <a:t> servers, etc.</a:t>
            </a:r>
          </a:p>
          <a:p>
            <a:r>
              <a:rPr lang="en-US" sz="1200" b="0" i="0" u="none" strike="noStrike" kern="1200" baseline="0" dirty="0">
                <a:solidFill>
                  <a:schemeClr val="tx1"/>
                </a:solidFill>
                <a:latin typeface="+mn-lt"/>
                <a:ea typeface="+mn-ea"/>
                <a:cs typeface="+mn-cs"/>
              </a:rPr>
              <a:t>• Since the application components are designed to be loosely coupled and stateless with asynchronous communication, components can be deployed independently of each other.</a:t>
            </a:r>
          </a:p>
          <a:p>
            <a:r>
              <a:rPr lang="en-US" sz="1200" b="0" i="0" u="none" strike="noStrike" kern="1200" baseline="0" dirty="0">
                <a:solidFill>
                  <a:schemeClr val="tx1"/>
                </a:solidFill>
                <a:latin typeface="+mn-lt"/>
                <a:ea typeface="+mn-ea"/>
                <a:cs typeface="+mn-cs"/>
              </a:rPr>
              <a:t>• This approach makes it easy to migrate application components from one cloud to the other.</a:t>
            </a:r>
          </a:p>
          <a:p>
            <a:r>
              <a:rPr lang="en-US" sz="1200" b="0" i="0" u="none" strike="noStrike" kern="1200" baseline="0" dirty="0">
                <a:solidFill>
                  <a:schemeClr val="tx1"/>
                </a:solidFill>
                <a:latin typeface="+mn-lt"/>
                <a:ea typeface="+mn-ea"/>
                <a:cs typeface="+mn-cs"/>
              </a:rPr>
              <a:t>• With this flexibility in application design and deployment, the application developers can ensure that the applications meet the performance and cost requirements with changing contexts.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22</a:t>
            </a:fld>
            <a:endParaRPr lang="en-US"/>
          </a:p>
        </p:txBody>
      </p:sp>
    </p:spTree>
    <p:extLst>
      <p:ext uri="{BB962C8B-B14F-4D97-AF65-F5344CB8AC3E}">
        <p14:creationId xmlns:p14="http://schemas.microsoft.com/office/powerpoint/2010/main" val="379703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Cloud service providers make cloud resources available to the users with cloud APIs via a web-based interfaces.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23</a:t>
            </a:fld>
            <a:endParaRPr lang="en-US"/>
          </a:p>
        </p:txBody>
      </p:sp>
    </p:spTree>
    <p:extLst>
      <p:ext uri="{BB962C8B-B14F-4D97-AF65-F5344CB8AC3E}">
        <p14:creationId xmlns:p14="http://schemas.microsoft.com/office/powerpoint/2010/main" val="235729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 Model View Controller (MVC) is a popular software design pattern for web applications.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24</a:t>
            </a:fld>
            <a:endParaRPr lang="en-US"/>
          </a:p>
        </p:txBody>
      </p:sp>
    </p:spTree>
    <p:extLst>
      <p:ext uri="{BB962C8B-B14F-4D97-AF65-F5344CB8AC3E}">
        <p14:creationId xmlns:p14="http://schemas.microsoft.com/office/powerpoint/2010/main" val="2646960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 Model View Controller (MVC) is a popular software design pattern for web applications.</a:t>
            </a:r>
          </a:p>
          <a:p>
            <a:r>
              <a:rPr lang="en-US" sz="1200" b="0" i="0" u="none" strike="noStrike" kern="1200" baseline="0" dirty="0">
                <a:solidFill>
                  <a:schemeClr val="tx1"/>
                </a:solidFill>
                <a:latin typeface="+mn-lt"/>
                <a:ea typeface="+mn-ea"/>
                <a:cs typeface="+mn-cs"/>
              </a:rPr>
              <a:t>MVC separates the application logic, the data, and the user interface. The benefit of using MVC is that improves the maintainability of the application and allows reuse of code. The applications built with MVC architecture can be updated easily due to the separation of the model from the view. In MVC, both the view and controller depend on the model, however, the model does not depend on either. This allows the model to be developed and tested independently. Similarly the separation between the view and the controller is also well defined for web applications.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25</a:t>
            </a:fld>
            <a:endParaRPr lang="en-US"/>
          </a:p>
        </p:txBody>
      </p:sp>
    </p:spTree>
    <p:extLst>
      <p:ext uri="{BB962C8B-B14F-4D97-AF65-F5344CB8AC3E}">
        <p14:creationId xmlns:p14="http://schemas.microsoft.com/office/powerpoint/2010/main" val="1071412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26</a:t>
            </a:fld>
            <a:endParaRPr lang="en-US"/>
          </a:p>
        </p:txBody>
      </p:sp>
    </p:spTree>
    <p:extLst>
      <p:ext uri="{BB962C8B-B14F-4D97-AF65-F5344CB8AC3E}">
        <p14:creationId xmlns:p14="http://schemas.microsoft.com/office/powerpoint/2010/main" val="548526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27</a:t>
            </a:fld>
            <a:endParaRPr lang="en-US"/>
          </a:p>
        </p:txBody>
      </p:sp>
    </p:spTree>
    <p:extLst>
      <p:ext uri="{BB962C8B-B14F-4D97-AF65-F5344CB8AC3E}">
        <p14:creationId xmlns:p14="http://schemas.microsoft.com/office/powerpoint/2010/main" val="2576634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28</a:t>
            </a:fld>
            <a:endParaRPr lang="en-US"/>
          </a:p>
        </p:txBody>
      </p:sp>
    </p:spTree>
    <p:extLst>
      <p:ext uri="{BB962C8B-B14F-4D97-AF65-F5344CB8AC3E}">
        <p14:creationId xmlns:p14="http://schemas.microsoft.com/office/powerpoint/2010/main" val="2395694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The REST architectural constraints apply to the components, connectors, and data elements, within a distributed hypermedia system.</a:t>
            </a:r>
          </a:p>
          <a:p>
            <a:r>
              <a:rPr lang="en-US" sz="1200" b="0" i="0" u="none" strike="noStrike" kern="1200" baseline="0" dirty="0">
                <a:solidFill>
                  <a:schemeClr val="tx1"/>
                </a:solidFill>
                <a:latin typeface="+mn-lt"/>
                <a:ea typeface="+mn-ea"/>
                <a:cs typeface="+mn-cs"/>
              </a:rPr>
              <a:t>• A RESTful web service is a web API implemented using HTTP and REST principles.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29</a:t>
            </a:fld>
            <a:endParaRPr lang="en-US"/>
          </a:p>
        </p:txBody>
      </p:sp>
    </p:spTree>
    <p:extLst>
      <p:ext uri="{BB962C8B-B14F-4D97-AF65-F5344CB8AC3E}">
        <p14:creationId xmlns:p14="http://schemas.microsoft.com/office/powerpoint/2010/main" val="3410461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 relational database has a collection of relations (or tables). A relation is a set of tuples (or rows). Each relation has a fixed schema that defines the set of attributes (or columns in a table) and the constraints on the attributes. </a:t>
            </a:r>
          </a:p>
          <a:p>
            <a:r>
              <a:rPr lang="en-US" sz="1200" kern="1200" dirty="0">
                <a:solidFill>
                  <a:schemeClr val="tx1"/>
                </a:solidFill>
                <a:latin typeface="+mn-lt"/>
                <a:ea typeface="+mn-ea"/>
                <a:cs typeface="+mn-cs"/>
              </a:rPr>
              <a:t>Unlike relational databases, the non-relational databases do not have a strict schema. The records can be in the form of key-value pairs or documents. Most non-relational databases are classified in terms of the data storage model or type of records that can be stored.</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30</a:t>
            </a:fld>
            <a:endParaRPr lang="en-US"/>
          </a:p>
        </p:txBody>
      </p:sp>
    </p:spTree>
    <p:extLst>
      <p:ext uri="{BB962C8B-B14F-4D97-AF65-F5344CB8AC3E}">
        <p14:creationId xmlns:p14="http://schemas.microsoft.com/office/powerpoint/2010/main" val="208856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Scalability is an important factor that drives the application designers to move to cloud computing environments. Building applications that can serve millions of users without taking a hit on their performance has always been challenging. With the growth of cloud computing application designers can provision adequate resources to meet their workload levels.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4</a:t>
            </a:fld>
            <a:endParaRPr lang="en-US"/>
          </a:p>
        </p:txBody>
      </p:sp>
    </p:spTree>
    <p:extLst>
      <p:ext uri="{BB962C8B-B14F-4D97-AF65-F5344CB8AC3E}">
        <p14:creationId xmlns:p14="http://schemas.microsoft.com/office/powerpoint/2010/main" val="342887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Relations: A relational database has a collection of relations (or tables). A relation is a set of tuples (or rows).</a:t>
            </a:r>
          </a:p>
          <a:p>
            <a:r>
              <a:rPr lang="en-US" sz="1200" b="0" i="0" u="none" strike="noStrike" kern="1200" baseline="0" dirty="0">
                <a:solidFill>
                  <a:schemeClr val="tx1"/>
                </a:solidFill>
                <a:latin typeface="+mn-lt"/>
                <a:ea typeface="+mn-ea"/>
                <a:cs typeface="+mn-cs"/>
              </a:rPr>
              <a:t>• Schema: Each relation has a fixed schema that defines the set of attributes (or columns in a table) and the constraints on the attributes.</a:t>
            </a:r>
          </a:p>
          <a:p>
            <a:r>
              <a:rPr lang="en-US" sz="1200" b="0" i="0" u="none" strike="noStrike" kern="1200" baseline="0" dirty="0">
                <a:solidFill>
                  <a:schemeClr val="tx1"/>
                </a:solidFill>
                <a:latin typeface="+mn-lt"/>
                <a:ea typeface="+mn-ea"/>
                <a:cs typeface="+mn-cs"/>
              </a:rPr>
              <a:t>• Tuples: Each tuple in a relation has the same attributes (columns). The tuples in a relation can have any order and the relation is not sensitive to the ordering of the tuples.</a:t>
            </a:r>
          </a:p>
          <a:p>
            <a:r>
              <a:rPr lang="en-US" sz="1200" b="0" i="0" u="none" strike="noStrike" kern="1200" baseline="0" dirty="0">
                <a:solidFill>
                  <a:schemeClr val="tx1"/>
                </a:solidFill>
                <a:latin typeface="+mn-lt"/>
                <a:ea typeface="+mn-ea"/>
                <a:cs typeface="+mn-cs"/>
              </a:rPr>
              <a:t>• Attributes: Each attribute has a domain, which is the set of possible values for the attribute.</a:t>
            </a:r>
          </a:p>
          <a:p>
            <a:r>
              <a:rPr lang="en-US" sz="1200" b="0" i="0" u="none" strike="noStrike" kern="1200" baseline="0" dirty="0">
                <a:solidFill>
                  <a:schemeClr val="tx1"/>
                </a:solidFill>
                <a:latin typeface="+mn-lt"/>
                <a:ea typeface="+mn-ea"/>
                <a:cs typeface="+mn-cs"/>
              </a:rPr>
              <a:t>• Insert/Update/Delete: Relations can be modified using insert, update and delete operations. Every relation has a primary key that uniquely identifies each tuple in the relation.</a:t>
            </a:r>
          </a:p>
          <a:p>
            <a:r>
              <a:rPr lang="en-US" sz="1200" b="0" i="0" u="none" strike="noStrike" kern="1200" baseline="0" dirty="0">
                <a:solidFill>
                  <a:schemeClr val="tx1"/>
                </a:solidFill>
                <a:latin typeface="+mn-lt"/>
                <a:ea typeface="+mn-ea"/>
                <a:cs typeface="+mn-cs"/>
              </a:rPr>
              <a:t>• Primary Key: An attribute can be made a primary key if it does not have repeated values in different tuples.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31</a:t>
            </a:fld>
            <a:endParaRPr lang="en-US"/>
          </a:p>
        </p:txBody>
      </p:sp>
    </p:spTree>
    <p:extLst>
      <p:ext uri="{BB962C8B-B14F-4D97-AF65-F5344CB8AC3E}">
        <p14:creationId xmlns:p14="http://schemas.microsoft.com/office/powerpoint/2010/main" val="2830573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 Key-value store: Key-value store databases are suited for applications that require storing unstructured data without a fixed schema. Most key-value stores have support for native programming language data types.</a:t>
            </a:r>
          </a:p>
          <a:p>
            <a:r>
              <a:rPr lang="en-US" sz="1200" b="0" i="0" u="none" strike="noStrike" kern="1200" baseline="0" dirty="0">
                <a:solidFill>
                  <a:schemeClr val="tx1"/>
                </a:solidFill>
                <a:latin typeface="+mn-lt"/>
                <a:ea typeface="+mn-ea"/>
                <a:cs typeface="+mn-cs"/>
              </a:rPr>
              <a:t>• Document store: Document store databases store semi-structured data in the form of documents which are encoded in different standards such as JSON, XML, BSON, YAML, etc.</a:t>
            </a:r>
          </a:p>
          <a:p>
            <a:r>
              <a:rPr lang="en-US" sz="1200" b="0" i="0" u="none" strike="noStrike" kern="1200" baseline="0" dirty="0">
                <a:solidFill>
                  <a:schemeClr val="tx1"/>
                </a:solidFill>
                <a:latin typeface="+mn-lt"/>
                <a:ea typeface="+mn-ea"/>
                <a:cs typeface="+mn-cs"/>
              </a:rPr>
              <a:t>• Graph store: Graph stores are designed for storing data that has graph structure (nodes and edges). These solutions are suitable for applications that involve graph data such as social networks, transportation systems, etc.</a:t>
            </a:r>
          </a:p>
          <a:p>
            <a:r>
              <a:rPr lang="en-US" sz="1200" b="0" i="0" u="none" strike="noStrike" kern="1200" baseline="0" dirty="0">
                <a:solidFill>
                  <a:schemeClr val="tx1"/>
                </a:solidFill>
                <a:latin typeface="+mn-lt"/>
                <a:ea typeface="+mn-ea"/>
                <a:cs typeface="+mn-cs"/>
              </a:rPr>
              <a:t>• Object store: Object store solutions are designed for storing data in the form of objects defined in an object-oriented programming language.</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32</a:t>
            </a:fld>
            <a:endParaRPr lang="en-US"/>
          </a:p>
        </p:txBody>
      </p:sp>
    </p:spTree>
    <p:extLst>
      <p:ext uri="{BB962C8B-B14F-4D97-AF65-F5344CB8AC3E}">
        <p14:creationId xmlns:p14="http://schemas.microsoft.com/office/powerpoint/2010/main" val="6589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Traditional approaches were based on either over-provisioning of resources to handle the peak workload levels expected or provisioning based on average workload levels can lead to traffic overloads, slow response times, low throughputs and hence loss of opportunity to serve the customers. In order to leverage the benefits of cloud computing such as dynamic scaling, we can use the following design considerations for cloud applications.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can scale each component independently by designing loosely coupled components.</a:t>
            </a:r>
          </a:p>
          <a:p>
            <a:r>
              <a:rPr lang="en-US" sz="1200" kern="1200" dirty="0">
                <a:solidFill>
                  <a:schemeClr val="tx1"/>
                </a:solidFill>
                <a:latin typeface="+mn-lt"/>
                <a:ea typeface="+mn-ea"/>
                <a:cs typeface="+mn-cs"/>
              </a:rPr>
              <a:t>By allowing asynchronous communication between components, we can add capacity by adding additional servers when the application load increases.</a:t>
            </a:r>
          </a:p>
          <a:p>
            <a:r>
              <a:rPr lang="en-US" sz="1200" kern="1200" dirty="0">
                <a:solidFill>
                  <a:schemeClr val="tx1"/>
                </a:solidFill>
                <a:latin typeface="+mn-lt"/>
                <a:ea typeface="+mn-ea"/>
                <a:cs typeface="+mn-cs"/>
              </a:rPr>
              <a:t>Stateless designs that store state outside of the components in a separate database allow scaling the application components independently.</a:t>
            </a:r>
          </a:p>
          <a:p>
            <a:r>
              <a:rPr lang="en-US" sz="1200" kern="1200" dirty="0">
                <a:solidFill>
                  <a:schemeClr val="tx1"/>
                </a:solidFill>
                <a:latin typeface="+mn-lt"/>
                <a:ea typeface="+mn-ea"/>
                <a:cs typeface="+mn-cs"/>
              </a:rPr>
              <a:t>Choice of the database and the design of data storage schemes affect the application scalability. Choose a traditional relational database (SQL approach) with strict schemas or a schema-less database (No-SQL approach) should be made after careful analysis of the application’s data storage and analysis requirements.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5</a:t>
            </a:fld>
            <a:endParaRPr lang="en-US"/>
          </a:p>
        </p:txBody>
      </p:sp>
    </p:spTree>
    <p:extLst>
      <p:ext uri="{BB962C8B-B14F-4D97-AF65-F5344CB8AC3E}">
        <p14:creationId xmlns:p14="http://schemas.microsoft.com/office/powerpoint/2010/main" val="88047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Reliability of a system is defined as the probability that a system will perform the intended functions under stated conditions for a specified amount of time. Availability is the probability that a system will perform a specified function under given conditions at a prescribed time.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high achieve reliability and availability, having a redundant resource or an automated fallback resource is important.</a:t>
            </a:r>
          </a:p>
          <a:p>
            <a:r>
              <a:rPr lang="en-US" sz="1200" b="0" i="0" u="none" strike="noStrike" kern="1200" baseline="0" dirty="0">
                <a:solidFill>
                  <a:schemeClr val="tx1"/>
                </a:solidFill>
                <a:latin typeface="+mn-lt"/>
                <a:ea typeface="+mn-ea"/>
                <a:cs typeface="+mn-cs"/>
              </a:rPr>
              <a:t>By using failures and triggers for automated actions it is possible to improve the application reliability and availability. For example, if an application server experiences high CPU usage and is unable to serve new requests, new application server is automatically launched.</a:t>
            </a:r>
          </a:p>
          <a:p>
            <a:r>
              <a:rPr lang="en-US" sz="1200" b="0" i="0" u="none" strike="noStrike" kern="1200" baseline="0" dirty="0">
                <a:solidFill>
                  <a:schemeClr val="tx1"/>
                </a:solidFill>
                <a:latin typeface="+mn-lt"/>
                <a:ea typeface="+mn-ea"/>
                <a:cs typeface="+mn-cs"/>
              </a:rPr>
              <a:t>Graceful degradation means that if some component of the application becomes unavailable the application as a whole would still be available and continue to serve the users, though, with limited functionality.</a:t>
            </a:r>
          </a:p>
          <a:p>
            <a:r>
              <a:rPr lang="en-US" sz="1200" b="0" i="0" u="none" strike="noStrike" kern="1200" baseline="0" dirty="0">
                <a:solidFill>
                  <a:schemeClr val="tx1"/>
                </a:solidFill>
                <a:latin typeface="+mn-lt"/>
                <a:ea typeface="+mn-ea"/>
                <a:cs typeface="+mn-cs"/>
              </a:rPr>
              <a:t>Logging all events in all the application components can help in detecting bottlenecks and failures.</a:t>
            </a:r>
          </a:p>
          <a:p>
            <a:r>
              <a:rPr lang="en-US" sz="1200" b="0" i="0" u="none" strike="noStrike" kern="1200" baseline="0" dirty="0">
                <a:solidFill>
                  <a:schemeClr val="tx1"/>
                </a:solidFill>
                <a:latin typeface="+mn-lt"/>
                <a:ea typeface="+mn-ea"/>
                <a:cs typeface="+mn-cs"/>
              </a:rPr>
              <a:t>All application data should be replicated. Replication is used to create and maintain multiple copies of the data in the cloud. In the event of data loss at the primary location, organizations can continue to operate their applications from secondary data sources.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6</a:t>
            </a:fld>
            <a:endParaRPr lang="en-US"/>
          </a:p>
        </p:txBody>
      </p:sp>
    </p:spTree>
    <p:extLst>
      <p:ext uri="{BB962C8B-B14F-4D97-AF65-F5344CB8AC3E}">
        <p14:creationId xmlns:p14="http://schemas.microsoft.com/office/powerpoint/2010/main" val="240629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Security is an important design consideration for cloud applications given the outsourced nature of cloud computing environments. In domains such as healthcare there are several government laws hat require the applications to ensure security of health information of patients.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7</a:t>
            </a:fld>
            <a:endParaRPr lang="en-US"/>
          </a:p>
        </p:txBody>
      </p:sp>
    </p:spTree>
    <p:extLst>
      <p:ext uri="{BB962C8B-B14F-4D97-AF65-F5344CB8AC3E}">
        <p14:creationId xmlns:p14="http://schemas.microsoft.com/office/powerpoint/2010/main" val="121240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To achieve a rapid time-to-market, businesses typically launch their applications with a core set of features ready and then incrementally add new features as and when they are complete. In such scenarios, it is important to design applications with low maintenance and upgradation costs.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8</a:t>
            </a:fld>
            <a:endParaRPr lang="en-US"/>
          </a:p>
        </p:txBody>
      </p:sp>
    </p:spTree>
    <p:extLst>
      <p:ext uri="{BB962C8B-B14F-4D97-AF65-F5344CB8AC3E}">
        <p14:creationId xmlns:p14="http://schemas.microsoft.com/office/powerpoint/2010/main" val="46857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Applications should be designed while keeping the performance requirements in mind.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applications which experience high databased read-intensive workloads, can benefit from read-replication or caching approaches.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9</a:t>
            </a:fld>
            <a:endParaRPr lang="en-US"/>
          </a:p>
        </p:txBody>
      </p:sp>
    </p:spTree>
    <p:extLst>
      <p:ext uri="{BB962C8B-B14F-4D97-AF65-F5344CB8AC3E}">
        <p14:creationId xmlns:p14="http://schemas.microsoft.com/office/powerpoint/2010/main" val="332631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indent="0">
              <a:buFont typeface="Wingdings" panose="05000000000000000000" pitchFamily="2" charset="2"/>
              <a:buNone/>
            </a:pPr>
            <a:r>
              <a:rPr lang="en-US" dirty="0"/>
              <a:t>Multi-tier cloud applications can have various deployment architecture alternatives. Choosing the right deployment architecture is important to ensure that the application meets the specified performance requirements. In this section you will learn about the refence architectures for different classes of </a:t>
            </a:r>
            <a:r>
              <a:rPr lang="en-US" dirty="0" err="1"/>
              <a:t>mult</a:t>
            </a:r>
            <a:r>
              <a:rPr lang="en-US" dirty="0"/>
              <a:t>-tier cloud applications.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Auto scaling can be triggered when the recorded values for any of the specified metrics such as CPU usage, memory usage, etc. goes above defined thresholds.</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The master node serves all the write requests and the read requests are served from the slave nodes. This improves the throughput for the database tier since most applications have a higher number of read requests than write requests.</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8096DB-1A54-144A-A1C3-2D617011B6C7}"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096DB-1A54-144A-A1C3-2D617011B6C7}"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096DB-1A54-144A-A1C3-2D617011B6C7}"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8096DB-1A54-144A-A1C3-2D617011B6C7}"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8096DB-1A54-144A-A1C3-2D617011B6C7}"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96DB-1A54-144A-A1C3-2D617011B6C7}"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D8096DB-1A54-144A-A1C3-2D617011B6C7}" type="datetimeFigureOut">
              <a:rPr lang="en-US" smtClean="0"/>
              <a:pPr/>
              <a:t>9/5/2019</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C0B-8E7D-3349-906C-A97C937230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loudcomputingbook.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23054"/>
            <a:ext cx="9144000" cy="1323439"/>
          </a:xfrm>
          <a:prstGeom prst="rect">
            <a:avLst/>
          </a:prstGeom>
          <a:noFill/>
        </p:spPr>
        <p:txBody>
          <a:bodyPr wrap="square" rtlCol="0">
            <a:spAutoFit/>
          </a:bodyPr>
          <a:lstStyle/>
          <a:p>
            <a:pPr algn="ctr"/>
            <a:r>
              <a:rPr lang="en-US" sz="4000" dirty="0">
                <a:latin typeface="Helvetica" panose="020B0604020202020204" pitchFamily="34" charset="0"/>
                <a:cs typeface="Helvetica" panose="020B0604020202020204" pitchFamily="34" charset="0"/>
              </a:rPr>
              <a:t>Cloud Application</a:t>
            </a:r>
          </a:p>
          <a:p>
            <a:pPr algn="ctr"/>
            <a:endParaRPr lang="hu-HU" sz="4000" b="1" dirty="0">
              <a:solidFill>
                <a:srgbClr val="FF0000"/>
              </a:solidFill>
              <a:latin typeface="Helvetica" panose="020B0604020202020204" pitchFamily="34" charset="0"/>
              <a:cs typeface="Helvetica" panose="020B0604020202020204" pitchFamily="34" charset="0"/>
            </a:endParaRPr>
          </a:p>
        </p:txBody>
      </p:sp>
      <p:sp>
        <p:nvSpPr>
          <p:cNvPr id="3" name="Subtitle 2"/>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p>
            <a:pPr>
              <a:spcBef>
                <a:spcPct val="20000"/>
              </a:spcBef>
            </a:pPr>
            <a:r>
              <a:rPr lang="en-US" sz="2000" b="1" dirty="0">
                <a:solidFill>
                  <a:srgbClr val="FFFFFF"/>
                </a:solidFill>
                <a:latin typeface="Trajan Pro"/>
                <a:ea typeface="Helvetica" pitchFamily="36" charset="0"/>
                <a:cs typeface="Trajan Pro"/>
              </a:rPr>
              <a:t>				</a:t>
            </a:r>
            <a:endParaRPr lang="en-US" sz="1600" dirty="0">
              <a:solidFill>
                <a:srgbClr val="FFFFFF"/>
              </a:solidFill>
              <a:latin typeface="Trajan Pro"/>
              <a:cs typeface="Trajan Pro"/>
            </a:endParaRPr>
          </a:p>
          <a:p>
            <a:pPr>
              <a:spcBef>
                <a:spcPct val="20000"/>
              </a:spcBef>
            </a:pPr>
            <a:endParaRPr lang="en-US" sz="1600" dirty="0">
              <a:solidFill>
                <a:srgbClr val="FFFFFF"/>
              </a:solidFill>
            </a:endParaRPr>
          </a:p>
          <a:p>
            <a:pPr lvl="0">
              <a:spcBef>
                <a:spcPct val="20000"/>
              </a:spcBef>
            </a:pPr>
            <a:endParaRPr lang="en-US" sz="1600" b="1" dirty="0">
              <a:solidFill>
                <a:srgbClr val="FFFFFF"/>
              </a:solidFill>
              <a:latin typeface="Helvetica" pitchFamily="36" charset="0"/>
              <a:ea typeface="Helvetica" pitchFamily="36" charset="0"/>
              <a:cs typeface="Helvetica" pitchFamily="36" charset="0"/>
            </a:endParaRPr>
          </a:p>
        </p:txBody>
      </p:sp>
      <p:sp>
        <p:nvSpPr>
          <p:cNvPr id="5" name="Rectangle 4">
            <a:extLst>
              <a:ext uri="{FF2B5EF4-FFF2-40B4-BE49-F238E27FC236}">
                <a16:creationId xmlns:a16="http://schemas.microsoft.com/office/drawing/2014/main" id="{F6DB6BBD-0672-4720-8D26-8818B0E2341A}"/>
              </a:ext>
            </a:extLst>
          </p:cNvPr>
          <p:cNvSpPr/>
          <p:nvPr/>
        </p:nvSpPr>
        <p:spPr>
          <a:xfrm>
            <a:off x="1375005" y="5019188"/>
            <a:ext cx="7685443" cy="646331"/>
          </a:xfrm>
          <a:prstGeom prst="rect">
            <a:avLst/>
          </a:prstGeom>
        </p:spPr>
        <p:txBody>
          <a:bodyPr wrap="square">
            <a:spAutoFit/>
          </a:bodyPr>
          <a:lstStyle/>
          <a:p>
            <a:pPr algn="r"/>
            <a:r>
              <a:rPr lang="en-US" dirty="0"/>
              <a:t>Cloud Computing: A Hands-On Approach by </a:t>
            </a:r>
            <a:r>
              <a:rPr lang="en-US" dirty="0" err="1"/>
              <a:t>Arshdeep</a:t>
            </a:r>
            <a:r>
              <a:rPr lang="en-US" dirty="0"/>
              <a:t> </a:t>
            </a:r>
            <a:r>
              <a:rPr lang="en-US" dirty="0" err="1"/>
              <a:t>Bahga</a:t>
            </a:r>
            <a:r>
              <a:rPr lang="en-US" dirty="0"/>
              <a:t> and Vijay </a:t>
            </a:r>
            <a:r>
              <a:rPr lang="en-US" dirty="0" err="1"/>
              <a:t>Madisetti</a:t>
            </a:r>
            <a:endParaRPr lang="en-US" dirty="0"/>
          </a:p>
          <a:p>
            <a:pPr algn="r"/>
            <a:r>
              <a:rPr lang="en-US" dirty="0">
                <a:hlinkClick r:id="rId2"/>
              </a:rPr>
              <a:t>www.cloudcomputingbook.info</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4262705"/>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Reference Architectures of Cloud Computing</a:t>
            </a:r>
          </a:p>
          <a:p>
            <a:pPr marL="342900" indent="-342900">
              <a:buFont typeface="Wingdings" panose="05000000000000000000" pitchFamily="2" charset="2"/>
              <a:buChar char="q"/>
            </a:pPr>
            <a:r>
              <a:rPr lang="en-US" dirty="0"/>
              <a:t>Load Balancing Tier</a:t>
            </a:r>
          </a:p>
          <a:p>
            <a:r>
              <a:rPr lang="en-US" dirty="0"/>
              <a:t>Load balancing tier consists of one or more load balancers.</a:t>
            </a:r>
          </a:p>
          <a:p>
            <a:pPr marL="342900" indent="-342900">
              <a:buFont typeface="Wingdings" panose="05000000000000000000" pitchFamily="2" charset="2"/>
              <a:buChar char="q"/>
            </a:pPr>
            <a:r>
              <a:rPr lang="en-US" dirty="0"/>
              <a:t>Application Tier</a:t>
            </a:r>
          </a:p>
          <a:p>
            <a:r>
              <a:rPr lang="en-US" dirty="0"/>
              <a:t>For this tier, it is recommended to configure auto scaling.</a:t>
            </a:r>
          </a:p>
          <a:p>
            <a:pPr marL="342900" indent="-342900">
              <a:buFont typeface="Wingdings" panose="05000000000000000000" pitchFamily="2" charset="2"/>
              <a:buChar char="q"/>
            </a:pPr>
            <a:r>
              <a:rPr lang="en-US" dirty="0"/>
              <a:t>Database Tier</a:t>
            </a:r>
          </a:p>
          <a:p>
            <a:r>
              <a:rPr lang="en-US" dirty="0"/>
              <a:t>The database tier includes a master database instance and multiple slave instances.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4978400" cy="646331"/>
          </a:xfrm>
          <a:prstGeom prst="rect">
            <a:avLst/>
          </a:prstGeom>
        </p:spPr>
        <p:txBody>
          <a:bodyPr wrap="square">
            <a:spAutoFit/>
          </a:bodyPr>
          <a:lstStyle/>
          <a:p>
            <a:r>
              <a:rPr lang="en-US" dirty="0">
                <a:solidFill>
                  <a:srgbClr val="000000"/>
                </a:solidFill>
                <a:latin typeface="ffa"/>
              </a:rPr>
              <a:t>Typical deployment architecture for e-Commerce, Business-to-Business, Banking and Financial apps.</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8" name="Picture 7">
            <a:extLst>
              <a:ext uri="{FF2B5EF4-FFF2-40B4-BE49-F238E27FC236}">
                <a16:creationId xmlns:a16="http://schemas.microsoft.com/office/drawing/2014/main" id="{5E0FF6BC-093B-406F-A11C-7D86CCBF7509}"/>
              </a:ext>
            </a:extLst>
          </p:cNvPr>
          <p:cNvPicPr>
            <a:picLocks noChangeAspect="1"/>
          </p:cNvPicPr>
          <p:nvPr/>
        </p:nvPicPr>
        <p:blipFill rotWithShape="1">
          <a:blip r:embed="rId3"/>
          <a:srcRect t="2394" b="2138"/>
          <a:stretch/>
        </p:blipFill>
        <p:spPr>
          <a:xfrm>
            <a:off x="2655907" y="1119756"/>
            <a:ext cx="3626445" cy="4235672"/>
          </a:xfrm>
          <a:prstGeom prst="rect">
            <a:avLst/>
          </a:prstGeom>
        </p:spPr>
      </p:pic>
    </p:spTree>
    <p:extLst>
      <p:ext uri="{BB962C8B-B14F-4D97-AF65-F5344CB8AC3E}">
        <p14:creationId xmlns:p14="http://schemas.microsoft.com/office/powerpoint/2010/main" val="42212815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6283826" cy="646331"/>
          </a:xfrm>
          <a:prstGeom prst="rect">
            <a:avLst/>
          </a:prstGeom>
        </p:spPr>
        <p:txBody>
          <a:bodyPr wrap="square">
            <a:spAutoFit/>
          </a:bodyPr>
          <a:lstStyle/>
          <a:p>
            <a:r>
              <a:rPr lang="en-US" dirty="0">
                <a:solidFill>
                  <a:srgbClr val="000000"/>
                </a:solidFill>
                <a:latin typeface="ffa"/>
              </a:rPr>
              <a:t>Typical deployment architecture for Content delivery applications as online photo albums, video webcasting, etc.</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EA0E0311-3D34-46ED-AE0D-F81328614883}"/>
              </a:ext>
            </a:extLst>
          </p:cNvPr>
          <p:cNvPicPr>
            <a:picLocks noChangeAspect="1"/>
          </p:cNvPicPr>
          <p:nvPr/>
        </p:nvPicPr>
        <p:blipFill>
          <a:blip r:embed="rId3"/>
          <a:stretch>
            <a:fillRect/>
          </a:stretch>
        </p:blipFill>
        <p:spPr>
          <a:xfrm>
            <a:off x="2325731" y="1038347"/>
            <a:ext cx="4913653" cy="4353944"/>
          </a:xfrm>
          <a:prstGeom prst="rect">
            <a:avLst/>
          </a:prstGeom>
        </p:spPr>
      </p:pic>
    </p:spTree>
    <p:extLst>
      <p:ext uri="{BB962C8B-B14F-4D97-AF65-F5344CB8AC3E}">
        <p14:creationId xmlns:p14="http://schemas.microsoft.com/office/powerpoint/2010/main" val="13008005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6283826" cy="646331"/>
          </a:xfrm>
          <a:prstGeom prst="rect">
            <a:avLst/>
          </a:prstGeom>
        </p:spPr>
        <p:txBody>
          <a:bodyPr wrap="square">
            <a:spAutoFit/>
          </a:bodyPr>
          <a:lstStyle/>
          <a:p>
            <a:r>
              <a:rPr lang="en-US" dirty="0">
                <a:solidFill>
                  <a:srgbClr val="000000"/>
                </a:solidFill>
                <a:latin typeface="ffa"/>
              </a:rPr>
              <a:t>Typical deployment architecture for compute intensive applications such as Data Analytics, Media Transcoding, etc.</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6" name="Picture 5">
            <a:extLst>
              <a:ext uri="{FF2B5EF4-FFF2-40B4-BE49-F238E27FC236}">
                <a16:creationId xmlns:a16="http://schemas.microsoft.com/office/drawing/2014/main" id="{FCFF3E98-F199-406F-95DC-5D2BC82EBD58}"/>
              </a:ext>
            </a:extLst>
          </p:cNvPr>
          <p:cNvPicPr>
            <a:picLocks noChangeAspect="1"/>
          </p:cNvPicPr>
          <p:nvPr/>
        </p:nvPicPr>
        <p:blipFill>
          <a:blip r:embed="rId3"/>
          <a:stretch>
            <a:fillRect/>
          </a:stretch>
        </p:blipFill>
        <p:spPr>
          <a:xfrm>
            <a:off x="3167346" y="1224023"/>
            <a:ext cx="2355172" cy="4064000"/>
          </a:xfrm>
          <a:prstGeom prst="rect">
            <a:avLst/>
          </a:prstGeom>
        </p:spPr>
      </p:pic>
    </p:spTree>
    <p:extLst>
      <p:ext uri="{BB962C8B-B14F-4D97-AF65-F5344CB8AC3E}">
        <p14:creationId xmlns:p14="http://schemas.microsoft.com/office/powerpoint/2010/main" val="30189693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2823850"/>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Cloud Application Design Methodologies</a:t>
            </a:r>
          </a:p>
          <a:p>
            <a:pPr marL="457200" indent="-457200">
              <a:buFont typeface="Wingdings" panose="05000000000000000000" pitchFamily="2" charset="2"/>
              <a:buChar char="q"/>
            </a:pPr>
            <a:r>
              <a:rPr lang="en-US" sz="2800" dirty="0"/>
              <a:t>Service oriented architecture</a:t>
            </a:r>
          </a:p>
          <a:p>
            <a:pPr marL="457200" indent="-457200">
              <a:buFont typeface="Wingdings" panose="05000000000000000000" pitchFamily="2" charset="2"/>
              <a:buChar char="q"/>
            </a:pPr>
            <a:r>
              <a:rPr lang="en-US" sz="2800" dirty="0"/>
              <a:t>Cloud component model</a:t>
            </a:r>
          </a:p>
          <a:p>
            <a:pPr marL="457200" indent="-457200">
              <a:buFont typeface="Wingdings" panose="05000000000000000000" pitchFamily="2" charset="2"/>
              <a:buChar char="q"/>
            </a:pPr>
            <a:r>
              <a:rPr lang="en-US" sz="2800" dirty="0" err="1"/>
              <a:t>Iaas</a:t>
            </a:r>
            <a:r>
              <a:rPr lang="en-US" sz="2800" dirty="0"/>
              <a:t>, </a:t>
            </a:r>
            <a:r>
              <a:rPr lang="en-US" sz="2800" dirty="0" err="1"/>
              <a:t>Paas</a:t>
            </a:r>
            <a:r>
              <a:rPr lang="en-US" sz="2800" dirty="0"/>
              <a:t> and SaaS services for cloud applications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8946209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011355"/>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Cloud Application Design Methodologies</a:t>
            </a:r>
          </a:p>
          <a:p>
            <a:pPr marL="457200" indent="-457200">
              <a:buFont typeface="Wingdings" panose="05000000000000000000" pitchFamily="2" charset="2"/>
              <a:buChar char="q"/>
            </a:pPr>
            <a:r>
              <a:rPr lang="en-US" sz="2800" dirty="0"/>
              <a:t>Service oriented architecture</a:t>
            </a:r>
          </a:p>
          <a:p>
            <a:pPr marL="1257300" lvl="1" indent="-457200">
              <a:buFont typeface="Wingdings" panose="05000000000000000000" pitchFamily="2" charset="2"/>
              <a:buChar char="v"/>
            </a:pPr>
            <a:r>
              <a:rPr lang="en-US" sz="2200" dirty="0"/>
              <a:t>Service</a:t>
            </a:r>
          </a:p>
          <a:p>
            <a:pPr marL="1257300" lvl="1" indent="-457200">
              <a:buFont typeface="Wingdings" panose="05000000000000000000" pitchFamily="2" charset="2"/>
              <a:buChar char="v"/>
            </a:pPr>
            <a:r>
              <a:rPr lang="en-US" sz="2200" dirty="0"/>
              <a:t>Endpoint</a:t>
            </a:r>
          </a:p>
          <a:p>
            <a:pPr marL="1257300" lvl="1" indent="-457200">
              <a:buFont typeface="Wingdings" panose="05000000000000000000" pitchFamily="2" charset="2"/>
              <a:buChar char="v"/>
            </a:pPr>
            <a:r>
              <a:rPr lang="en-US" sz="2200" dirty="0"/>
              <a:t>Binding</a:t>
            </a:r>
          </a:p>
          <a:p>
            <a:pPr marL="1257300" lvl="1" indent="-457200">
              <a:buFont typeface="Wingdings" panose="05000000000000000000" pitchFamily="2" charset="2"/>
              <a:buChar char="v"/>
            </a:pPr>
            <a:r>
              <a:rPr lang="en-US" sz="2200" dirty="0"/>
              <a:t>Interface</a:t>
            </a:r>
          </a:p>
          <a:p>
            <a:pPr marL="1257300" lvl="1" indent="-457200">
              <a:buFont typeface="Wingdings" panose="05000000000000000000" pitchFamily="2" charset="2"/>
              <a:buChar char="v"/>
            </a:pPr>
            <a:r>
              <a:rPr lang="en-US" sz="2200" dirty="0"/>
              <a:t>Operation</a:t>
            </a:r>
          </a:p>
          <a:p>
            <a:pPr marL="1257300" lvl="1" indent="-457200">
              <a:buFont typeface="Wingdings" panose="05000000000000000000" pitchFamily="2" charset="2"/>
              <a:buChar char="v"/>
            </a:pPr>
            <a:r>
              <a:rPr lang="en-US" sz="2200" dirty="0"/>
              <a:t>Types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2628893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WSDL concepts for representation of web services</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0F1F35B5-1E8B-48C4-997C-204A6341C4D9}"/>
              </a:ext>
            </a:extLst>
          </p:cNvPr>
          <p:cNvPicPr>
            <a:picLocks noChangeAspect="1"/>
          </p:cNvPicPr>
          <p:nvPr/>
        </p:nvPicPr>
        <p:blipFill>
          <a:blip r:embed="rId3"/>
          <a:stretch>
            <a:fillRect/>
          </a:stretch>
        </p:blipFill>
        <p:spPr>
          <a:xfrm>
            <a:off x="3041144" y="750775"/>
            <a:ext cx="2695074" cy="4641516"/>
          </a:xfrm>
          <a:prstGeom prst="rect">
            <a:avLst/>
          </a:prstGeom>
        </p:spPr>
      </p:pic>
    </p:spTree>
    <p:extLst>
      <p:ext uri="{BB962C8B-B14F-4D97-AF65-F5344CB8AC3E}">
        <p14:creationId xmlns:p14="http://schemas.microsoft.com/office/powerpoint/2010/main" val="19442441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07879" y="1056288"/>
            <a:ext cx="3941679" cy="3108543"/>
          </a:xfrm>
          <a:prstGeom prst="rect">
            <a:avLst/>
          </a:prstGeom>
        </p:spPr>
        <p:txBody>
          <a:bodyPr wrap="square">
            <a:spAutoFit/>
          </a:bodyPr>
          <a:lstStyle/>
          <a:p>
            <a:pPr marL="285750" indent="-285750">
              <a:buFont typeface="Wingdings" panose="05000000000000000000" pitchFamily="2" charset="2"/>
              <a:buChar char="Ø"/>
            </a:pPr>
            <a:r>
              <a:rPr lang="en-US" sz="2800" dirty="0">
                <a:solidFill>
                  <a:srgbClr val="000000"/>
                </a:solidFill>
                <a:latin typeface="ffa"/>
              </a:rPr>
              <a:t>SOA Layers</a:t>
            </a:r>
          </a:p>
          <a:p>
            <a:pPr marL="285750" indent="-285750">
              <a:buFont typeface="Wingdings" panose="05000000000000000000" pitchFamily="2" charset="2"/>
              <a:buChar char="q"/>
            </a:pPr>
            <a:r>
              <a:rPr lang="en-US" sz="2400" dirty="0"/>
              <a:t>Business Systems</a:t>
            </a:r>
          </a:p>
          <a:p>
            <a:pPr marL="285750" indent="-285750">
              <a:buFont typeface="Wingdings" panose="05000000000000000000" pitchFamily="2" charset="2"/>
              <a:buChar char="q"/>
            </a:pPr>
            <a:r>
              <a:rPr lang="en-US" sz="2400" dirty="0"/>
              <a:t>Service Components</a:t>
            </a:r>
          </a:p>
          <a:p>
            <a:pPr marL="285750" indent="-285750">
              <a:buFont typeface="Wingdings" panose="05000000000000000000" pitchFamily="2" charset="2"/>
              <a:buChar char="q"/>
            </a:pPr>
            <a:r>
              <a:rPr lang="en-US" sz="2400" dirty="0"/>
              <a:t>Composite Services</a:t>
            </a:r>
          </a:p>
          <a:p>
            <a:pPr marL="285750" indent="-285750">
              <a:buFont typeface="Wingdings" panose="05000000000000000000" pitchFamily="2" charset="2"/>
              <a:buChar char="q"/>
            </a:pPr>
            <a:r>
              <a:rPr lang="en-US" sz="2400" dirty="0"/>
              <a:t>Orchestrated Business Processes</a:t>
            </a:r>
          </a:p>
          <a:p>
            <a:pPr marL="285750" indent="-285750">
              <a:buFont typeface="Wingdings" panose="05000000000000000000" pitchFamily="2" charset="2"/>
              <a:buChar char="q"/>
            </a:pPr>
            <a:r>
              <a:rPr lang="en-US" sz="2400" dirty="0"/>
              <a:t>Presentation Services</a:t>
            </a:r>
          </a:p>
          <a:p>
            <a:pPr marL="285750" indent="-285750">
              <a:buFont typeface="Wingdings" panose="05000000000000000000" pitchFamily="2" charset="2"/>
              <a:buChar char="q"/>
            </a:pPr>
            <a:r>
              <a:rPr lang="en-US" sz="2400" dirty="0"/>
              <a:t>Enterprise Service Bus</a:t>
            </a:r>
            <a:endParaRPr lang="en-US" sz="2400" dirty="0">
              <a:solidFill>
                <a:srgbClr val="000000"/>
              </a:solidFill>
              <a:latin typeface="ffa"/>
            </a:endParaRP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6" name="Picture 5">
            <a:extLst>
              <a:ext uri="{FF2B5EF4-FFF2-40B4-BE49-F238E27FC236}">
                <a16:creationId xmlns:a16="http://schemas.microsoft.com/office/drawing/2014/main" id="{A69604BF-EA61-416D-B4E1-D53521530146}"/>
              </a:ext>
            </a:extLst>
          </p:cNvPr>
          <p:cNvPicPr>
            <a:picLocks noChangeAspect="1"/>
          </p:cNvPicPr>
          <p:nvPr/>
        </p:nvPicPr>
        <p:blipFill>
          <a:blip r:embed="rId3"/>
          <a:stretch>
            <a:fillRect/>
          </a:stretch>
        </p:blipFill>
        <p:spPr>
          <a:xfrm>
            <a:off x="4251188" y="1001112"/>
            <a:ext cx="4372344" cy="4240463"/>
          </a:xfrm>
          <a:prstGeom prst="rect">
            <a:avLst/>
          </a:prstGeom>
        </p:spPr>
      </p:pic>
    </p:spTree>
    <p:extLst>
      <p:ext uri="{BB962C8B-B14F-4D97-AF65-F5344CB8AC3E}">
        <p14:creationId xmlns:p14="http://schemas.microsoft.com/office/powerpoint/2010/main" val="33212587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72666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Cloud Application Design Methodologies</a:t>
            </a:r>
          </a:p>
          <a:p>
            <a:pPr marL="457200" indent="-457200">
              <a:buFont typeface="Wingdings" panose="05000000000000000000" pitchFamily="2" charset="2"/>
              <a:buChar char="q"/>
            </a:pPr>
            <a:r>
              <a:rPr lang="en-US" sz="2800" dirty="0"/>
              <a:t>Cloud Component Model</a:t>
            </a:r>
          </a:p>
          <a:p>
            <a:r>
              <a:rPr lang="en-US" sz="2000" dirty="0"/>
              <a:t>Cloud Component Model is an application design methodology that provides a flexible way of creating cloud applications in a rapid, convenient and platform independent manner.</a:t>
            </a:r>
          </a:p>
          <a:p>
            <a:pPr marL="1257300" lvl="1" indent="-457200">
              <a:buFont typeface="Wingdings" panose="05000000000000000000" pitchFamily="2" charset="2"/>
              <a:buChar char="v"/>
            </a:pPr>
            <a:r>
              <a:rPr lang="en-US" sz="2200" dirty="0"/>
              <a:t>Component Design</a:t>
            </a:r>
          </a:p>
          <a:p>
            <a:pPr marL="1257300" lvl="1" indent="-457200">
              <a:buFont typeface="Wingdings" panose="05000000000000000000" pitchFamily="2" charset="2"/>
              <a:buChar char="v"/>
            </a:pPr>
            <a:r>
              <a:rPr lang="en-US" sz="2200" dirty="0"/>
              <a:t>Architecture Design</a:t>
            </a:r>
          </a:p>
          <a:p>
            <a:pPr marL="1257300" lvl="1" indent="-457200">
              <a:buFont typeface="Wingdings" panose="05000000000000000000" pitchFamily="2" charset="2"/>
              <a:buChar char="v"/>
            </a:pPr>
            <a:r>
              <a:rPr lang="en-US" sz="2200" dirty="0"/>
              <a:t>Deployment Design</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6172598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93F65160-3989-4254-AECD-E549729A171C}"/>
              </a:ext>
            </a:extLst>
          </p:cNvPr>
          <p:cNvPicPr>
            <a:picLocks noChangeAspect="1"/>
          </p:cNvPicPr>
          <p:nvPr/>
        </p:nvPicPr>
        <p:blipFill>
          <a:blip r:embed="rId3"/>
          <a:stretch>
            <a:fillRect/>
          </a:stretch>
        </p:blipFill>
        <p:spPr>
          <a:xfrm>
            <a:off x="2777462" y="1268308"/>
            <a:ext cx="6042850" cy="4050824"/>
          </a:xfrm>
          <a:prstGeom prst="rect">
            <a:avLst/>
          </a:prstGeom>
        </p:spPr>
      </p:pic>
      <p:sp>
        <p:nvSpPr>
          <p:cNvPr id="8" name="Rectangle 7">
            <a:extLst>
              <a:ext uri="{FF2B5EF4-FFF2-40B4-BE49-F238E27FC236}">
                <a16:creationId xmlns:a16="http://schemas.microsoft.com/office/drawing/2014/main" id="{E1590BA2-D09A-478C-BFE9-4D70EA8B02BE}"/>
              </a:ext>
            </a:extLst>
          </p:cNvPr>
          <p:cNvSpPr/>
          <p:nvPr/>
        </p:nvSpPr>
        <p:spPr>
          <a:xfrm>
            <a:off x="266700" y="473425"/>
            <a:ext cx="6283826" cy="646331"/>
          </a:xfrm>
          <a:prstGeom prst="rect">
            <a:avLst/>
          </a:prstGeom>
        </p:spPr>
        <p:txBody>
          <a:bodyPr wrap="square">
            <a:spAutoFit/>
          </a:bodyPr>
          <a:lstStyle/>
          <a:p>
            <a:r>
              <a:rPr lang="en-US" dirty="0">
                <a:solidFill>
                  <a:srgbClr val="000000"/>
                </a:solidFill>
                <a:latin typeface="ffa"/>
              </a:rPr>
              <a:t>(a) Steps involved in application design using cloud component model methodology, (b) Architecture of a CCM component.</a:t>
            </a:r>
          </a:p>
        </p:txBody>
      </p:sp>
    </p:spTree>
    <p:extLst>
      <p:ext uri="{BB962C8B-B14F-4D97-AF65-F5344CB8AC3E}">
        <p14:creationId xmlns:p14="http://schemas.microsoft.com/office/powerpoint/2010/main" val="19822407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D243960E-C9D5-4372-B7C1-82951BD5A97D}"/>
              </a:ext>
            </a:extLst>
          </p:cNvPr>
          <p:cNvSpPr/>
          <p:nvPr/>
        </p:nvSpPr>
        <p:spPr>
          <a:xfrm>
            <a:off x="304204" y="5259704"/>
            <a:ext cx="8710704" cy="369332"/>
          </a:xfrm>
          <a:prstGeom prst="rect">
            <a:avLst/>
          </a:prstGeom>
        </p:spPr>
        <p:txBody>
          <a:bodyPr wrap="square">
            <a:spAutoFit/>
          </a:bodyPr>
          <a:lstStyle/>
          <a:p>
            <a:r>
              <a:rPr lang="en-US" dirty="0"/>
              <a:t>Source: Cloud Computing for Science and Engineering by Kan Foster and Dennis Gannon</a:t>
            </a:r>
          </a:p>
        </p:txBody>
      </p:sp>
      <p:pic>
        <p:nvPicPr>
          <p:cNvPr id="7" name="Picture 6" descr="A picture containing screenshot&#10;&#10;Description automatically generated">
            <a:extLst>
              <a:ext uri="{FF2B5EF4-FFF2-40B4-BE49-F238E27FC236}">
                <a16:creationId xmlns:a16="http://schemas.microsoft.com/office/drawing/2014/main" id="{5E743B80-0499-4651-954B-561D2F9E6648}"/>
              </a:ext>
            </a:extLst>
          </p:cNvPr>
          <p:cNvPicPr>
            <a:picLocks noChangeAspect="1"/>
          </p:cNvPicPr>
          <p:nvPr/>
        </p:nvPicPr>
        <p:blipFill>
          <a:blip r:embed="rId3"/>
          <a:stretch>
            <a:fillRect/>
          </a:stretch>
        </p:blipFill>
        <p:spPr>
          <a:xfrm>
            <a:off x="736638" y="419100"/>
            <a:ext cx="7622502" cy="4846824"/>
          </a:xfrm>
          <a:prstGeom prst="rect">
            <a:avLst/>
          </a:prstGeom>
        </p:spPr>
      </p:pic>
    </p:spTree>
    <p:extLst>
      <p:ext uri="{BB962C8B-B14F-4D97-AF65-F5344CB8AC3E}">
        <p14:creationId xmlns:p14="http://schemas.microsoft.com/office/powerpoint/2010/main" val="37983823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sp>
        <p:nvSpPr>
          <p:cNvPr id="8" name="Rectangle 7">
            <a:extLst>
              <a:ext uri="{FF2B5EF4-FFF2-40B4-BE49-F238E27FC236}">
                <a16:creationId xmlns:a16="http://schemas.microsoft.com/office/drawing/2014/main" id="{E1590BA2-D09A-478C-BFE9-4D70EA8B02B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CCM map for an e-Commerce application</a:t>
            </a:r>
          </a:p>
        </p:txBody>
      </p:sp>
      <p:pic>
        <p:nvPicPr>
          <p:cNvPr id="4" name="Picture 3">
            <a:extLst>
              <a:ext uri="{FF2B5EF4-FFF2-40B4-BE49-F238E27FC236}">
                <a16:creationId xmlns:a16="http://schemas.microsoft.com/office/drawing/2014/main" id="{7E3665FA-A510-405D-8D9D-1660B3005388}"/>
              </a:ext>
            </a:extLst>
          </p:cNvPr>
          <p:cNvPicPr>
            <a:picLocks noChangeAspect="1"/>
          </p:cNvPicPr>
          <p:nvPr/>
        </p:nvPicPr>
        <p:blipFill>
          <a:blip r:embed="rId3"/>
          <a:stretch>
            <a:fillRect/>
          </a:stretch>
        </p:blipFill>
        <p:spPr>
          <a:xfrm>
            <a:off x="887663" y="1315558"/>
            <a:ext cx="7769726" cy="3180274"/>
          </a:xfrm>
          <a:prstGeom prst="rect">
            <a:avLst/>
          </a:prstGeom>
        </p:spPr>
      </p:pic>
    </p:spTree>
    <p:extLst>
      <p:ext uri="{BB962C8B-B14F-4D97-AF65-F5344CB8AC3E}">
        <p14:creationId xmlns:p14="http://schemas.microsoft.com/office/powerpoint/2010/main" val="36085238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sp>
        <p:nvSpPr>
          <p:cNvPr id="8" name="Rectangle 7">
            <a:extLst>
              <a:ext uri="{FF2B5EF4-FFF2-40B4-BE49-F238E27FC236}">
                <a16:creationId xmlns:a16="http://schemas.microsoft.com/office/drawing/2014/main" id="{E1590BA2-D09A-478C-BFE9-4D70EA8B02B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Architecture design of an e-Commerce application</a:t>
            </a:r>
          </a:p>
        </p:txBody>
      </p:sp>
      <p:pic>
        <p:nvPicPr>
          <p:cNvPr id="3" name="Picture 2">
            <a:extLst>
              <a:ext uri="{FF2B5EF4-FFF2-40B4-BE49-F238E27FC236}">
                <a16:creationId xmlns:a16="http://schemas.microsoft.com/office/drawing/2014/main" id="{7B0DB5B6-BA67-4C30-B082-235653562C59}"/>
              </a:ext>
            </a:extLst>
          </p:cNvPr>
          <p:cNvPicPr>
            <a:picLocks noChangeAspect="1"/>
          </p:cNvPicPr>
          <p:nvPr/>
        </p:nvPicPr>
        <p:blipFill>
          <a:blip r:embed="rId3"/>
          <a:stretch>
            <a:fillRect/>
          </a:stretch>
        </p:blipFill>
        <p:spPr>
          <a:xfrm>
            <a:off x="1368926" y="897082"/>
            <a:ext cx="6718946" cy="4207964"/>
          </a:xfrm>
          <a:prstGeom prst="rect">
            <a:avLst/>
          </a:prstGeom>
        </p:spPr>
      </p:pic>
    </p:spTree>
    <p:extLst>
      <p:ext uri="{BB962C8B-B14F-4D97-AF65-F5344CB8AC3E}">
        <p14:creationId xmlns:p14="http://schemas.microsoft.com/office/powerpoint/2010/main" val="35321883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sp>
        <p:nvSpPr>
          <p:cNvPr id="8" name="Rectangle 7">
            <a:extLst>
              <a:ext uri="{FF2B5EF4-FFF2-40B4-BE49-F238E27FC236}">
                <a16:creationId xmlns:a16="http://schemas.microsoft.com/office/drawing/2014/main" id="{E1590BA2-D09A-478C-BFE9-4D70EA8B02B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Deployment design of an e-Commerce application</a:t>
            </a:r>
          </a:p>
        </p:txBody>
      </p:sp>
      <p:pic>
        <p:nvPicPr>
          <p:cNvPr id="4" name="Picture 3">
            <a:extLst>
              <a:ext uri="{FF2B5EF4-FFF2-40B4-BE49-F238E27FC236}">
                <a16:creationId xmlns:a16="http://schemas.microsoft.com/office/drawing/2014/main" id="{9F81F004-9E2D-4B5A-A3F0-04AEC6B81C92}"/>
              </a:ext>
            </a:extLst>
          </p:cNvPr>
          <p:cNvPicPr>
            <a:picLocks noChangeAspect="1"/>
          </p:cNvPicPr>
          <p:nvPr/>
        </p:nvPicPr>
        <p:blipFill>
          <a:blip r:embed="rId3"/>
          <a:stretch>
            <a:fillRect/>
          </a:stretch>
        </p:blipFill>
        <p:spPr>
          <a:xfrm>
            <a:off x="2652397" y="1032971"/>
            <a:ext cx="4595607" cy="3935663"/>
          </a:xfrm>
          <a:prstGeom prst="rect">
            <a:avLst/>
          </a:prstGeom>
        </p:spPr>
      </p:pic>
    </p:spTree>
    <p:extLst>
      <p:ext uri="{BB962C8B-B14F-4D97-AF65-F5344CB8AC3E}">
        <p14:creationId xmlns:p14="http://schemas.microsoft.com/office/powerpoint/2010/main" val="3713208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247043"/>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Cloud Application Design Methodologies</a:t>
            </a:r>
          </a:p>
          <a:p>
            <a:pPr marL="457200" indent="-457200">
              <a:buFont typeface="Wingdings" panose="05000000000000000000" pitchFamily="2" charset="2"/>
              <a:buChar char="q"/>
            </a:pPr>
            <a:r>
              <a:rPr lang="en-US" sz="2800" dirty="0" err="1"/>
              <a:t>Iaas</a:t>
            </a:r>
            <a:r>
              <a:rPr lang="en-US" sz="2800" dirty="0"/>
              <a:t>, </a:t>
            </a:r>
            <a:r>
              <a:rPr lang="en-US" sz="2800" dirty="0" err="1"/>
              <a:t>Paas</a:t>
            </a:r>
            <a:r>
              <a:rPr lang="en-US" sz="2800" dirty="0"/>
              <a:t> and SaaS services for cloud applications</a:t>
            </a:r>
          </a:p>
          <a:p>
            <a:r>
              <a:rPr lang="en-US" dirty="0"/>
              <a:t>Amazon, Google, Microsoft, etc. provide various infrastructure (IaaS), platform (PaaS),, and software (SaaS) services that the developers can use for developing and deploying applications in cloud computing </a:t>
            </a:r>
            <a:r>
              <a:rPr lang="en-US" dirty="0" err="1"/>
              <a:t>enviroments</a:t>
            </a:r>
            <a:r>
              <a:rPr lang="en-US" dirty="0"/>
              <a:t>.</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505631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555093"/>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Model View Controller (MVC)</a:t>
            </a:r>
          </a:p>
          <a:p>
            <a:pPr marL="457200" indent="-457200">
              <a:buFont typeface="Wingdings" panose="05000000000000000000" pitchFamily="2" charset="2"/>
              <a:buChar char="q"/>
            </a:pPr>
            <a:r>
              <a:rPr lang="en-US" sz="2800" dirty="0"/>
              <a:t>Model</a:t>
            </a:r>
          </a:p>
          <a:p>
            <a:r>
              <a:rPr lang="en-US" sz="2000" dirty="0"/>
              <a:t>Model manages the data and the behavior of the applications. Model processes events sent by the controller. Model has no information about the views and controllers. Model responds to the requests for information about its state (from the view) and responds to the instructions to change state (from controller).</a:t>
            </a:r>
          </a:p>
          <a:p>
            <a:pPr marL="457200" indent="-457200">
              <a:buFont typeface="Wingdings" panose="05000000000000000000" pitchFamily="2" charset="2"/>
              <a:buChar char="q"/>
            </a:pPr>
            <a:r>
              <a:rPr lang="en-US" sz="2800" dirty="0"/>
              <a:t>Cloud component model</a:t>
            </a:r>
          </a:p>
          <a:p>
            <a:pPr marL="457200" indent="-457200">
              <a:buFont typeface="Wingdings" panose="05000000000000000000" pitchFamily="2" charset="2"/>
              <a:buChar char="q"/>
            </a:pPr>
            <a:r>
              <a:rPr lang="en-US" sz="2800" dirty="0" err="1"/>
              <a:t>Iaas</a:t>
            </a:r>
            <a:r>
              <a:rPr lang="en-US" sz="2800" dirty="0"/>
              <a:t>, </a:t>
            </a:r>
            <a:r>
              <a:rPr lang="en-US" sz="2800" dirty="0" err="1"/>
              <a:t>Paas</a:t>
            </a:r>
            <a:r>
              <a:rPr lang="en-US" sz="2800" dirty="0"/>
              <a:t> and SaaS services for cloud applications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2072833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2392963"/>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Model View Controller (MVC)</a:t>
            </a:r>
          </a:p>
          <a:p>
            <a:pPr marL="457200" indent="-457200">
              <a:buFont typeface="Wingdings" panose="05000000000000000000" pitchFamily="2" charset="2"/>
              <a:buChar char="q"/>
            </a:pPr>
            <a:r>
              <a:rPr lang="en-US" sz="2800" dirty="0"/>
              <a:t>Model</a:t>
            </a:r>
          </a:p>
          <a:p>
            <a:pPr marL="457200" indent="-457200">
              <a:buFont typeface="Wingdings" panose="05000000000000000000" pitchFamily="2" charset="2"/>
              <a:buChar char="q"/>
            </a:pPr>
            <a:r>
              <a:rPr lang="en-US" sz="2800" dirty="0"/>
              <a:t>View</a:t>
            </a:r>
          </a:p>
          <a:p>
            <a:pPr marL="457200" indent="-457200">
              <a:buFont typeface="Wingdings" panose="05000000000000000000" pitchFamily="2" charset="2"/>
              <a:buChar char="q"/>
            </a:pPr>
            <a:r>
              <a:rPr lang="en-US" sz="2800" dirty="0"/>
              <a:t>Controller</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pic>
        <p:nvPicPr>
          <p:cNvPr id="3" name="Picture 2">
            <a:extLst>
              <a:ext uri="{FF2B5EF4-FFF2-40B4-BE49-F238E27FC236}">
                <a16:creationId xmlns:a16="http://schemas.microsoft.com/office/drawing/2014/main" id="{C4D0A66F-73BE-4E8B-AD69-76C2B62CEE44}"/>
              </a:ext>
            </a:extLst>
          </p:cNvPr>
          <p:cNvPicPr>
            <a:picLocks noChangeAspect="1"/>
          </p:cNvPicPr>
          <p:nvPr/>
        </p:nvPicPr>
        <p:blipFill>
          <a:blip r:embed="rId3"/>
          <a:stretch>
            <a:fillRect/>
          </a:stretch>
        </p:blipFill>
        <p:spPr>
          <a:xfrm>
            <a:off x="3821595" y="3007879"/>
            <a:ext cx="4307023" cy="2271692"/>
          </a:xfrm>
          <a:prstGeom prst="rect">
            <a:avLst/>
          </a:prstGeom>
        </p:spPr>
      </p:pic>
      <p:sp>
        <p:nvSpPr>
          <p:cNvPr id="6" name="Rectangle 5">
            <a:extLst>
              <a:ext uri="{FF2B5EF4-FFF2-40B4-BE49-F238E27FC236}">
                <a16:creationId xmlns:a16="http://schemas.microsoft.com/office/drawing/2014/main" id="{301D402F-2094-46EB-965C-6C4D4195DEE9}"/>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spTree>
    <p:extLst>
      <p:ext uri="{BB962C8B-B14F-4D97-AF65-F5344CB8AC3E}">
        <p14:creationId xmlns:p14="http://schemas.microsoft.com/office/powerpoint/2010/main" val="26985922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870564"/>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Model View Controller (MVC)</a:t>
            </a:r>
          </a:p>
          <a:p>
            <a:pPr marL="457200" indent="-457200">
              <a:buFont typeface="Wingdings" panose="05000000000000000000" pitchFamily="2" charset="2"/>
              <a:buChar char="q"/>
            </a:pPr>
            <a:r>
              <a:rPr lang="en-US" sz="2800" dirty="0"/>
              <a:t>Model</a:t>
            </a:r>
          </a:p>
          <a:p>
            <a:pPr marL="342900">
              <a:buFont typeface="Wingdings" panose="05000000000000000000" pitchFamily="2" charset="2"/>
              <a:buChar char="v"/>
            </a:pPr>
            <a:r>
              <a:rPr lang="en-US" dirty="0"/>
              <a:t>Model manages the data and the behavior of the applications. </a:t>
            </a:r>
          </a:p>
          <a:p>
            <a:pPr marL="342900">
              <a:buFont typeface="Wingdings" panose="05000000000000000000" pitchFamily="2" charset="2"/>
              <a:buChar char="v"/>
            </a:pPr>
            <a:r>
              <a:rPr lang="en-US" dirty="0"/>
              <a:t>Model processes events sent by the controller. </a:t>
            </a:r>
          </a:p>
          <a:p>
            <a:pPr marL="342900">
              <a:buFont typeface="Wingdings" panose="05000000000000000000" pitchFamily="2" charset="2"/>
              <a:buChar char="v"/>
            </a:pPr>
            <a:r>
              <a:rPr lang="en-US" dirty="0"/>
              <a:t>Model has no information about the views and controllers.</a:t>
            </a:r>
          </a:p>
          <a:p>
            <a:pPr marL="342900">
              <a:buFont typeface="Wingdings" panose="05000000000000000000" pitchFamily="2" charset="2"/>
              <a:buChar char="v"/>
            </a:pPr>
            <a:r>
              <a:rPr lang="en-US" dirty="0"/>
              <a:t>Model responds to the requests for information about its state (from the view) and responds to the instructions to change state (from controller).</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8097683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57020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Model View Controller (MVC)</a:t>
            </a:r>
          </a:p>
          <a:p>
            <a:pPr marL="457200" indent="-457200">
              <a:buFont typeface="Wingdings" panose="05000000000000000000" pitchFamily="2" charset="2"/>
              <a:buChar char="q"/>
            </a:pPr>
            <a:r>
              <a:rPr lang="en-US" sz="2800" dirty="0"/>
              <a:t>View</a:t>
            </a:r>
          </a:p>
          <a:p>
            <a:pPr marL="342900">
              <a:buFont typeface="Wingdings" panose="05000000000000000000" pitchFamily="2" charset="2"/>
              <a:buChar char="v"/>
            </a:pPr>
            <a:r>
              <a:rPr lang="en-US" dirty="0"/>
              <a:t>View prepares the interface which is shown to the user. </a:t>
            </a:r>
          </a:p>
          <a:p>
            <a:pPr marL="342900">
              <a:buFont typeface="Wingdings" panose="05000000000000000000" pitchFamily="2" charset="2"/>
              <a:buChar char="v"/>
            </a:pPr>
            <a:r>
              <a:rPr lang="en-US" dirty="0"/>
              <a:t>Users interact with the application through views. </a:t>
            </a:r>
          </a:p>
          <a:p>
            <a:pPr marL="342900">
              <a:buFont typeface="Wingdings" panose="05000000000000000000" pitchFamily="2" charset="2"/>
              <a:buChar char="v"/>
            </a:pPr>
            <a:r>
              <a:rPr lang="en-US" dirty="0"/>
              <a:t>Views present the information that the model or controller tell the view to present to the user and also handle user requests and sends them to the controller.</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40624874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57020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Model View Controller (MVC)</a:t>
            </a:r>
          </a:p>
          <a:p>
            <a:pPr marL="457200" indent="-457200">
              <a:buFont typeface="Wingdings" panose="05000000000000000000" pitchFamily="2" charset="2"/>
              <a:buChar char="q"/>
            </a:pPr>
            <a:r>
              <a:rPr lang="en-US" sz="2800" dirty="0"/>
              <a:t>Controller</a:t>
            </a:r>
          </a:p>
          <a:p>
            <a:pPr marL="342900">
              <a:buFont typeface="Wingdings" panose="05000000000000000000" pitchFamily="2" charset="2"/>
              <a:buChar char="v"/>
            </a:pPr>
            <a:r>
              <a:rPr lang="en-US" dirty="0"/>
              <a:t>Controller glues the model to the view. </a:t>
            </a:r>
          </a:p>
          <a:p>
            <a:pPr marL="342900">
              <a:buFont typeface="Wingdings" panose="05000000000000000000" pitchFamily="2" charset="2"/>
              <a:buChar char="v"/>
            </a:pPr>
            <a:r>
              <a:rPr lang="en-US" dirty="0"/>
              <a:t>Controller processes user requests and updates the model when the user manipulates the view. </a:t>
            </a:r>
          </a:p>
          <a:p>
            <a:pPr marL="342900">
              <a:buFont typeface="Wingdings" panose="05000000000000000000" pitchFamily="2" charset="2"/>
              <a:buChar char="v"/>
            </a:pPr>
            <a:r>
              <a:rPr lang="en-US" dirty="0"/>
              <a:t>Controller also updates the view when the model changes.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2629748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16955" y="520700"/>
            <a:ext cx="8813150" cy="5009064"/>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RESTful Web Services</a:t>
            </a:r>
          </a:p>
          <a:p>
            <a:r>
              <a:rPr lang="en-US" sz="2000" dirty="0"/>
              <a:t>Representational State Transfer (REST) is a set of architectural principles by which you can design web services and web APIs that focus on a system’s resources and how resource states are addressed and transferred.</a:t>
            </a:r>
          </a:p>
          <a:p>
            <a:pPr marL="457200" indent="-457200">
              <a:buFont typeface="Wingdings" panose="05000000000000000000" pitchFamily="2" charset="2"/>
              <a:buChar char="q"/>
            </a:pPr>
            <a:r>
              <a:rPr lang="en-US" dirty="0"/>
              <a:t>Client-Server</a:t>
            </a:r>
          </a:p>
          <a:p>
            <a:pPr marL="457200" indent="-457200">
              <a:buFont typeface="Wingdings" panose="05000000000000000000" pitchFamily="2" charset="2"/>
              <a:buChar char="q"/>
            </a:pPr>
            <a:r>
              <a:rPr lang="en-US" dirty="0"/>
              <a:t>Stateless</a:t>
            </a:r>
          </a:p>
          <a:p>
            <a:pPr marL="457200" indent="-457200">
              <a:buFont typeface="Wingdings" panose="05000000000000000000" pitchFamily="2" charset="2"/>
              <a:buChar char="q"/>
            </a:pPr>
            <a:r>
              <a:rPr lang="en-US" dirty="0"/>
              <a:t>Cacheable</a:t>
            </a:r>
          </a:p>
          <a:p>
            <a:pPr marL="457200" indent="-457200">
              <a:buFont typeface="Wingdings" panose="05000000000000000000" pitchFamily="2" charset="2"/>
              <a:buChar char="q"/>
            </a:pPr>
            <a:r>
              <a:rPr lang="en-US" dirty="0"/>
              <a:t>Layered System</a:t>
            </a:r>
          </a:p>
          <a:p>
            <a:pPr marL="457200" indent="-457200">
              <a:buFont typeface="Wingdings" panose="05000000000000000000" pitchFamily="2" charset="2"/>
              <a:buChar char="q"/>
            </a:pPr>
            <a:r>
              <a:rPr lang="en-US" dirty="0"/>
              <a:t>Uniform Interface</a:t>
            </a:r>
          </a:p>
          <a:p>
            <a:pPr marL="457200" indent="-457200">
              <a:buFont typeface="Wingdings" panose="05000000000000000000" pitchFamily="2" charset="2"/>
              <a:buChar char="q"/>
            </a:pPr>
            <a:r>
              <a:rPr lang="en-US" dirty="0"/>
              <a:t>Code on demand</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0788837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710005" y="923743"/>
            <a:ext cx="7981225" cy="4262705"/>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Outline</a:t>
            </a:r>
          </a:p>
          <a:p>
            <a:pPr marL="457200" indent="-457200">
              <a:buFont typeface="Wingdings" panose="05000000000000000000" pitchFamily="2" charset="2"/>
              <a:buChar char="q"/>
            </a:pPr>
            <a:r>
              <a:rPr lang="en-US" sz="2800" dirty="0"/>
              <a:t>Characteristics of Cloud Applications</a:t>
            </a:r>
          </a:p>
          <a:p>
            <a:pPr marL="457200" indent="-457200">
              <a:buFont typeface="Wingdings" panose="05000000000000000000" pitchFamily="2" charset="2"/>
              <a:buChar char="q"/>
            </a:pPr>
            <a:r>
              <a:rPr lang="en-US" sz="2800" dirty="0"/>
              <a:t>Reference Architectures of Cloud Applications</a:t>
            </a:r>
          </a:p>
          <a:p>
            <a:pPr marL="457200" indent="-457200">
              <a:buFont typeface="Wingdings" panose="05000000000000000000" pitchFamily="2" charset="2"/>
              <a:buChar char="q"/>
            </a:pPr>
            <a:r>
              <a:rPr lang="en-US" sz="2800" dirty="0"/>
              <a:t>Design Methodologies</a:t>
            </a:r>
          </a:p>
          <a:p>
            <a:pPr marL="457200" indent="-457200">
              <a:buFont typeface="Wingdings" panose="05000000000000000000" pitchFamily="2" charset="2"/>
              <a:buChar char="q"/>
            </a:pPr>
            <a:r>
              <a:rPr lang="en-US" sz="2800" dirty="0"/>
              <a:t>Data Storage</a:t>
            </a:r>
          </a:p>
          <a:p>
            <a:pPr marL="457200" indent="-457200">
              <a:buFont typeface="Wingdings" panose="05000000000000000000" pitchFamily="2" charset="2"/>
              <a:buChar char="q"/>
            </a:pPr>
            <a:r>
              <a:rPr lang="en-US" sz="2800" dirty="0"/>
              <a:t>Data Analytics</a:t>
            </a:r>
          </a:p>
          <a:p>
            <a:pPr marL="457200" indent="-457200">
              <a:buFont typeface="Wingdings" panose="05000000000000000000" pitchFamily="2" charset="2"/>
              <a:buChar char="q"/>
            </a:pPr>
            <a:r>
              <a:rPr lang="en-US" sz="2800" dirty="0"/>
              <a:t>Deployment &amp; Management</a:t>
            </a:r>
          </a:p>
        </p:txBody>
      </p:sp>
      <p:sp>
        <p:nvSpPr>
          <p:cNvPr id="12" name="Rectangle 11"/>
          <p:cNvSpPr/>
          <p:nvPr/>
        </p:nvSpPr>
        <p:spPr>
          <a:xfrm>
            <a:off x="4495800" y="6052979"/>
            <a:ext cx="4572000" cy="246221"/>
          </a:xfrm>
          <a:prstGeom prst="rect">
            <a:avLst/>
          </a:prstGeom>
        </p:spPr>
        <p:txBody>
          <a:bodyPr>
            <a:spAutoFit/>
          </a:bodyPr>
          <a:lstStyle/>
          <a:p>
            <a:r>
              <a:rPr lang="en-US" sz="1000" dirty="0"/>
              <a:t>http://</a:t>
            </a:r>
            <a:r>
              <a:rPr lang="en-US" sz="1000" dirty="0" err="1"/>
              <a:t>www.numericana.com/answer/graphs.htm</a:t>
            </a:r>
            <a:endParaRPr lang="en-US" sz="1000"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567021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16955" y="520700"/>
            <a:ext cx="8813150" cy="4247317"/>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Data Storage Approaches</a:t>
            </a:r>
          </a:p>
          <a:p>
            <a:pPr marL="457200" indent="-457200">
              <a:buFont typeface="Wingdings" panose="05000000000000000000" pitchFamily="2" charset="2"/>
              <a:buChar char="q"/>
            </a:pPr>
            <a:r>
              <a:rPr lang="en-US" dirty="0"/>
              <a:t>Relational (SQL) Approach</a:t>
            </a:r>
          </a:p>
          <a:p>
            <a:r>
              <a:rPr lang="en-US" dirty="0"/>
              <a:t>A relational database is database that conforms to the relational model that was popularized by Edgar Codd in 1970.</a:t>
            </a:r>
          </a:p>
          <a:p>
            <a:pPr marL="342900" indent="-342900">
              <a:buFont typeface="Wingdings" panose="05000000000000000000" pitchFamily="2" charset="2"/>
              <a:buChar char="q"/>
            </a:pPr>
            <a:r>
              <a:rPr lang="en-US" dirty="0"/>
              <a:t>Non-Relational (No-SQL) Approach</a:t>
            </a:r>
          </a:p>
          <a:p>
            <a:r>
              <a:rPr lang="en-US" dirty="0"/>
              <a:t>Non-relational databases are popular for applications in which the sale of data involved is massive, the data may not be structured and real-time performance is important as opposed to consistency.</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248415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16955" y="520700"/>
            <a:ext cx="8813150" cy="445506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Data Storage Approaches</a:t>
            </a:r>
          </a:p>
          <a:p>
            <a:pPr marL="457200" indent="-457200">
              <a:buFont typeface="Wingdings" panose="05000000000000000000" pitchFamily="2" charset="2"/>
              <a:buChar char="q"/>
            </a:pPr>
            <a:r>
              <a:rPr lang="en-US" dirty="0"/>
              <a:t>Relational Databases</a:t>
            </a:r>
          </a:p>
          <a:p>
            <a:pPr marL="342900">
              <a:buFont typeface="Wingdings" panose="05000000000000000000" pitchFamily="2" charset="2"/>
              <a:buChar char="v"/>
            </a:pPr>
            <a:r>
              <a:rPr lang="en-US" dirty="0"/>
              <a:t>Relations</a:t>
            </a:r>
          </a:p>
          <a:p>
            <a:pPr marL="342900">
              <a:buFont typeface="Wingdings" panose="05000000000000000000" pitchFamily="2" charset="2"/>
              <a:buChar char="v"/>
            </a:pPr>
            <a:r>
              <a:rPr lang="en-US" dirty="0"/>
              <a:t>Schema</a:t>
            </a:r>
          </a:p>
          <a:p>
            <a:pPr marL="342900">
              <a:buFont typeface="Wingdings" panose="05000000000000000000" pitchFamily="2" charset="2"/>
              <a:buChar char="v"/>
            </a:pPr>
            <a:r>
              <a:rPr lang="en-US" dirty="0"/>
              <a:t>Tuples</a:t>
            </a:r>
          </a:p>
          <a:p>
            <a:pPr marL="342900">
              <a:buFont typeface="Wingdings" panose="05000000000000000000" pitchFamily="2" charset="2"/>
              <a:buChar char="v"/>
            </a:pPr>
            <a:r>
              <a:rPr lang="en-US" dirty="0"/>
              <a:t>Attributes</a:t>
            </a:r>
          </a:p>
          <a:p>
            <a:pPr marL="342900">
              <a:buFont typeface="Wingdings" panose="05000000000000000000" pitchFamily="2" charset="2"/>
              <a:buChar char="v"/>
            </a:pPr>
            <a:r>
              <a:rPr lang="en-US" dirty="0"/>
              <a:t>Insert/Update/Delete</a:t>
            </a:r>
          </a:p>
          <a:p>
            <a:pPr marL="342900">
              <a:buFont typeface="Wingdings" panose="05000000000000000000" pitchFamily="2" charset="2"/>
              <a:buChar char="v"/>
            </a:pPr>
            <a:r>
              <a:rPr lang="en-US" dirty="0"/>
              <a:t>Primary Key</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8963831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16955" y="520700"/>
            <a:ext cx="8813150" cy="333168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Data Storage Approaches</a:t>
            </a:r>
          </a:p>
          <a:p>
            <a:pPr marL="457200" indent="-457200">
              <a:buFont typeface="Wingdings" panose="05000000000000000000" pitchFamily="2" charset="2"/>
              <a:buChar char="q"/>
            </a:pPr>
            <a:r>
              <a:rPr lang="en-US" dirty="0"/>
              <a:t>Non-Relational Databases</a:t>
            </a:r>
          </a:p>
          <a:p>
            <a:pPr marL="342900">
              <a:buFont typeface="Wingdings" panose="05000000000000000000" pitchFamily="2" charset="2"/>
              <a:buChar char="v"/>
            </a:pPr>
            <a:r>
              <a:rPr lang="en-US" dirty="0"/>
              <a:t>Key-value store</a:t>
            </a:r>
          </a:p>
          <a:p>
            <a:pPr marL="342900">
              <a:buFont typeface="Wingdings" panose="05000000000000000000" pitchFamily="2" charset="2"/>
              <a:buChar char="v"/>
            </a:pPr>
            <a:r>
              <a:rPr lang="en-US" dirty="0"/>
              <a:t>Document store</a:t>
            </a:r>
          </a:p>
          <a:p>
            <a:pPr marL="342900">
              <a:buFont typeface="Wingdings" panose="05000000000000000000" pitchFamily="2" charset="2"/>
              <a:buChar char="v"/>
            </a:pPr>
            <a:r>
              <a:rPr lang="en-US" dirty="0"/>
              <a:t>Graph store</a:t>
            </a:r>
          </a:p>
          <a:p>
            <a:pPr marL="342900">
              <a:buFont typeface="Wingdings" panose="05000000000000000000" pitchFamily="2" charset="2"/>
              <a:buChar char="v"/>
            </a:pPr>
            <a:r>
              <a:rPr lang="en-US" dirty="0"/>
              <a:t>Object store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2" name="Rectangle 1">
            <a:extLst>
              <a:ext uri="{FF2B5EF4-FFF2-40B4-BE49-F238E27FC236}">
                <a16:creationId xmlns:a16="http://schemas.microsoft.com/office/drawing/2014/main" id="{4ECCF915-A0E6-400B-9EE2-0E78B83797B7}"/>
              </a:ext>
            </a:extLst>
          </p:cNvPr>
          <p:cNvSpPr/>
          <p:nvPr/>
        </p:nvSpPr>
        <p:spPr>
          <a:xfrm>
            <a:off x="3513221" y="3087776"/>
            <a:ext cx="5104063" cy="2246769"/>
          </a:xfrm>
          <a:prstGeom prst="rect">
            <a:avLst/>
          </a:prstGeom>
          <a:ln>
            <a:solidFill>
              <a:srgbClr val="FF0000"/>
            </a:solidFill>
          </a:ln>
        </p:spPr>
        <p:txBody>
          <a:bodyPr wrap="square">
            <a:spAutoFit/>
          </a:bodyPr>
          <a:lstStyle/>
          <a:p>
            <a:pPr lvl="0">
              <a:defRPr/>
            </a:pPr>
            <a:r>
              <a:rPr lang="en-US" sz="2000" dirty="0"/>
              <a:t>The driving force behind the non-relational databases is the need for databases that can achieve </a:t>
            </a:r>
            <a:r>
              <a:rPr lang="en-US" sz="2000" b="1" dirty="0"/>
              <a:t>high scalability</a:t>
            </a:r>
            <a:r>
              <a:rPr lang="en-US" sz="2000" dirty="0"/>
              <a:t>, </a:t>
            </a:r>
            <a:r>
              <a:rPr lang="en-US" sz="2000" b="1" dirty="0"/>
              <a:t>fault tolerance </a:t>
            </a:r>
            <a:r>
              <a:rPr lang="en-US" sz="2000" dirty="0"/>
              <a:t>and </a:t>
            </a:r>
            <a:r>
              <a:rPr lang="en-US" sz="2000" b="1" dirty="0"/>
              <a:t>availability</a:t>
            </a:r>
            <a:r>
              <a:rPr lang="en-US" sz="2000" dirty="0"/>
              <a:t>. These databases can be distributed on a large cluster of machines. Fault tolerance is provided by storing multiple replicas of data on different machines. </a:t>
            </a:r>
          </a:p>
        </p:txBody>
      </p:sp>
    </p:spTree>
    <p:extLst>
      <p:ext uri="{BB962C8B-B14F-4D97-AF65-F5344CB8AC3E}">
        <p14:creationId xmlns:p14="http://schemas.microsoft.com/office/powerpoint/2010/main" val="5735679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63945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Scalability</a:t>
            </a:r>
          </a:p>
          <a:p>
            <a:pPr marL="457200" indent="-457200">
              <a:buFont typeface="Wingdings" panose="05000000000000000000" pitchFamily="2" charset="2"/>
              <a:buChar char="q"/>
            </a:pPr>
            <a:r>
              <a:rPr lang="en-US" sz="2800" dirty="0"/>
              <a:t>Reliability &amp; Availability</a:t>
            </a:r>
          </a:p>
          <a:p>
            <a:pPr marL="457200" indent="-457200">
              <a:buFont typeface="Wingdings" panose="05000000000000000000" pitchFamily="2" charset="2"/>
              <a:buChar char="q"/>
            </a:pPr>
            <a:r>
              <a:rPr lang="en-US" sz="2800" dirty="0"/>
              <a:t>Security</a:t>
            </a:r>
          </a:p>
          <a:p>
            <a:pPr marL="457200" indent="-457200">
              <a:buFont typeface="Wingdings" panose="05000000000000000000" pitchFamily="2" charset="2"/>
              <a:buChar char="q"/>
            </a:pPr>
            <a:r>
              <a:rPr lang="en-US" sz="2800" dirty="0"/>
              <a:t>Maintenance &amp; Upgradation</a:t>
            </a:r>
          </a:p>
          <a:p>
            <a:pPr marL="457200" indent="-457200">
              <a:buFont typeface="Wingdings" panose="05000000000000000000" pitchFamily="2" charset="2"/>
              <a:buChar char="q"/>
            </a:pPr>
            <a:r>
              <a:rPr lang="en-US" sz="2800" dirty="0"/>
              <a:t>Performance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4823880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170099"/>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Scalability</a:t>
            </a:r>
          </a:p>
          <a:p>
            <a:pPr marL="1257300" lvl="1" indent="-457200">
              <a:buFont typeface="Wingdings" panose="05000000000000000000" pitchFamily="2" charset="2"/>
              <a:buChar char="v"/>
            </a:pPr>
            <a:r>
              <a:rPr lang="en-US" sz="2200" dirty="0"/>
              <a:t>loose coupling of components</a:t>
            </a:r>
          </a:p>
          <a:p>
            <a:pPr marL="1257300" lvl="1" indent="-457200">
              <a:buFont typeface="Wingdings" panose="05000000000000000000" pitchFamily="2" charset="2"/>
              <a:buChar char="v"/>
            </a:pPr>
            <a:r>
              <a:rPr lang="en-US" sz="2200" dirty="0"/>
              <a:t>Asynchronous communication</a:t>
            </a:r>
          </a:p>
          <a:p>
            <a:pPr marL="1257300" lvl="1" indent="-457200">
              <a:buFont typeface="Wingdings" panose="05000000000000000000" pitchFamily="2" charset="2"/>
              <a:buChar char="v"/>
            </a:pPr>
            <a:r>
              <a:rPr lang="en-US" sz="2200" dirty="0"/>
              <a:t>Stateless design</a:t>
            </a:r>
          </a:p>
          <a:p>
            <a:pPr marL="1257300" lvl="1" indent="-457200">
              <a:buFont typeface="Wingdings" panose="05000000000000000000" pitchFamily="2" charset="2"/>
              <a:buChar char="v"/>
            </a:pPr>
            <a:r>
              <a:rPr lang="en-US" sz="2200" dirty="0"/>
              <a:t>Database choice and design</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7932718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544560"/>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Reliability &amp; Availability</a:t>
            </a:r>
          </a:p>
          <a:p>
            <a:pPr marL="1257300" lvl="1" indent="-457200">
              <a:buFont typeface="Wingdings" panose="05000000000000000000" pitchFamily="2" charset="2"/>
              <a:buChar char="v"/>
            </a:pPr>
            <a:r>
              <a:rPr lang="en-US" sz="2200" dirty="0"/>
              <a:t>No single point of failure</a:t>
            </a:r>
          </a:p>
          <a:p>
            <a:pPr marL="1257300" lvl="1" indent="-457200">
              <a:buFont typeface="Wingdings" panose="05000000000000000000" pitchFamily="2" charset="2"/>
              <a:buChar char="v"/>
            </a:pPr>
            <a:r>
              <a:rPr lang="en-US" sz="2200" dirty="0"/>
              <a:t>Trigger automated actions on failures</a:t>
            </a:r>
          </a:p>
          <a:p>
            <a:pPr marL="1257300" lvl="1" indent="-457200">
              <a:buFont typeface="Wingdings" panose="05000000000000000000" pitchFamily="2" charset="2"/>
              <a:buChar char="v"/>
            </a:pPr>
            <a:r>
              <a:rPr lang="en-US" sz="2200" dirty="0"/>
              <a:t>Graceful degradation</a:t>
            </a:r>
          </a:p>
          <a:p>
            <a:pPr marL="1257300" lvl="1" indent="-457200">
              <a:buFont typeface="Wingdings" panose="05000000000000000000" pitchFamily="2" charset="2"/>
              <a:buChar char="v"/>
            </a:pPr>
            <a:r>
              <a:rPr lang="en-US" sz="2200" dirty="0"/>
              <a:t>Logging</a:t>
            </a:r>
          </a:p>
          <a:p>
            <a:pPr marL="1257300" lvl="1" indent="-457200">
              <a:buFont typeface="Wingdings" panose="05000000000000000000" pitchFamily="2" charset="2"/>
              <a:buChar char="v"/>
            </a:pPr>
            <a:r>
              <a:rPr lang="en-US" sz="2200" dirty="0"/>
              <a:t>Replication</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5201525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944943"/>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Security</a:t>
            </a:r>
          </a:p>
          <a:p>
            <a:pPr marL="1257300" lvl="1" indent="-457200">
              <a:buFont typeface="Wingdings" panose="05000000000000000000" pitchFamily="2" charset="2"/>
              <a:buChar char="v"/>
            </a:pPr>
            <a:r>
              <a:rPr lang="en-US" sz="2200" dirty="0"/>
              <a:t>Securing data at rest</a:t>
            </a:r>
          </a:p>
          <a:p>
            <a:pPr marL="1257300" lvl="1" indent="-457200">
              <a:buFont typeface="Wingdings" panose="05000000000000000000" pitchFamily="2" charset="2"/>
              <a:buChar char="v"/>
            </a:pPr>
            <a:r>
              <a:rPr lang="en-US" sz="2200" dirty="0"/>
              <a:t>Securing data in motion</a:t>
            </a:r>
          </a:p>
          <a:p>
            <a:pPr marL="1257300" lvl="1" indent="-457200">
              <a:buFont typeface="Wingdings" panose="05000000000000000000" pitchFamily="2" charset="2"/>
              <a:buChar char="v"/>
            </a:pPr>
            <a:r>
              <a:rPr lang="en-US" sz="2200" dirty="0"/>
              <a:t>Authentication</a:t>
            </a:r>
          </a:p>
          <a:p>
            <a:pPr marL="1257300" lvl="1" indent="-457200">
              <a:buFont typeface="Wingdings" panose="05000000000000000000" pitchFamily="2" charset="2"/>
              <a:buChar char="v"/>
            </a:pPr>
            <a:r>
              <a:rPr lang="en-US" sz="2200" dirty="0"/>
              <a:t>Authorization</a:t>
            </a:r>
          </a:p>
          <a:p>
            <a:pPr marL="1257300" lvl="1" indent="-457200">
              <a:buFont typeface="Wingdings" panose="05000000000000000000" pitchFamily="2" charset="2"/>
              <a:buChar char="v"/>
            </a:pPr>
            <a:r>
              <a:rPr lang="en-US" sz="2200" dirty="0"/>
              <a:t>Identify and access management</a:t>
            </a:r>
          </a:p>
          <a:p>
            <a:pPr marL="1257300" lvl="1" indent="-457200">
              <a:buFont typeface="Wingdings" panose="05000000000000000000" pitchFamily="2" charset="2"/>
              <a:buChar char="v"/>
            </a:pPr>
            <a:r>
              <a:rPr lang="en-US" sz="2200" dirty="0"/>
              <a:t>Key management</a:t>
            </a:r>
          </a:p>
          <a:p>
            <a:pPr marL="1257300" lvl="1" indent="-457200">
              <a:buFont typeface="Wingdings" panose="05000000000000000000" pitchFamily="2" charset="2"/>
              <a:buChar char="v"/>
            </a:pPr>
            <a:r>
              <a:rPr lang="en-US" sz="2200" dirty="0"/>
              <a:t>Data integrity</a:t>
            </a:r>
          </a:p>
          <a:p>
            <a:pPr marL="1257300" lvl="1" indent="-457200">
              <a:buFont typeface="Wingdings" panose="05000000000000000000" pitchFamily="2" charset="2"/>
              <a:buChar char="v"/>
            </a:pPr>
            <a:r>
              <a:rPr lang="en-US" sz="2200" dirty="0"/>
              <a:t>Auditing</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724085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281615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Maintenance &amp; Upgradation</a:t>
            </a:r>
          </a:p>
          <a:p>
            <a:r>
              <a:rPr lang="en-US" dirty="0"/>
              <a:t>Business may need to adapt their applications based on the feedback from the users. In such scenarios, it is important to design applications with low maintenance and upgradation costs.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6784681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281615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Applications</a:t>
            </a:r>
          </a:p>
          <a:p>
            <a:pPr marL="457200" indent="-457200">
              <a:buFont typeface="Wingdings" panose="05000000000000000000" pitchFamily="2" charset="2"/>
              <a:buChar char="q"/>
            </a:pPr>
            <a:r>
              <a:rPr lang="en-US" sz="2800" dirty="0"/>
              <a:t>Performance</a:t>
            </a:r>
          </a:p>
          <a:p>
            <a:r>
              <a:rPr lang="en-US" dirty="0"/>
              <a:t>Performance requirements depend on the type of the applications. There are various metrics that are used to evaluate the application performance, such as response time, throughput, etc.</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36916167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20754</TotalTime>
  <Words>3569</Words>
  <Application>Microsoft Office PowerPoint</Application>
  <PresentationFormat>On-screen Show (16:10)</PresentationFormat>
  <Paragraphs>266</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ffa</vt:lpstr>
      <vt:lpstr>Trajan Pro</vt:lpstr>
      <vt:lpstr>Arial</vt:lpstr>
      <vt:lpstr>Calibri</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Albert-László Barabási</dc:creator>
  <cp:lastModifiedBy>Liu, Xiaoming</cp:lastModifiedBy>
  <cp:revision>778</cp:revision>
  <dcterms:created xsi:type="dcterms:W3CDTF">2013-06-02T20:44:12Z</dcterms:created>
  <dcterms:modified xsi:type="dcterms:W3CDTF">2019-09-06T04:02:23Z</dcterms:modified>
</cp:coreProperties>
</file>