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425" r:id="rId2"/>
    <p:sldId id="433" r:id="rId3"/>
    <p:sldId id="502" r:id="rId4"/>
    <p:sldId id="434" r:id="rId5"/>
    <p:sldId id="491" r:id="rId6"/>
    <p:sldId id="503" r:id="rId7"/>
    <p:sldId id="461" r:id="rId8"/>
    <p:sldId id="492" r:id="rId9"/>
    <p:sldId id="462" r:id="rId10"/>
    <p:sldId id="463" r:id="rId11"/>
    <p:sldId id="493" r:id="rId12"/>
    <p:sldId id="464" r:id="rId13"/>
    <p:sldId id="465" r:id="rId14"/>
    <p:sldId id="494" r:id="rId15"/>
    <p:sldId id="380" r:id="rId16"/>
    <p:sldId id="495" r:id="rId17"/>
    <p:sldId id="501" r:id="rId18"/>
    <p:sldId id="467" r:id="rId19"/>
    <p:sldId id="496" r:id="rId20"/>
    <p:sldId id="497" r:id="rId21"/>
    <p:sldId id="469" r:id="rId22"/>
    <p:sldId id="499" r:id="rId23"/>
    <p:sldId id="500" r:id="rId24"/>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699FF"/>
    <a:srgbClr val="DA404F"/>
    <a:srgbClr val="0000CC"/>
    <a:srgbClr val="3333CC"/>
    <a:srgbClr val="0000FF"/>
    <a:srgbClr val="A658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7350A-4A3D-4666-BEDF-813360475D9C}" v="10" dt="2022-09-12T07:37:55.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2403" autoAdjust="0"/>
  </p:normalViewPr>
  <p:slideViewPr>
    <p:cSldViewPr snapToGrid="0" snapToObjects="1">
      <p:cViewPr varScale="1">
        <p:scale>
          <a:sx n="179" d="100"/>
          <a:sy n="179" d="100"/>
        </p:scale>
        <p:origin x="1230" y="126"/>
      </p:cViewPr>
      <p:guideLst>
        <p:guide orient="horz" pos="180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Xiaoming" userId="33fd5c68-f221-4912-808e-d6bc3869f0c3" providerId="ADAL" clId="{B95BEBC8-115E-408C-A2BF-7C0B9811442C}"/>
    <pc:docChg chg="undo custSel addSld delSld modSld sldOrd">
      <pc:chgData name="Liu, Xiaoming" userId="33fd5c68-f221-4912-808e-d6bc3869f0c3" providerId="ADAL" clId="{B95BEBC8-115E-408C-A2BF-7C0B9811442C}" dt="2019-08-21T19:32:46.400" v="2866" actId="1076"/>
      <pc:docMkLst>
        <pc:docMk/>
      </pc:docMkLst>
      <pc:sldChg chg="addSp delSp modSp add del ord">
        <pc:chgData name="Liu, Xiaoming" userId="33fd5c68-f221-4912-808e-d6bc3869f0c3" providerId="ADAL" clId="{B95BEBC8-115E-408C-A2BF-7C0B9811442C}" dt="2019-08-21T19:04:42.376" v="1756" actId="20577"/>
        <pc:sldMkLst>
          <pc:docMk/>
          <pc:sldMk cId="0" sldId="380"/>
        </pc:sldMkLst>
        <pc:spChg chg="add mod">
          <ac:chgData name="Liu, Xiaoming" userId="33fd5c68-f221-4912-808e-d6bc3869f0c3" providerId="ADAL" clId="{B95BEBC8-115E-408C-A2BF-7C0B9811442C}" dt="2019-08-21T15:09:24.533" v="215" actId="20577"/>
          <ac:spMkLst>
            <pc:docMk/>
            <pc:sldMk cId="0" sldId="380"/>
            <ac:spMk id="5" creationId="{9E80648B-CE10-4AF7-8C53-074342476D14}"/>
          </ac:spMkLst>
        </pc:spChg>
        <pc:spChg chg="del">
          <ac:chgData name="Liu, Xiaoming" userId="33fd5c68-f221-4912-808e-d6bc3869f0c3" providerId="ADAL" clId="{B95BEBC8-115E-408C-A2BF-7C0B9811442C}" dt="2019-08-21T15:07:32.097" v="195" actId="478"/>
          <ac:spMkLst>
            <pc:docMk/>
            <pc:sldMk cId="0" sldId="380"/>
            <ac:spMk id="10" creationId="{00000000-0000-0000-0000-000000000000}"/>
          </ac:spMkLst>
        </pc:spChg>
        <pc:spChg chg="mod">
          <ac:chgData name="Liu, Xiaoming" userId="33fd5c68-f221-4912-808e-d6bc3869f0c3" providerId="ADAL" clId="{B95BEBC8-115E-408C-A2BF-7C0B9811442C}" dt="2019-08-21T19:04:42.376" v="1756" actId="20577"/>
          <ac:spMkLst>
            <pc:docMk/>
            <pc:sldMk cId="0" sldId="380"/>
            <ac:spMk id="26628" creationId="{00000000-0000-0000-0000-000000000000}"/>
          </ac:spMkLst>
        </pc:spChg>
      </pc:sldChg>
      <pc:sldChg chg="addSp delSp modSp">
        <pc:chgData name="Liu, Xiaoming" userId="33fd5c68-f221-4912-808e-d6bc3869f0c3" providerId="ADAL" clId="{B95BEBC8-115E-408C-A2BF-7C0B9811442C}" dt="2019-08-21T15:18:01.267" v="329" actId="20577"/>
        <pc:sldMkLst>
          <pc:docMk/>
          <pc:sldMk cId="0" sldId="425"/>
        </pc:sldMkLst>
        <pc:spChg chg="mod">
          <ac:chgData name="Liu, Xiaoming" userId="33fd5c68-f221-4912-808e-d6bc3869f0c3" providerId="ADAL" clId="{B95BEBC8-115E-408C-A2BF-7C0B9811442C}" dt="2019-08-21T15:06:02.452" v="146" actId="20577"/>
          <ac:spMkLst>
            <pc:docMk/>
            <pc:sldMk cId="0" sldId="425"/>
            <ac:spMk id="3" creationId="{00000000-0000-0000-0000-000000000000}"/>
          </ac:spMkLst>
        </pc:spChg>
        <pc:spChg chg="add del mod">
          <ac:chgData name="Liu, Xiaoming" userId="33fd5c68-f221-4912-808e-d6bc3869f0c3" providerId="ADAL" clId="{B95BEBC8-115E-408C-A2BF-7C0B9811442C}" dt="2019-08-21T15:05:44.681" v="92"/>
          <ac:spMkLst>
            <pc:docMk/>
            <pc:sldMk cId="0" sldId="425"/>
            <ac:spMk id="4" creationId="{2B5DD1AF-5DC9-408A-AC0B-8FA12BFBF5F1}"/>
          </ac:spMkLst>
        </pc:spChg>
        <pc:spChg chg="add mod">
          <ac:chgData name="Liu, Xiaoming" userId="33fd5c68-f221-4912-808e-d6bc3869f0c3" providerId="ADAL" clId="{B95BEBC8-115E-408C-A2BF-7C0B9811442C}" dt="2019-08-21T15:18:01.267" v="329" actId="20577"/>
          <ac:spMkLst>
            <pc:docMk/>
            <pc:sldMk cId="0" sldId="425"/>
            <ac:spMk id="5" creationId="{F6DB6BBD-0672-4720-8D26-8818B0E2341A}"/>
          </ac:spMkLst>
        </pc:spChg>
        <pc:spChg chg="mod">
          <ac:chgData name="Liu, Xiaoming" userId="33fd5c68-f221-4912-808e-d6bc3869f0c3" providerId="ADAL" clId="{B95BEBC8-115E-408C-A2BF-7C0B9811442C}" dt="2019-08-21T15:07:02.452" v="191" actId="1076"/>
          <ac:spMkLst>
            <pc:docMk/>
            <pc:sldMk cId="0" sldId="425"/>
            <ac:spMk id="6" creationId="{00000000-0000-0000-0000-000000000000}"/>
          </ac:spMkLst>
        </pc:spChg>
      </pc:sldChg>
      <pc:sldChg chg="modSp add ord">
        <pc:chgData name="Liu, Xiaoming" userId="33fd5c68-f221-4912-808e-d6bc3869f0c3" providerId="ADAL" clId="{B95BEBC8-115E-408C-A2BF-7C0B9811442C}" dt="2019-08-21T19:28:54.242" v="2661" actId="207"/>
        <pc:sldMkLst>
          <pc:docMk/>
          <pc:sldMk cId="1056702174" sldId="433"/>
        </pc:sldMkLst>
        <pc:spChg chg="mod">
          <ac:chgData name="Liu, Xiaoming" userId="33fd5c68-f221-4912-808e-d6bc3869f0c3" providerId="ADAL" clId="{B95BEBC8-115E-408C-A2BF-7C0B9811442C}" dt="2019-08-21T19:28:54.242" v="2661" actId="207"/>
          <ac:spMkLst>
            <pc:docMk/>
            <pc:sldMk cId="1056702174" sldId="433"/>
            <ac:spMk id="26628" creationId="{00000000-0000-0000-0000-000000000000}"/>
          </ac:spMkLst>
        </pc:spChg>
      </pc:sldChg>
      <pc:sldChg chg="modSp add">
        <pc:chgData name="Liu, Xiaoming" userId="33fd5c68-f221-4912-808e-d6bc3869f0c3" providerId="ADAL" clId="{B95BEBC8-115E-408C-A2BF-7C0B9811442C}" dt="2019-08-21T19:32:46.400" v="2866" actId="1076"/>
        <pc:sldMkLst>
          <pc:docMk/>
          <pc:sldMk cId="1482388054" sldId="434"/>
        </pc:sldMkLst>
        <pc:spChg chg="mod">
          <ac:chgData name="Liu, Xiaoming" userId="33fd5c68-f221-4912-808e-d6bc3869f0c3" providerId="ADAL" clId="{B95BEBC8-115E-408C-A2BF-7C0B9811442C}" dt="2019-08-21T19:32:46.400" v="2866" actId="1076"/>
          <ac:spMkLst>
            <pc:docMk/>
            <pc:sldMk cId="1482388054" sldId="434"/>
            <ac:spMk id="26628" creationId="{00000000-0000-0000-0000-000000000000}"/>
          </ac:spMkLst>
        </pc:spChg>
      </pc:sldChg>
    </pc:docChg>
  </pc:docChgLst>
  <pc:docChgLst>
    <pc:chgData name="Liu, Xiaoming" userId="e35db971-945c-48c2-bc31-8e0613edc2f9" providerId="ADAL" clId="{67A7350A-4A3D-4666-BEDF-813360475D9C}"/>
    <pc:docChg chg="custSel addSld modSld sldOrd">
      <pc:chgData name="Liu, Xiaoming" userId="e35db971-945c-48c2-bc31-8e0613edc2f9" providerId="ADAL" clId="{67A7350A-4A3D-4666-BEDF-813360475D9C}" dt="2022-09-12T07:38:27.834" v="41" actId="1076"/>
      <pc:docMkLst>
        <pc:docMk/>
      </pc:docMkLst>
      <pc:sldChg chg="ord">
        <pc:chgData name="Liu, Xiaoming" userId="e35db971-945c-48c2-bc31-8e0613edc2f9" providerId="ADAL" clId="{67A7350A-4A3D-4666-BEDF-813360475D9C}" dt="2021-09-14T16:57:54.765" v="18"/>
        <pc:sldMkLst>
          <pc:docMk/>
          <pc:sldMk cId="3792893705" sldId="495"/>
        </pc:sldMkLst>
      </pc:sldChg>
      <pc:sldChg chg="addSp delSp modSp add mod ord modNotesTx">
        <pc:chgData name="Liu, Xiaoming" userId="e35db971-945c-48c2-bc31-8e0613edc2f9" providerId="ADAL" clId="{67A7350A-4A3D-4666-BEDF-813360475D9C}" dt="2021-09-14T16:57:22.293" v="16" actId="113"/>
        <pc:sldMkLst>
          <pc:docMk/>
          <pc:sldMk cId="3636603927" sldId="501"/>
        </pc:sldMkLst>
        <pc:spChg chg="mod">
          <ac:chgData name="Liu, Xiaoming" userId="e35db971-945c-48c2-bc31-8e0613edc2f9" providerId="ADAL" clId="{67A7350A-4A3D-4666-BEDF-813360475D9C}" dt="2021-09-14T16:57:22.293" v="16" actId="113"/>
          <ac:spMkLst>
            <pc:docMk/>
            <pc:sldMk cId="3636603927" sldId="501"/>
            <ac:spMk id="4" creationId="{970CB96C-2957-45F3-8A99-3D0A89A37BFE}"/>
          </ac:spMkLst>
        </pc:spChg>
        <pc:spChg chg="mod">
          <ac:chgData name="Liu, Xiaoming" userId="e35db971-945c-48c2-bc31-8e0613edc2f9" providerId="ADAL" clId="{67A7350A-4A3D-4666-BEDF-813360475D9C}" dt="2021-09-14T16:55:39.671" v="13" actId="1076"/>
          <ac:spMkLst>
            <pc:docMk/>
            <pc:sldMk cId="3636603927" sldId="501"/>
            <ac:spMk id="7" creationId="{2DFE9F62-717D-4107-A931-4676DB60E543}"/>
          </ac:spMkLst>
        </pc:spChg>
        <pc:picChg chg="del">
          <ac:chgData name="Liu, Xiaoming" userId="e35db971-945c-48c2-bc31-8e0613edc2f9" providerId="ADAL" clId="{67A7350A-4A3D-4666-BEDF-813360475D9C}" dt="2021-09-14T16:55:01.383" v="3" actId="478"/>
          <ac:picMkLst>
            <pc:docMk/>
            <pc:sldMk cId="3636603927" sldId="501"/>
            <ac:picMk id="3" creationId="{6DBC6892-542A-4B53-A100-05ED6A798BC1}"/>
          </ac:picMkLst>
        </pc:picChg>
        <pc:picChg chg="add mod">
          <ac:chgData name="Liu, Xiaoming" userId="e35db971-945c-48c2-bc31-8e0613edc2f9" providerId="ADAL" clId="{67A7350A-4A3D-4666-BEDF-813360475D9C}" dt="2021-09-14T16:55:28.135" v="9" actId="1076"/>
          <ac:picMkLst>
            <pc:docMk/>
            <pc:sldMk cId="3636603927" sldId="501"/>
            <ac:picMk id="1026" creationId="{20A6B607-E975-494B-BEE0-3A24AA9B4B89}"/>
          </ac:picMkLst>
        </pc:picChg>
      </pc:sldChg>
      <pc:sldChg chg="addSp delSp modSp add mod modAnim modNotesTx">
        <pc:chgData name="Liu, Xiaoming" userId="e35db971-945c-48c2-bc31-8e0613edc2f9" providerId="ADAL" clId="{67A7350A-4A3D-4666-BEDF-813360475D9C}" dt="2022-09-12T07:38:13.407" v="39" actId="1076"/>
        <pc:sldMkLst>
          <pc:docMk/>
          <pc:sldMk cId="3366553770" sldId="502"/>
        </pc:sldMkLst>
        <pc:spChg chg="del">
          <ac:chgData name="Liu, Xiaoming" userId="e35db971-945c-48c2-bc31-8e0613edc2f9" providerId="ADAL" clId="{67A7350A-4A3D-4666-BEDF-813360475D9C}" dt="2022-09-12T07:35:53.473" v="20" actId="478"/>
          <ac:spMkLst>
            <pc:docMk/>
            <pc:sldMk cId="3366553770" sldId="502"/>
            <ac:spMk id="26628" creationId="{00000000-0000-0000-0000-000000000000}"/>
          </ac:spMkLst>
        </pc:spChg>
        <pc:picChg chg="add mod">
          <ac:chgData name="Liu, Xiaoming" userId="e35db971-945c-48c2-bc31-8e0613edc2f9" providerId="ADAL" clId="{67A7350A-4A3D-4666-BEDF-813360475D9C}" dt="2022-09-12T07:38:13.407" v="39" actId="1076"/>
          <ac:picMkLst>
            <pc:docMk/>
            <pc:sldMk cId="3366553770" sldId="502"/>
            <ac:picMk id="2" creationId="{AF3DAC9F-F059-F7EA-7AA5-237BEDF35A34}"/>
          </ac:picMkLst>
        </pc:picChg>
      </pc:sldChg>
      <pc:sldChg chg="addSp delSp modSp add mod ord delAnim modAnim">
        <pc:chgData name="Liu, Xiaoming" userId="e35db971-945c-48c2-bc31-8e0613edc2f9" providerId="ADAL" clId="{67A7350A-4A3D-4666-BEDF-813360475D9C}" dt="2022-09-12T07:38:27.834" v="41" actId="1076"/>
        <pc:sldMkLst>
          <pc:docMk/>
          <pc:sldMk cId="242658267" sldId="503"/>
        </pc:sldMkLst>
        <pc:picChg chg="del">
          <ac:chgData name="Liu, Xiaoming" userId="e35db971-945c-48c2-bc31-8e0613edc2f9" providerId="ADAL" clId="{67A7350A-4A3D-4666-BEDF-813360475D9C}" dt="2022-09-12T07:37:19.754" v="29" actId="478"/>
          <ac:picMkLst>
            <pc:docMk/>
            <pc:sldMk cId="242658267" sldId="503"/>
            <ac:picMk id="2" creationId="{AF3DAC9F-F059-F7EA-7AA5-237BEDF35A34}"/>
          </ac:picMkLst>
        </pc:picChg>
        <pc:picChg chg="add mod">
          <ac:chgData name="Liu, Xiaoming" userId="e35db971-945c-48c2-bc31-8e0613edc2f9" providerId="ADAL" clId="{67A7350A-4A3D-4666-BEDF-813360475D9C}" dt="2022-09-12T07:38:27.834" v="41" actId="1076"/>
          <ac:picMkLst>
            <pc:docMk/>
            <pc:sldMk cId="242658267" sldId="503"/>
            <ac:picMk id="3" creationId="{646023BF-0BE1-CA8E-8C8A-E88D6AB219C2}"/>
          </ac:picMkLst>
        </pc:picChg>
      </pc:sldChg>
    </pc:docChg>
  </pc:docChgLst>
  <pc:docChgLst>
    <pc:chgData name="Liu, Xiaoming" userId="33fd5c68-f221-4912-808e-d6bc3869f0c3" providerId="ADAL" clId="{584D5AEC-D422-468A-815D-174ABEE951F0}"/>
    <pc:docChg chg="undo custSel modSld">
      <pc:chgData name="Liu, Xiaoming" userId="33fd5c68-f221-4912-808e-d6bc3869f0c3" providerId="ADAL" clId="{584D5AEC-D422-468A-815D-174ABEE951F0}" dt="2019-08-27T18:14:28.602" v="891"/>
      <pc:docMkLst>
        <pc:docMk/>
      </pc:docMkLst>
      <pc:sldChg chg="modAnim modNotesTx">
        <pc:chgData name="Liu, Xiaoming" userId="33fd5c68-f221-4912-808e-d6bc3869f0c3" providerId="ADAL" clId="{584D5AEC-D422-468A-815D-174ABEE951F0}" dt="2019-08-27T17:37:46.676" v="873" actId="20577"/>
        <pc:sldMkLst>
          <pc:docMk/>
          <pc:sldMk cId="0" sldId="380"/>
        </pc:sldMkLst>
      </pc:sldChg>
      <pc:sldChg chg="modSp modAnim modNotesTx">
        <pc:chgData name="Liu, Xiaoming" userId="33fd5c68-f221-4912-808e-d6bc3869f0c3" providerId="ADAL" clId="{584D5AEC-D422-468A-815D-174ABEE951F0}" dt="2019-08-27T17:34:11.585" v="871" actId="20577"/>
        <pc:sldMkLst>
          <pc:docMk/>
          <pc:sldMk cId="1056702174" sldId="433"/>
        </pc:sldMkLst>
        <pc:spChg chg="mod">
          <ac:chgData name="Liu, Xiaoming" userId="33fd5c68-f221-4912-808e-d6bc3869f0c3" providerId="ADAL" clId="{584D5AEC-D422-468A-815D-174ABEE951F0}" dt="2019-08-27T17:25:03.724" v="688" actId="20577"/>
          <ac:spMkLst>
            <pc:docMk/>
            <pc:sldMk cId="1056702174" sldId="433"/>
            <ac:spMk id="26628" creationId="{00000000-0000-0000-0000-000000000000}"/>
          </ac:spMkLst>
        </pc:spChg>
      </pc:sldChg>
      <pc:sldChg chg="modAnim modNotesTx">
        <pc:chgData name="Liu, Xiaoming" userId="33fd5c68-f221-4912-808e-d6bc3869f0c3" providerId="ADAL" clId="{584D5AEC-D422-468A-815D-174ABEE951F0}" dt="2019-08-27T17:40:31.426" v="876" actId="20577"/>
        <pc:sldMkLst>
          <pc:docMk/>
          <pc:sldMk cId="1482388054" sldId="434"/>
        </pc:sldMkLst>
      </pc:sldChg>
    </pc:docChg>
  </pc:docChgLst>
  <pc:docChgLst>
    <pc:chgData name="Liu, Xiaoming" userId="33fd5c68-f221-4912-808e-d6bc3869f0c3" providerId="ADAL" clId="{6105B601-94E8-4C92-B947-920E11906610}"/>
    <pc:docChg chg="undo custSel addSld delSld modSld sldOrd">
      <pc:chgData name="Liu, Xiaoming" userId="33fd5c68-f221-4912-808e-d6bc3869f0c3" providerId="ADAL" clId="{6105B601-94E8-4C92-B947-920E11906610}" dt="2019-08-27T11:00:31.729" v="1607"/>
      <pc:docMkLst>
        <pc:docMk/>
      </pc:docMkLst>
      <pc:sldChg chg="delSp modSp modNotesTx">
        <pc:chgData name="Liu, Xiaoming" userId="33fd5c68-f221-4912-808e-d6bc3869f0c3" providerId="ADAL" clId="{6105B601-94E8-4C92-B947-920E11906610}" dt="2019-08-27T09:30:19.654" v="780" actId="20577"/>
        <pc:sldMkLst>
          <pc:docMk/>
          <pc:sldMk cId="0" sldId="380"/>
        </pc:sldMkLst>
        <pc:spChg chg="mod">
          <ac:chgData name="Liu, Xiaoming" userId="33fd5c68-f221-4912-808e-d6bc3869f0c3" providerId="ADAL" clId="{6105B601-94E8-4C92-B947-920E11906610}" dt="2019-08-27T08:08:52.356" v="361" actId="20577"/>
          <ac:spMkLst>
            <pc:docMk/>
            <pc:sldMk cId="0" sldId="380"/>
            <ac:spMk id="5" creationId="{9E80648B-CE10-4AF7-8C53-074342476D14}"/>
          </ac:spMkLst>
        </pc:spChg>
        <pc:spChg chg="del">
          <ac:chgData name="Liu, Xiaoming" userId="33fd5c68-f221-4912-808e-d6bc3869f0c3" providerId="ADAL" clId="{6105B601-94E8-4C92-B947-920E11906610}" dt="2019-08-27T07:47:36.630" v="319" actId="478"/>
          <ac:spMkLst>
            <pc:docMk/>
            <pc:sldMk cId="0" sldId="380"/>
            <ac:spMk id="12" creationId="{00000000-0000-0000-0000-000000000000}"/>
          </ac:spMkLst>
        </pc:spChg>
        <pc:spChg chg="mod">
          <ac:chgData name="Liu, Xiaoming" userId="33fd5c68-f221-4912-808e-d6bc3869f0c3" providerId="ADAL" clId="{6105B601-94E8-4C92-B947-920E11906610}" dt="2019-08-27T08:36:15.347" v="365" actId="1076"/>
          <ac:spMkLst>
            <pc:docMk/>
            <pc:sldMk cId="0" sldId="380"/>
            <ac:spMk id="26628" creationId="{00000000-0000-0000-0000-000000000000}"/>
          </ac:spMkLst>
        </pc:spChg>
      </pc:sldChg>
      <pc:sldChg chg="modSp">
        <pc:chgData name="Liu, Xiaoming" userId="33fd5c68-f221-4912-808e-d6bc3869f0c3" providerId="ADAL" clId="{6105B601-94E8-4C92-B947-920E11906610}" dt="2019-08-27T09:08:42.946" v="557" actId="121"/>
        <pc:sldMkLst>
          <pc:docMk/>
          <pc:sldMk cId="0" sldId="425"/>
        </pc:sldMkLst>
        <pc:spChg chg="mod">
          <ac:chgData name="Liu, Xiaoming" userId="33fd5c68-f221-4912-808e-d6bc3869f0c3" providerId="ADAL" clId="{6105B601-94E8-4C92-B947-920E11906610}" dt="2019-08-27T08:07:55.333" v="342" actId="20577"/>
          <ac:spMkLst>
            <pc:docMk/>
            <pc:sldMk cId="0" sldId="425"/>
            <ac:spMk id="3" creationId="{00000000-0000-0000-0000-000000000000}"/>
          </ac:spMkLst>
        </pc:spChg>
        <pc:spChg chg="mod">
          <ac:chgData name="Liu, Xiaoming" userId="33fd5c68-f221-4912-808e-d6bc3869f0c3" providerId="ADAL" clId="{6105B601-94E8-4C92-B947-920E11906610}" dt="2019-08-27T09:08:42.946" v="557" actId="121"/>
          <ac:spMkLst>
            <pc:docMk/>
            <pc:sldMk cId="0" sldId="425"/>
            <ac:spMk id="5" creationId="{F6DB6BBD-0672-4720-8D26-8818B0E2341A}"/>
          </ac:spMkLst>
        </pc:spChg>
        <pc:spChg chg="mod">
          <ac:chgData name="Liu, Xiaoming" userId="33fd5c68-f221-4912-808e-d6bc3869f0c3" providerId="ADAL" clId="{6105B601-94E8-4C92-B947-920E11906610}" dt="2019-08-27T07:41:10.579" v="132" actId="20577"/>
          <ac:spMkLst>
            <pc:docMk/>
            <pc:sldMk cId="0" sldId="425"/>
            <ac:spMk id="6" creationId="{00000000-0000-0000-0000-000000000000}"/>
          </ac:spMkLst>
        </pc:spChg>
      </pc:sldChg>
      <pc:sldChg chg="modSp">
        <pc:chgData name="Liu, Xiaoming" userId="33fd5c68-f221-4912-808e-d6bc3869f0c3" providerId="ADAL" clId="{6105B601-94E8-4C92-B947-920E11906610}" dt="2019-08-27T08:08:14.388" v="356" actId="6549"/>
        <pc:sldMkLst>
          <pc:docMk/>
          <pc:sldMk cId="1056702174" sldId="433"/>
        </pc:sldMkLst>
        <pc:spChg chg="mod">
          <ac:chgData name="Liu, Xiaoming" userId="33fd5c68-f221-4912-808e-d6bc3869f0c3" providerId="ADAL" clId="{6105B601-94E8-4C92-B947-920E11906610}" dt="2019-08-27T08:08:14.388" v="356" actId="6549"/>
          <ac:spMkLst>
            <pc:docMk/>
            <pc:sldMk cId="1056702174" sldId="433"/>
            <ac:spMk id="5" creationId="{9E80648B-CE10-4AF7-8C53-074342476D14}"/>
          </ac:spMkLst>
        </pc:spChg>
        <pc:spChg chg="mod">
          <ac:chgData name="Liu, Xiaoming" userId="33fd5c68-f221-4912-808e-d6bc3869f0c3" providerId="ADAL" clId="{6105B601-94E8-4C92-B947-920E11906610}" dt="2019-08-27T08:07:39.065" v="338" actId="12"/>
          <ac:spMkLst>
            <pc:docMk/>
            <pc:sldMk cId="1056702174" sldId="433"/>
            <ac:spMk id="26628" creationId="{00000000-0000-0000-0000-000000000000}"/>
          </ac:spMkLst>
        </pc:spChg>
      </pc:sldChg>
      <pc:sldChg chg="delSp modSp">
        <pc:chgData name="Liu, Xiaoming" userId="33fd5c68-f221-4912-808e-d6bc3869f0c3" providerId="ADAL" clId="{6105B601-94E8-4C92-B947-920E11906610}" dt="2019-08-27T08:08:38.155" v="360" actId="1076"/>
        <pc:sldMkLst>
          <pc:docMk/>
          <pc:sldMk cId="1482388054" sldId="434"/>
        </pc:sldMkLst>
        <pc:spChg chg="mod">
          <ac:chgData name="Liu, Xiaoming" userId="33fd5c68-f221-4912-808e-d6bc3869f0c3" providerId="ADAL" clId="{6105B601-94E8-4C92-B947-920E11906610}" dt="2019-08-27T08:08:28.351" v="357"/>
          <ac:spMkLst>
            <pc:docMk/>
            <pc:sldMk cId="1482388054" sldId="434"/>
            <ac:spMk id="5" creationId="{9E80648B-CE10-4AF7-8C53-074342476D14}"/>
          </ac:spMkLst>
        </pc:spChg>
        <pc:spChg chg="del">
          <ac:chgData name="Liu, Xiaoming" userId="33fd5c68-f221-4912-808e-d6bc3869f0c3" providerId="ADAL" clId="{6105B601-94E8-4C92-B947-920E11906610}" dt="2019-08-27T07:39:36.562" v="105" actId="478"/>
          <ac:spMkLst>
            <pc:docMk/>
            <pc:sldMk cId="1482388054" sldId="434"/>
            <ac:spMk id="12" creationId="{00000000-0000-0000-0000-000000000000}"/>
          </ac:spMkLst>
        </pc:spChg>
        <pc:spChg chg="mod">
          <ac:chgData name="Liu, Xiaoming" userId="33fd5c68-f221-4912-808e-d6bc3869f0c3" providerId="ADAL" clId="{6105B601-94E8-4C92-B947-920E11906610}" dt="2019-08-27T08:08:38.155" v="360" actId="1076"/>
          <ac:spMkLst>
            <pc:docMk/>
            <pc:sldMk cId="1482388054" sldId="434"/>
            <ac:spMk id="26628" creationId="{00000000-0000-0000-0000-000000000000}"/>
          </ac:spMkLst>
        </pc:spChg>
      </pc:sldChg>
    </pc:docChg>
  </pc:docChgLst>
  <pc:docChgLst>
    <pc:chgData name="Liu, Xiaoming" userId="33fd5c68-f221-4912-808e-d6bc3869f0c3" providerId="ADAL" clId="{955E316A-881D-451E-AF0F-4EFB89BEDE68}"/>
    <pc:docChg chg="undo custSel addSld delSld modSld sldOrd">
      <pc:chgData name="Liu, Xiaoming" userId="33fd5c68-f221-4912-808e-d6bc3869f0c3" providerId="ADAL" clId="{955E316A-881D-451E-AF0F-4EFB89BEDE68}" dt="2019-10-01T05:40:17.761" v="773" actId="27636"/>
      <pc:docMkLst>
        <pc:docMk/>
      </pc:docMkLst>
      <pc:sldChg chg="modSp">
        <pc:chgData name="Liu, Xiaoming" userId="33fd5c68-f221-4912-808e-d6bc3869f0c3" providerId="ADAL" clId="{955E316A-881D-451E-AF0F-4EFB89BEDE68}" dt="2019-09-18T05:51:45.504" v="457" actId="20577"/>
        <pc:sldMkLst>
          <pc:docMk/>
          <pc:sldMk cId="0" sldId="380"/>
        </pc:sldMkLst>
        <pc:spChg chg="mod">
          <ac:chgData name="Liu, Xiaoming" userId="33fd5c68-f221-4912-808e-d6bc3869f0c3" providerId="ADAL" clId="{955E316A-881D-451E-AF0F-4EFB89BEDE68}" dt="2019-09-18T05:51:45.504" v="457" actId="20577"/>
          <ac:spMkLst>
            <pc:docMk/>
            <pc:sldMk cId="0" sldId="380"/>
            <ac:spMk id="26628" creationId="{00000000-0000-0000-0000-000000000000}"/>
          </ac:spMkLst>
        </pc:spChg>
      </pc:sldChg>
      <pc:sldChg chg="modSp">
        <pc:chgData name="Liu, Xiaoming" userId="33fd5c68-f221-4912-808e-d6bc3869f0c3" providerId="ADAL" clId="{955E316A-881D-451E-AF0F-4EFB89BEDE68}" dt="2019-09-18T05:32:41.112" v="53" actId="20577"/>
        <pc:sldMkLst>
          <pc:docMk/>
          <pc:sldMk cId="0" sldId="425"/>
        </pc:sldMkLst>
        <pc:spChg chg="mod">
          <ac:chgData name="Liu, Xiaoming" userId="33fd5c68-f221-4912-808e-d6bc3869f0c3" providerId="ADAL" clId="{955E316A-881D-451E-AF0F-4EFB89BEDE68}" dt="2019-09-18T05:32:41.112" v="53" actId="20577"/>
          <ac:spMkLst>
            <pc:docMk/>
            <pc:sldMk cId="0" sldId="425"/>
            <ac:spMk id="6" creationId="{00000000-0000-0000-0000-000000000000}"/>
          </ac:spMkLst>
        </pc:spChg>
      </pc:sldChg>
      <pc:sldChg chg="modSp ord">
        <pc:chgData name="Liu, Xiaoming" userId="33fd5c68-f221-4912-808e-d6bc3869f0c3" providerId="ADAL" clId="{955E316A-881D-451E-AF0F-4EFB89BEDE68}" dt="2019-10-01T05:40:17.711" v="772"/>
        <pc:sldMkLst>
          <pc:docMk/>
          <pc:sldMk cId="1056702174" sldId="433"/>
        </pc:sldMkLst>
        <pc:spChg chg="mod">
          <ac:chgData name="Liu, Xiaoming" userId="33fd5c68-f221-4912-808e-d6bc3869f0c3" providerId="ADAL" clId="{955E316A-881D-451E-AF0F-4EFB89BEDE68}" dt="2019-09-18T05:33:10.197" v="66" actId="20577"/>
          <ac:spMkLst>
            <pc:docMk/>
            <pc:sldMk cId="1056702174" sldId="433"/>
            <ac:spMk id="26628" creationId="{00000000-0000-0000-0000-000000000000}"/>
          </ac:spMkLst>
        </pc:spChg>
      </pc:sldChg>
      <pc:sldChg chg="modSp">
        <pc:chgData name="Liu, Xiaoming" userId="33fd5c68-f221-4912-808e-d6bc3869f0c3" providerId="ADAL" clId="{955E316A-881D-451E-AF0F-4EFB89BEDE68}" dt="2019-09-18T05:34:47.847" v="106" actId="255"/>
        <pc:sldMkLst>
          <pc:docMk/>
          <pc:sldMk cId="1482388054" sldId="434"/>
        </pc:sldMkLst>
        <pc:spChg chg="mod">
          <ac:chgData name="Liu, Xiaoming" userId="33fd5c68-f221-4912-808e-d6bc3869f0c3" providerId="ADAL" clId="{955E316A-881D-451E-AF0F-4EFB89BEDE68}" dt="2019-09-18T05:34:47.847" v="106" actId="255"/>
          <ac:spMkLst>
            <pc:docMk/>
            <pc:sldMk cId="1482388054" sldId="434"/>
            <ac:spMk id="26628" creationId="{00000000-0000-0000-0000-000000000000}"/>
          </ac:spMkLst>
        </pc:spChg>
      </pc:sldChg>
      <pc:sldChg chg="modSp">
        <pc:chgData name="Liu, Xiaoming" userId="33fd5c68-f221-4912-808e-d6bc3869f0c3" providerId="ADAL" clId="{955E316A-881D-451E-AF0F-4EFB89BEDE68}" dt="2019-09-18T05:38:31.588" v="185" actId="20577"/>
        <pc:sldMkLst>
          <pc:docMk/>
          <pc:sldMk cId="2793271898" sldId="461"/>
        </pc:sldMkLst>
        <pc:spChg chg="mod">
          <ac:chgData name="Liu, Xiaoming" userId="33fd5c68-f221-4912-808e-d6bc3869f0c3" providerId="ADAL" clId="{955E316A-881D-451E-AF0F-4EFB89BEDE68}" dt="2019-09-18T05:38:31.588" v="185" actId="20577"/>
          <ac:spMkLst>
            <pc:docMk/>
            <pc:sldMk cId="2793271898" sldId="461"/>
            <ac:spMk id="26628" creationId="{00000000-0000-0000-0000-000000000000}"/>
          </ac:spMkLst>
        </pc:spChg>
      </pc:sldChg>
      <pc:sldChg chg="modSp">
        <pc:chgData name="Liu, Xiaoming" userId="33fd5c68-f221-4912-808e-d6bc3869f0c3" providerId="ADAL" clId="{955E316A-881D-451E-AF0F-4EFB89BEDE68}" dt="2019-09-18T05:44:17.521" v="283" actId="948"/>
        <pc:sldMkLst>
          <pc:docMk/>
          <pc:sldMk cId="3520152587" sldId="462"/>
        </pc:sldMkLst>
        <pc:spChg chg="mod">
          <ac:chgData name="Liu, Xiaoming" userId="33fd5c68-f221-4912-808e-d6bc3869f0c3" providerId="ADAL" clId="{955E316A-881D-451E-AF0F-4EFB89BEDE68}" dt="2019-09-18T05:44:17.521" v="283" actId="948"/>
          <ac:spMkLst>
            <pc:docMk/>
            <pc:sldMk cId="3520152587" sldId="462"/>
            <ac:spMk id="26628" creationId="{00000000-0000-0000-0000-000000000000}"/>
          </ac:spMkLst>
        </pc:spChg>
      </pc:sldChg>
      <pc:sldChg chg="modSp">
        <pc:chgData name="Liu, Xiaoming" userId="33fd5c68-f221-4912-808e-d6bc3869f0c3" providerId="ADAL" clId="{955E316A-881D-451E-AF0F-4EFB89BEDE68}" dt="2019-09-18T05:45:53.860" v="329" actId="14"/>
        <pc:sldMkLst>
          <pc:docMk/>
          <pc:sldMk cId="1072408594" sldId="463"/>
        </pc:sldMkLst>
        <pc:spChg chg="mod">
          <ac:chgData name="Liu, Xiaoming" userId="33fd5c68-f221-4912-808e-d6bc3869f0c3" providerId="ADAL" clId="{955E316A-881D-451E-AF0F-4EFB89BEDE68}" dt="2019-09-18T05:45:53.860" v="329" actId="14"/>
          <ac:spMkLst>
            <pc:docMk/>
            <pc:sldMk cId="1072408594" sldId="463"/>
            <ac:spMk id="26628" creationId="{00000000-0000-0000-0000-000000000000}"/>
          </ac:spMkLst>
        </pc:spChg>
      </pc:sldChg>
      <pc:sldChg chg="modSp">
        <pc:chgData name="Liu, Xiaoming" userId="33fd5c68-f221-4912-808e-d6bc3869f0c3" providerId="ADAL" clId="{955E316A-881D-451E-AF0F-4EFB89BEDE68}" dt="2019-09-18T05:48:39.887" v="383" actId="20577"/>
        <pc:sldMkLst>
          <pc:docMk/>
          <pc:sldMk cId="3678468152" sldId="464"/>
        </pc:sldMkLst>
        <pc:spChg chg="mod">
          <ac:chgData name="Liu, Xiaoming" userId="33fd5c68-f221-4912-808e-d6bc3869f0c3" providerId="ADAL" clId="{955E316A-881D-451E-AF0F-4EFB89BEDE68}" dt="2019-09-18T05:48:39.887" v="383" actId="20577"/>
          <ac:spMkLst>
            <pc:docMk/>
            <pc:sldMk cId="3678468152" sldId="464"/>
            <ac:spMk id="26628" creationId="{00000000-0000-0000-0000-000000000000}"/>
          </ac:spMkLst>
        </pc:spChg>
      </pc:sldChg>
      <pc:sldChg chg="modSp">
        <pc:chgData name="Liu, Xiaoming" userId="33fd5c68-f221-4912-808e-d6bc3869f0c3" providerId="ADAL" clId="{955E316A-881D-451E-AF0F-4EFB89BEDE68}" dt="2019-09-18T05:52:30.999" v="459" actId="20577"/>
        <pc:sldMkLst>
          <pc:docMk/>
          <pc:sldMk cId="2369161674" sldId="465"/>
        </pc:sldMkLst>
        <pc:spChg chg="mod">
          <ac:chgData name="Liu, Xiaoming" userId="33fd5c68-f221-4912-808e-d6bc3869f0c3" providerId="ADAL" clId="{955E316A-881D-451E-AF0F-4EFB89BEDE68}" dt="2019-09-18T05:52:30.999" v="459" actId="20577"/>
          <ac:spMkLst>
            <pc:docMk/>
            <pc:sldMk cId="2369161674" sldId="465"/>
            <ac:spMk id="26628" creationId="{00000000-0000-0000-0000-000000000000}"/>
          </ac:spMkLst>
        </pc:spChg>
      </pc:sldChg>
      <pc:sldChg chg="addSp delSp modSp">
        <pc:chgData name="Liu, Xiaoming" userId="33fd5c68-f221-4912-808e-d6bc3869f0c3" providerId="ADAL" clId="{955E316A-881D-451E-AF0F-4EFB89BEDE68}" dt="2019-09-18T05:54:02.375" v="499" actId="20577"/>
        <pc:sldMkLst>
          <pc:docMk/>
          <pc:sldMk cId="4221281506" sldId="467"/>
        </pc:sldMkLst>
        <pc:spChg chg="mod">
          <ac:chgData name="Liu, Xiaoming" userId="33fd5c68-f221-4912-808e-d6bc3869f0c3" providerId="ADAL" clId="{955E316A-881D-451E-AF0F-4EFB89BEDE68}" dt="2019-09-18T05:54:02.375" v="499" actId="20577"/>
          <ac:spMkLst>
            <pc:docMk/>
            <pc:sldMk cId="4221281506" sldId="467"/>
            <ac:spMk id="4" creationId="{970CB96C-2957-45F3-8A99-3D0A89A37BFE}"/>
          </ac:spMkLst>
        </pc:spChg>
        <pc:picChg chg="add mod">
          <ac:chgData name="Liu, Xiaoming" userId="33fd5c68-f221-4912-808e-d6bc3869f0c3" providerId="ADAL" clId="{955E316A-881D-451E-AF0F-4EFB89BEDE68}" dt="2019-09-18T05:53:49.256" v="472" actId="1076"/>
          <ac:picMkLst>
            <pc:docMk/>
            <pc:sldMk cId="4221281506" sldId="467"/>
            <ac:picMk id="3" creationId="{6DBC6892-542A-4B53-A100-05ED6A798BC1}"/>
          </ac:picMkLst>
        </pc:picChg>
        <pc:picChg chg="del">
          <ac:chgData name="Liu, Xiaoming" userId="33fd5c68-f221-4912-808e-d6bc3869f0c3" providerId="ADAL" clId="{955E316A-881D-451E-AF0F-4EFB89BEDE68}" dt="2019-09-18T05:53:33.667" v="469" actId="478"/>
          <ac:picMkLst>
            <pc:docMk/>
            <pc:sldMk cId="4221281506" sldId="467"/>
            <ac:picMk id="8" creationId="{5E0FF6BC-093B-406F-A11C-7D86CCBF7509}"/>
          </ac:picMkLst>
        </pc:picChg>
      </pc:sldChg>
      <pc:sldChg chg="addSp delSp modSp modNotesTx">
        <pc:chgData name="Liu, Xiaoming" userId="33fd5c68-f221-4912-808e-d6bc3869f0c3" providerId="ADAL" clId="{955E316A-881D-451E-AF0F-4EFB89BEDE68}" dt="2019-09-18T06:02:30.848" v="670" actId="20577"/>
        <pc:sldMkLst>
          <pc:docMk/>
          <pc:sldMk cId="1300800524" sldId="469"/>
        </pc:sldMkLst>
        <pc:spChg chg="mod">
          <ac:chgData name="Liu, Xiaoming" userId="33fd5c68-f221-4912-808e-d6bc3869f0c3" providerId="ADAL" clId="{955E316A-881D-451E-AF0F-4EFB89BEDE68}" dt="2019-09-18T06:02:03.505" v="668" actId="20577"/>
          <ac:spMkLst>
            <pc:docMk/>
            <pc:sldMk cId="1300800524" sldId="469"/>
            <ac:spMk id="4" creationId="{970CB96C-2957-45F3-8A99-3D0A89A37BFE}"/>
          </ac:spMkLst>
        </pc:spChg>
        <pc:picChg chg="del">
          <ac:chgData name="Liu, Xiaoming" userId="33fd5c68-f221-4912-808e-d6bc3869f0c3" providerId="ADAL" clId="{955E316A-881D-451E-AF0F-4EFB89BEDE68}" dt="2019-09-18T06:01:38.399" v="645" actId="478"/>
          <ac:picMkLst>
            <pc:docMk/>
            <pc:sldMk cId="1300800524" sldId="469"/>
            <ac:picMk id="3" creationId="{EA0E0311-3D34-46ED-AE0D-F81328614883}"/>
          </ac:picMkLst>
        </pc:picChg>
        <pc:picChg chg="add mod">
          <ac:chgData name="Liu, Xiaoming" userId="33fd5c68-f221-4912-808e-d6bc3869f0c3" providerId="ADAL" clId="{955E316A-881D-451E-AF0F-4EFB89BEDE68}" dt="2019-09-18T06:02:18.545" v="669" actId="931"/>
          <ac:picMkLst>
            <pc:docMk/>
            <pc:sldMk cId="1300800524" sldId="469"/>
            <ac:picMk id="6" creationId="{21752802-CCB6-4898-A6B3-31A43DC790FA}"/>
          </ac:picMkLst>
        </pc:picChg>
      </pc:sldChg>
      <pc:sldChg chg="addSp delSp modSp add ord modNotesTx">
        <pc:chgData name="Liu, Xiaoming" userId="33fd5c68-f221-4912-808e-d6bc3869f0c3" providerId="ADAL" clId="{955E316A-881D-451E-AF0F-4EFB89BEDE68}" dt="2019-09-18T05:36:28.541" v="141" actId="20577"/>
        <pc:sldMkLst>
          <pc:docMk/>
          <pc:sldMk cId="1301431962" sldId="491"/>
        </pc:sldMkLst>
        <pc:spChg chg="mod">
          <ac:chgData name="Liu, Xiaoming" userId="33fd5c68-f221-4912-808e-d6bc3869f0c3" providerId="ADAL" clId="{955E316A-881D-451E-AF0F-4EFB89BEDE68}" dt="2019-09-18T05:35:50.170" v="140" actId="313"/>
          <ac:spMkLst>
            <pc:docMk/>
            <pc:sldMk cId="1301431962" sldId="491"/>
            <ac:spMk id="4" creationId="{970CB96C-2957-45F3-8A99-3D0A89A37BFE}"/>
          </ac:spMkLst>
        </pc:spChg>
        <pc:picChg chg="add mod">
          <ac:chgData name="Liu, Xiaoming" userId="33fd5c68-f221-4912-808e-d6bc3869f0c3" providerId="ADAL" clId="{955E316A-881D-451E-AF0F-4EFB89BEDE68}" dt="2019-09-18T05:35:16.418" v="110" actId="1076"/>
          <ac:picMkLst>
            <pc:docMk/>
            <pc:sldMk cId="1301431962" sldId="491"/>
            <ac:picMk id="3" creationId="{72B51291-E4CC-4475-8519-19E3DD8B494B}"/>
          </ac:picMkLst>
        </pc:picChg>
        <pc:picChg chg="del">
          <ac:chgData name="Liu, Xiaoming" userId="33fd5c68-f221-4912-808e-d6bc3869f0c3" providerId="ADAL" clId="{955E316A-881D-451E-AF0F-4EFB89BEDE68}" dt="2019-09-18T05:34:56.395" v="107" actId="478"/>
          <ac:picMkLst>
            <pc:docMk/>
            <pc:sldMk cId="1301431962" sldId="491"/>
            <ac:picMk id="8" creationId="{5E0FF6BC-093B-406F-A11C-7D86CCBF7509}"/>
          </ac:picMkLst>
        </pc:picChg>
      </pc:sldChg>
      <pc:sldChg chg="addSp delSp modSp add ord">
        <pc:chgData name="Liu, Xiaoming" userId="33fd5c68-f221-4912-808e-d6bc3869f0c3" providerId="ADAL" clId="{955E316A-881D-451E-AF0F-4EFB89BEDE68}" dt="2019-09-18T05:40:22.665" v="203" actId="478"/>
        <pc:sldMkLst>
          <pc:docMk/>
          <pc:sldMk cId="353066330" sldId="492"/>
        </pc:sldMkLst>
        <pc:spChg chg="del">
          <ac:chgData name="Liu, Xiaoming" userId="33fd5c68-f221-4912-808e-d6bc3869f0c3" providerId="ADAL" clId="{955E316A-881D-451E-AF0F-4EFB89BEDE68}" dt="2019-09-18T05:40:22.665" v="203" actId="478"/>
          <ac:spMkLst>
            <pc:docMk/>
            <pc:sldMk cId="353066330" sldId="492"/>
            <ac:spMk id="4" creationId="{970CB96C-2957-45F3-8A99-3D0A89A37BFE}"/>
          </ac:spMkLst>
        </pc:spChg>
        <pc:picChg chg="del">
          <ac:chgData name="Liu, Xiaoming" userId="33fd5c68-f221-4912-808e-d6bc3869f0c3" providerId="ADAL" clId="{955E316A-881D-451E-AF0F-4EFB89BEDE68}" dt="2019-09-18T05:39:31.002" v="192" actId="478"/>
          <ac:picMkLst>
            <pc:docMk/>
            <pc:sldMk cId="353066330" sldId="492"/>
            <ac:picMk id="3" creationId="{72B51291-E4CC-4475-8519-19E3DD8B494B}"/>
          </ac:picMkLst>
        </pc:picChg>
        <pc:picChg chg="add mod">
          <ac:chgData name="Liu, Xiaoming" userId="33fd5c68-f221-4912-808e-d6bc3869f0c3" providerId="ADAL" clId="{955E316A-881D-451E-AF0F-4EFB89BEDE68}" dt="2019-09-18T05:40:14.591" v="201" actId="1076"/>
          <ac:picMkLst>
            <pc:docMk/>
            <pc:sldMk cId="353066330" sldId="492"/>
            <ac:picMk id="6" creationId="{81FA1E81-CB7A-4E4D-8BD0-6D415C0DDCC1}"/>
          </ac:picMkLst>
        </pc:picChg>
        <pc:picChg chg="add del mod">
          <ac:chgData name="Liu, Xiaoming" userId="33fd5c68-f221-4912-808e-d6bc3869f0c3" providerId="ADAL" clId="{955E316A-881D-451E-AF0F-4EFB89BEDE68}" dt="2019-09-18T05:39:54.782" v="197" actId="931"/>
          <ac:picMkLst>
            <pc:docMk/>
            <pc:sldMk cId="353066330" sldId="492"/>
            <ac:picMk id="9" creationId="{6E5F5CFE-A573-42FB-922E-1FC81B313CEE}"/>
          </ac:picMkLst>
        </pc:picChg>
        <pc:picChg chg="add mod">
          <ac:chgData name="Liu, Xiaoming" userId="33fd5c68-f221-4912-808e-d6bc3869f0c3" providerId="ADAL" clId="{955E316A-881D-451E-AF0F-4EFB89BEDE68}" dt="2019-09-18T05:40:17.012" v="202" actId="1076"/>
          <ac:picMkLst>
            <pc:docMk/>
            <pc:sldMk cId="353066330" sldId="492"/>
            <ac:picMk id="11" creationId="{BC4757D6-12E4-42BA-8AE3-A90AA943EA4D}"/>
          </ac:picMkLst>
        </pc:picChg>
      </pc:sldChg>
      <pc:sldChg chg="addSp delSp modSp add ord">
        <pc:chgData name="Liu, Xiaoming" userId="33fd5c68-f221-4912-808e-d6bc3869f0c3" providerId="ADAL" clId="{955E316A-881D-451E-AF0F-4EFB89BEDE68}" dt="2019-09-18T05:47:48.443" v="368" actId="1076"/>
        <pc:sldMkLst>
          <pc:docMk/>
          <pc:sldMk cId="1811439760" sldId="493"/>
        </pc:sldMkLst>
        <pc:spChg chg="mod">
          <ac:chgData name="Liu, Xiaoming" userId="33fd5c68-f221-4912-808e-d6bc3869f0c3" providerId="ADAL" clId="{955E316A-881D-451E-AF0F-4EFB89BEDE68}" dt="2019-09-18T05:47:28.283" v="364" actId="20577"/>
          <ac:spMkLst>
            <pc:docMk/>
            <pc:sldMk cId="1811439760" sldId="493"/>
            <ac:spMk id="4" creationId="{970CB96C-2957-45F3-8A99-3D0A89A37BFE}"/>
          </ac:spMkLst>
        </pc:spChg>
        <pc:picChg chg="del">
          <ac:chgData name="Liu, Xiaoming" userId="33fd5c68-f221-4912-808e-d6bc3869f0c3" providerId="ADAL" clId="{955E316A-881D-451E-AF0F-4EFB89BEDE68}" dt="2019-09-18T05:47:31.790" v="365" actId="478"/>
          <ac:picMkLst>
            <pc:docMk/>
            <pc:sldMk cId="1811439760" sldId="493"/>
            <ac:picMk id="3" creationId="{72B51291-E4CC-4475-8519-19E3DD8B494B}"/>
          </ac:picMkLst>
        </pc:picChg>
        <pc:picChg chg="add mod">
          <ac:chgData name="Liu, Xiaoming" userId="33fd5c68-f221-4912-808e-d6bc3869f0c3" providerId="ADAL" clId="{955E316A-881D-451E-AF0F-4EFB89BEDE68}" dt="2019-09-18T05:47:48.443" v="368" actId="1076"/>
          <ac:picMkLst>
            <pc:docMk/>
            <pc:sldMk cId="1811439760" sldId="493"/>
            <ac:picMk id="6" creationId="{DB8EAAFC-930D-453A-A32F-6E5D37AD7C37}"/>
          </ac:picMkLst>
        </pc:picChg>
      </pc:sldChg>
      <pc:sldChg chg="modSp add modNotes modNotesTx">
        <pc:chgData name="Liu, Xiaoming" userId="33fd5c68-f221-4912-808e-d6bc3869f0c3" providerId="ADAL" clId="{955E316A-881D-451E-AF0F-4EFB89BEDE68}" dt="2019-10-01T05:40:17.761" v="773" actId="27636"/>
        <pc:sldMkLst>
          <pc:docMk/>
          <pc:sldMk cId="3204999174" sldId="494"/>
        </pc:sldMkLst>
        <pc:spChg chg="mod">
          <ac:chgData name="Liu, Xiaoming" userId="33fd5c68-f221-4912-808e-d6bc3869f0c3" providerId="ADAL" clId="{955E316A-881D-451E-AF0F-4EFB89BEDE68}" dt="2019-09-18T05:52:38.290" v="460" actId="20577"/>
          <ac:spMkLst>
            <pc:docMk/>
            <pc:sldMk cId="3204999174" sldId="494"/>
            <ac:spMk id="26628" creationId="{00000000-0000-0000-0000-000000000000}"/>
          </ac:spMkLst>
        </pc:spChg>
      </pc:sldChg>
      <pc:sldChg chg="modSp add ord">
        <pc:chgData name="Liu, Xiaoming" userId="33fd5c68-f221-4912-808e-d6bc3869f0c3" providerId="ADAL" clId="{955E316A-881D-451E-AF0F-4EFB89BEDE68}" dt="2019-09-18T05:59:47.758" v="598" actId="20577"/>
        <pc:sldMkLst>
          <pc:docMk/>
          <pc:sldMk cId="3792893705" sldId="495"/>
        </pc:sldMkLst>
        <pc:spChg chg="mod">
          <ac:chgData name="Liu, Xiaoming" userId="33fd5c68-f221-4912-808e-d6bc3869f0c3" providerId="ADAL" clId="{955E316A-881D-451E-AF0F-4EFB89BEDE68}" dt="2019-09-18T05:59:47.758" v="598" actId="20577"/>
          <ac:spMkLst>
            <pc:docMk/>
            <pc:sldMk cId="3792893705" sldId="495"/>
            <ac:spMk id="26628" creationId="{00000000-0000-0000-0000-000000000000}"/>
          </ac:spMkLst>
        </pc:spChg>
      </pc:sldChg>
      <pc:sldChg chg="modSp add">
        <pc:chgData name="Liu, Xiaoming" userId="33fd5c68-f221-4912-808e-d6bc3869f0c3" providerId="ADAL" clId="{955E316A-881D-451E-AF0F-4EFB89BEDE68}" dt="2019-09-18T05:59:20.543" v="596" actId="1076"/>
        <pc:sldMkLst>
          <pc:docMk/>
          <pc:sldMk cId="3596254028" sldId="496"/>
        </pc:sldMkLst>
        <pc:spChg chg="mod">
          <ac:chgData name="Liu, Xiaoming" userId="33fd5c68-f221-4912-808e-d6bc3869f0c3" providerId="ADAL" clId="{955E316A-881D-451E-AF0F-4EFB89BEDE68}" dt="2019-09-18T05:59:20.543" v="596" actId="1076"/>
          <ac:spMkLst>
            <pc:docMk/>
            <pc:sldMk cId="3596254028" sldId="496"/>
            <ac:spMk id="26628" creationId="{00000000-0000-0000-0000-000000000000}"/>
          </ac:spMkLst>
        </pc:spChg>
      </pc:sldChg>
      <pc:sldChg chg="modSp add">
        <pc:chgData name="Liu, Xiaoming" userId="33fd5c68-f221-4912-808e-d6bc3869f0c3" providerId="ADAL" clId="{955E316A-881D-451E-AF0F-4EFB89BEDE68}" dt="2019-09-18T06:01:16.890" v="644" actId="255"/>
        <pc:sldMkLst>
          <pc:docMk/>
          <pc:sldMk cId="294110532" sldId="497"/>
        </pc:sldMkLst>
        <pc:spChg chg="mod">
          <ac:chgData name="Liu, Xiaoming" userId="33fd5c68-f221-4912-808e-d6bc3869f0c3" providerId="ADAL" clId="{955E316A-881D-451E-AF0F-4EFB89BEDE68}" dt="2019-09-18T06:01:16.890" v="644" actId="255"/>
          <ac:spMkLst>
            <pc:docMk/>
            <pc:sldMk cId="294110532" sldId="497"/>
            <ac:spMk id="26628" creationId="{00000000-0000-0000-0000-000000000000}"/>
          </ac:spMkLst>
        </pc:spChg>
      </pc:sldChg>
      <pc:sldChg chg="modSp add ord">
        <pc:chgData name="Liu, Xiaoming" userId="33fd5c68-f221-4912-808e-d6bc3869f0c3" providerId="ADAL" clId="{955E316A-881D-451E-AF0F-4EFB89BEDE68}" dt="2019-09-18T06:04:55.472" v="771" actId="1076"/>
        <pc:sldMkLst>
          <pc:docMk/>
          <pc:sldMk cId="1168388906" sldId="499"/>
        </pc:sldMkLst>
        <pc:spChg chg="mod">
          <ac:chgData name="Liu, Xiaoming" userId="33fd5c68-f221-4912-808e-d6bc3869f0c3" providerId="ADAL" clId="{955E316A-881D-451E-AF0F-4EFB89BEDE68}" dt="2019-09-18T06:04:55.472" v="771" actId="1076"/>
          <ac:spMkLst>
            <pc:docMk/>
            <pc:sldMk cId="1168388906" sldId="499"/>
            <ac:spMk id="26628" creationId="{00000000-0000-0000-0000-000000000000}"/>
          </ac:spMkLst>
        </pc:spChg>
      </pc:sldChg>
      <pc:sldChg chg="addSp delSp modSp add ord">
        <pc:chgData name="Liu, Xiaoming" userId="33fd5c68-f221-4912-808e-d6bc3869f0c3" providerId="ADAL" clId="{955E316A-881D-451E-AF0F-4EFB89BEDE68}" dt="2019-09-18T06:04:49.669" v="770" actId="1076"/>
        <pc:sldMkLst>
          <pc:docMk/>
          <pc:sldMk cId="2188811218" sldId="500"/>
        </pc:sldMkLst>
        <pc:spChg chg="mod">
          <ac:chgData name="Liu, Xiaoming" userId="33fd5c68-f221-4912-808e-d6bc3869f0c3" providerId="ADAL" clId="{955E316A-881D-451E-AF0F-4EFB89BEDE68}" dt="2019-09-18T06:04:33.939" v="766" actId="20577"/>
          <ac:spMkLst>
            <pc:docMk/>
            <pc:sldMk cId="2188811218" sldId="500"/>
            <ac:spMk id="4" creationId="{970CB96C-2957-45F3-8A99-3D0A89A37BFE}"/>
          </ac:spMkLst>
        </pc:spChg>
        <pc:picChg chg="add mod">
          <ac:chgData name="Liu, Xiaoming" userId="33fd5c68-f221-4912-808e-d6bc3869f0c3" providerId="ADAL" clId="{955E316A-881D-451E-AF0F-4EFB89BEDE68}" dt="2019-09-18T06:04:49.669" v="770" actId="1076"/>
          <ac:picMkLst>
            <pc:docMk/>
            <pc:sldMk cId="2188811218" sldId="500"/>
            <ac:picMk id="3" creationId="{8E0BE56F-3C3B-4D8F-9F3F-39248D6F9F76}"/>
          </ac:picMkLst>
        </pc:picChg>
        <pc:picChg chg="del">
          <ac:chgData name="Liu, Xiaoming" userId="33fd5c68-f221-4912-808e-d6bc3869f0c3" providerId="ADAL" clId="{955E316A-881D-451E-AF0F-4EFB89BEDE68}" dt="2019-09-18T06:04:35.830" v="767" actId="478"/>
          <ac:picMkLst>
            <pc:docMk/>
            <pc:sldMk cId="2188811218" sldId="500"/>
            <ac:picMk id="6" creationId="{21752802-CCB6-4898-A6B3-31A43DC790FA}"/>
          </ac:picMkLst>
        </pc:picChg>
      </pc:sldChg>
    </pc:docChg>
  </pc:docChgLst>
  <pc:docChgLst>
    <pc:chgData name="Liu, Xiaoming" userId="33fd5c68-f221-4912-808e-d6bc3869f0c3" providerId="ADAL" clId="{1B707AD6-FA43-4FB4-AAB8-3BE48268AE85}"/>
    <pc:docChg chg="undo redo custSel addSld delSld modSld sldOrd">
      <pc:chgData name="Liu, Xiaoming" userId="33fd5c68-f221-4912-808e-d6bc3869f0c3" providerId="ADAL" clId="{1B707AD6-FA43-4FB4-AAB8-3BE48268AE85}" dt="2019-09-06T04:02:21.089" v="11270" actId="20577"/>
      <pc:docMkLst>
        <pc:docMk/>
      </pc:docMkLst>
      <pc:sldChg chg="modSp modNotesTx">
        <pc:chgData name="Liu, Xiaoming" userId="33fd5c68-f221-4912-808e-d6bc3869f0c3" providerId="ADAL" clId="{1B707AD6-FA43-4FB4-AAB8-3BE48268AE85}" dt="2019-09-05T22:10:32.144" v="5442" actId="20577"/>
        <pc:sldMkLst>
          <pc:docMk/>
          <pc:sldMk cId="0" sldId="380"/>
        </pc:sldMkLst>
        <pc:spChg chg="mod">
          <ac:chgData name="Liu, Xiaoming" userId="33fd5c68-f221-4912-808e-d6bc3869f0c3" providerId="ADAL" clId="{1B707AD6-FA43-4FB4-AAB8-3BE48268AE85}" dt="2019-09-05T22:02:23.010" v="4978" actId="20577"/>
          <ac:spMkLst>
            <pc:docMk/>
            <pc:sldMk cId="0" sldId="380"/>
            <ac:spMk id="26628" creationId="{00000000-0000-0000-0000-000000000000}"/>
          </ac:spMkLst>
        </pc:spChg>
      </pc:sldChg>
      <pc:sldChg chg="modSp">
        <pc:chgData name="Liu, Xiaoming" userId="33fd5c68-f221-4912-808e-d6bc3869f0c3" providerId="ADAL" clId="{1B707AD6-FA43-4FB4-AAB8-3BE48268AE85}" dt="2019-09-06T01:10:27.426" v="5599" actId="1076"/>
        <pc:sldMkLst>
          <pc:docMk/>
          <pc:sldMk cId="0" sldId="425"/>
        </pc:sldMkLst>
        <pc:spChg chg="mod">
          <ac:chgData name="Liu, Xiaoming" userId="33fd5c68-f221-4912-808e-d6bc3869f0c3" providerId="ADAL" clId="{1B707AD6-FA43-4FB4-AAB8-3BE48268AE85}" dt="2019-09-06T01:10:27.426" v="5599" actId="1076"/>
          <ac:spMkLst>
            <pc:docMk/>
            <pc:sldMk cId="0" sldId="425"/>
            <ac:spMk id="5" creationId="{F6DB6BBD-0672-4720-8D26-8818B0E2341A}"/>
          </ac:spMkLst>
        </pc:spChg>
        <pc:spChg chg="mod">
          <ac:chgData name="Liu, Xiaoming" userId="33fd5c68-f221-4912-808e-d6bc3869f0c3" providerId="ADAL" clId="{1B707AD6-FA43-4FB4-AAB8-3BE48268AE85}" dt="2019-09-05T20:36:36.873" v="11" actId="20577"/>
          <ac:spMkLst>
            <pc:docMk/>
            <pc:sldMk cId="0" sldId="425"/>
            <ac:spMk id="6" creationId="{00000000-0000-0000-0000-000000000000}"/>
          </ac:spMkLst>
        </pc:spChg>
      </pc:sldChg>
      <pc:sldChg chg="modSp modNotesTx">
        <pc:chgData name="Liu, Xiaoming" userId="33fd5c68-f221-4912-808e-d6bc3869f0c3" providerId="ADAL" clId="{1B707AD6-FA43-4FB4-AAB8-3BE48268AE85}" dt="2019-09-05T20:53:33.859" v="1216" actId="20577"/>
        <pc:sldMkLst>
          <pc:docMk/>
          <pc:sldMk cId="1056702174" sldId="433"/>
        </pc:sldMkLst>
        <pc:spChg chg="mod">
          <ac:chgData name="Liu, Xiaoming" userId="33fd5c68-f221-4912-808e-d6bc3869f0c3" providerId="ADAL" clId="{1B707AD6-FA43-4FB4-AAB8-3BE48268AE85}" dt="2019-09-05T20:53:33.859" v="1216" actId="20577"/>
          <ac:spMkLst>
            <pc:docMk/>
            <pc:sldMk cId="1056702174" sldId="433"/>
            <ac:spMk id="26628" creationId="{00000000-0000-0000-0000-000000000000}"/>
          </ac:spMkLst>
        </pc:spChg>
      </pc:sldChg>
      <pc:sldChg chg="modSp modNotesTx">
        <pc:chgData name="Liu, Xiaoming" userId="33fd5c68-f221-4912-808e-d6bc3869f0c3" providerId="ADAL" clId="{1B707AD6-FA43-4FB4-AAB8-3BE48268AE85}" dt="2019-09-05T21:01:42.856" v="1321" actId="12"/>
        <pc:sldMkLst>
          <pc:docMk/>
          <pc:sldMk cId="1482388054" sldId="434"/>
        </pc:sldMkLst>
        <pc:spChg chg="mod">
          <ac:chgData name="Liu, Xiaoming" userId="33fd5c68-f221-4912-808e-d6bc3869f0c3" providerId="ADAL" clId="{1B707AD6-FA43-4FB4-AAB8-3BE48268AE85}" dt="2019-09-05T21:01:42.856" v="1321" actId="12"/>
          <ac:spMkLst>
            <pc:docMk/>
            <pc:sldMk cId="1482388054" sldId="434"/>
            <ac:spMk id="26628" creationId="{00000000-0000-0000-0000-000000000000}"/>
          </ac:spMkLst>
        </pc:spChg>
      </pc:sldChg>
      <pc:sldChg chg="modSp add modNotesTx">
        <pc:chgData name="Liu, Xiaoming" userId="33fd5c68-f221-4912-808e-d6bc3869f0c3" providerId="ADAL" clId="{1B707AD6-FA43-4FB4-AAB8-3BE48268AE85}" dt="2019-09-05T21:14:09.161" v="2837" actId="313"/>
        <pc:sldMkLst>
          <pc:docMk/>
          <pc:sldMk cId="2793271898" sldId="461"/>
        </pc:sldMkLst>
        <pc:spChg chg="mod">
          <ac:chgData name="Liu, Xiaoming" userId="33fd5c68-f221-4912-808e-d6bc3869f0c3" providerId="ADAL" clId="{1B707AD6-FA43-4FB4-AAB8-3BE48268AE85}" dt="2019-09-05T21:03:20.991" v="1468" actId="20577"/>
          <ac:spMkLst>
            <pc:docMk/>
            <pc:sldMk cId="2793271898" sldId="461"/>
            <ac:spMk id="26628" creationId="{00000000-0000-0000-0000-000000000000}"/>
          </ac:spMkLst>
        </pc:spChg>
      </pc:sldChg>
      <pc:sldChg chg="modSp add modNotesTx">
        <pc:chgData name="Liu, Xiaoming" userId="33fd5c68-f221-4912-808e-d6bc3869f0c3" providerId="ADAL" clId="{1B707AD6-FA43-4FB4-AAB8-3BE48268AE85}" dt="2019-09-05T21:28:17.480" v="4033" actId="313"/>
        <pc:sldMkLst>
          <pc:docMk/>
          <pc:sldMk cId="3520152587" sldId="462"/>
        </pc:sldMkLst>
        <pc:spChg chg="mod">
          <ac:chgData name="Liu, Xiaoming" userId="33fd5c68-f221-4912-808e-d6bc3869f0c3" providerId="ADAL" clId="{1B707AD6-FA43-4FB4-AAB8-3BE48268AE85}" dt="2019-09-05T21:20:56.567" v="2948" actId="20577"/>
          <ac:spMkLst>
            <pc:docMk/>
            <pc:sldMk cId="3520152587" sldId="462"/>
            <ac:spMk id="26628" creationId="{00000000-0000-0000-0000-000000000000}"/>
          </ac:spMkLst>
        </pc:spChg>
      </pc:sldChg>
      <pc:sldChg chg="modSp add modNotesTx">
        <pc:chgData name="Liu, Xiaoming" userId="33fd5c68-f221-4912-808e-d6bc3869f0c3" providerId="ADAL" clId="{1B707AD6-FA43-4FB4-AAB8-3BE48268AE85}" dt="2019-09-05T21:53:04.021" v="4353" actId="20577"/>
        <pc:sldMkLst>
          <pc:docMk/>
          <pc:sldMk cId="1072408594" sldId="463"/>
        </pc:sldMkLst>
        <pc:spChg chg="mod">
          <ac:chgData name="Liu, Xiaoming" userId="33fd5c68-f221-4912-808e-d6bc3869f0c3" providerId="ADAL" clId="{1B707AD6-FA43-4FB4-AAB8-3BE48268AE85}" dt="2019-09-05T21:53:04.021" v="4353" actId="20577"/>
          <ac:spMkLst>
            <pc:docMk/>
            <pc:sldMk cId="1072408594" sldId="463"/>
            <ac:spMk id="26628" creationId="{00000000-0000-0000-0000-000000000000}"/>
          </ac:spMkLst>
        </pc:spChg>
      </pc:sldChg>
      <pc:sldChg chg="modSp add ord modNotesTx">
        <pc:chgData name="Liu, Xiaoming" userId="33fd5c68-f221-4912-808e-d6bc3869f0c3" providerId="ADAL" clId="{1B707AD6-FA43-4FB4-AAB8-3BE48268AE85}" dt="2019-09-05T21:55:17.649" v="4570" actId="313"/>
        <pc:sldMkLst>
          <pc:docMk/>
          <pc:sldMk cId="3678468152" sldId="464"/>
        </pc:sldMkLst>
        <pc:spChg chg="mod">
          <ac:chgData name="Liu, Xiaoming" userId="33fd5c68-f221-4912-808e-d6bc3869f0c3" providerId="ADAL" clId="{1B707AD6-FA43-4FB4-AAB8-3BE48268AE85}" dt="2019-09-05T21:55:17.649" v="4570" actId="313"/>
          <ac:spMkLst>
            <pc:docMk/>
            <pc:sldMk cId="3678468152" sldId="464"/>
            <ac:spMk id="26628" creationId="{00000000-0000-0000-0000-000000000000}"/>
          </ac:spMkLst>
        </pc:spChg>
      </pc:sldChg>
      <pc:sldChg chg="modSp add modNotesTx">
        <pc:chgData name="Liu, Xiaoming" userId="33fd5c68-f221-4912-808e-d6bc3869f0c3" providerId="ADAL" clId="{1B707AD6-FA43-4FB4-AAB8-3BE48268AE85}" dt="2019-09-05T21:57:57.089" v="4947" actId="313"/>
        <pc:sldMkLst>
          <pc:docMk/>
          <pc:sldMk cId="2369161674" sldId="465"/>
        </pc:sldMkLst>
        <pc:spChg chg="mod">
          <ac:chgData name="Liu, Xiaoming" userId="33fd5c68-f221-4912-808e-d6bc3869f0c3" providerId="ADAL" clId="{1B707AD6-FA43-4FB4-AAB8-3BE48268AE85}" dt="2019-09-05T21:57:57.089" v="4947" actId="313"/>
          <ac:spMkLst>
            <pc:docMk/>
            <pc:sldMk cId="2369161674" sldId="465"/>
            <ac:spMk id="26628" creationId="{00000000-0000-0000-0000-000000000000}"/>
          </ac:spMkLst>
        </pc:spChg>
      </pc:sldChg>
      <pc:sldChg chg="addSp delSp modSp add ord modNotesTx">
        <pc:chgData name="Liu, Xiaoming" userId="33fd5c68-f221-4912-808e-d6bc3869f0c3" providerId="ADAL" clId="{1B707AD6-FA43-4FB4-AAB8-3BE48268AE85}" dt="2019-09-05T22:08:45.805" v="5098" actId="20577"/>
        <pc:sldMkLst>
          <pc:docMk/>
          <pc:sldMk cId="4221281506" sldId="467"/>
        </pc:sldMkLst>
        <pc:spChg chg="mod">
          <ac:chgData name="Liu, Xiaoming" userId="33fd5c68-f221-4912-808e-d6bc3869f0c3" providerId="ADAL" clId="{1B707AD6-FA43-4FB4-AAB8-3BE48268AE85}" dt="2019-09-05T22:05:24.561" v="5057" actId="1076"/>
          <ac:spMkLst>
            <pc:docMk/>
            <pc:sldMk cId="4221281506" sldId="467"/>
            <ac:spMk id="4" creationId="{970CB96C-2957-45F3-8A99-3D0A89A37BFE}"/>
          </ac:spMkLst>
        </pc:spChg>
        <pc:spChg chg="mod">
          <ac:chgData name="Liu, Xiaoming" userId="33fd5c68-f221-4912-808e-d6bc3869f0c3" providerId="ADAL" clId="{1B707AD6-FA43-4FB4-AAB8-3BE48268AE85}" dt="2019-09-05T22:06:20.226" v="5073" actId="1076"/>
          <ac:spMkLst>
            <pc:docMk/>
            <pc:sldMk cId="4221281506" sldId="467"/>
            <ac:spMk id="7" creationId="{2DFE9F62-717D-4107-A931-4676DB60E543}"/>
          </ac:spMkLst>
        </pc:spChg>
        <pc:picChg chg="add del">
          <ac:chgData name="Liu, Xiaoming" userId="33fd5c68-f221-4912-808e-d6bc3869f0c3" providerId="ADAL" clId="{1B707AD6-FA43-4FB4-AAB8-3BE48268AE85}" dt="2019-09-05T22:03:37.444" v="5001" actId="478"/>
          <ac:picMkLst>
            <pc:docMk/>
            <pc:sldMk cId="4221281506" sldId="467"/>
            <ac:picMk id="2" creationId="{69F00A7F-A337-4668-A449-F930C1E5DA6E}"/>
          </ac:picMkLst>
        </pc:picChg>
        <pc:picChg chg="del">
          <ac:chgData name="Liu, Xiaoming" userId="33fd5c68-f221-4912-808e-d6bc3869f0c3" providerId="ADAL" clId="{1B707AD6-FA43-4FB4-AAB8-3BE48268AE85}" dt="2019-09-05T22:03:19.065" v="4999" actId="478"/>
          <ac:picMkLst>
            <pc:docMk/>
            <pc:sldMk cId="4221281506" sldId="467"/>
            <ac:picMk id="3" creationId="{FC53F996-9766-4011-A50D-FFEB3347A025}"/>
          </ac:picMkLst>
        </pc:picChg>
        <pc:picChg chg="add mod modCrop">
          <ac:chgData name="Liu, Xiaoming" userId="33fd5c68-f221-4912-808e-d6bc3869f0c3" providerId="ADAL" clId="{1B707AD6-FA43-4FB4-AAB8-3BE48268AE85}" dt="2019-09-05T22:05:51.443" v="5064" actId="1076"/>
          <ac:picMkLst>
            <pc:docMk/>
            <pc:sldMk cId="4221281506" sldId="467"/>
            <ac:picMk id="8" creationId="{5E0FF6BC-093B-406F-A11C-7D86CCBF7509}"/>
          </ac:picMkLst>
        </pc:picChg>
      </pc:sldChg>
      <pc:sldChg chg="addSp delSp modSp add modNotesTx">
        <pc:chgData name="Liu, Xiaoming" userId="33fd5c68-f221-4912-808e-d6bc3869f0c3" providerId="ADAL" clId="{1B707AD6-FA43-4FB4-AAB8-3BE48268AE85}" dt="2019-09-05T22:19:29.893" v="5505" actId="20577"/>
        <pc:sldMkLst>
          <pc:docMk/>
          <pc:sldMk cId="1300800524" sldId="469"/>
        </pc:sldMkLst>
        <pc:spChg chg="mod">
          <ac:chgData name="Liu, Xiaoming" userId="33fd5c68-f221-4912-808e-d6bc3869f0c3" providerId="ADAL" clId="{1B707AD6-FA43-4FB4-AAB8-3BE48268AE85}" dt="2019-09-05T22:19:29.893" v="5505" actId="20577"/>
          <ac:spMkLst>
            <pc:docMk/>
            <pc:sldMk cId="1300800524" sldId="469"/>
            <ac:spMk id="4" creationId="{970CB96C-2957-45F3-8A99-3D0A89A37BFE}"/>
          </ac:spMkLst>
        </pc:spChg>
        <pc:picChg chg="add mod">
          <ac:chgData name="Liu, Xiaoming" userId="33fd5c68-f221-4912-808e-d6bc3869f0c3" providerId="ADAL" clId="{1B707AD6-FA43-4FB4-AAB8-3BE48268AE85}" dt="2019-09-05T22:19:20.859" v="5502" actId="14100"/>
          <ac:picMkLst>
            <pc:docMk/>
            <pc:sldMk cId="1300800524" sldId="469"/>
            <ac:picMk id="3" creationId="{EA0E0311-3D34-46ED-AE0D-F81328614883}"/>
          </ac:picMkLst>
        </pc:picChg>
        <pc:picChg chg="del">
          <ac:chgData name="Liu, Xiaoming" userId="33fd5c68-f221-4912-808e-d6bc3869f0c3" providerId="ADAL" clId="{1B707AD6-FA43-4FB4-AAB8-3BE48268AE85}" dt="2019-09-05T22:19:01.718" v="5498" actId="478"/>
          <ac:picMkLst>
            <pc:docMk/>
            <pc:sldMk cId="1300800524" sldId="469"/>
            <ac:picMk id="8" creationId="{5E0FF6BC-093B-406F-A11C-7D86CCBF750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2B45C-A881-724A-9731-89CD4544E45D}" type="datetimeFigureOut">
              <a:rPr lang="en-US" smtClean="0"/>
              <a:pPr/>
              <a:t>9/12/2022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2A8CFD-7D0E-984D-8B4C-26FF9E5765E5}" type="slidenum">
              <a:rPr lang="en-US" smtClean="0"/>
              <a:pPr/>
              <a:t>‹#›</a:t>
            </a:fld>
            <a:endParaRPr lang="en-US"/>
          </a:p>
        </p:txBody>
      </p:sp>
    </p:spTree>
    <p:extLst>
      <p:ext uri="{BB962C8B-B14F-4D97-AF65-F5344CB8AC3E}">
        <p14:creationId xmlns:p14="http://schemas.microsoft.com/office/powerpoint/2010/main" val="41257666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In this class you will learn the key concepts and enabling technologies of cloud computing. We will introduce and build upon technologies such as virtualization, load balancing, and on-demand provisioning. </a:t>
            </a:r>
          </a:p>
        </p:txBody>
      </p:sp>
      <p:sp>
        <p:nvSpPr>
          <p:cNvPr id="4" name="Slide Number Placeholder 3"/>
          <p:cNvSpPr>
            <a:spLocks noGrp="1"/>
          </p:cNvSpPr>
          <p:nvPr>
            <p:ph type="sldNum" sz="quarter" idx="10"/>
          </p:nvPr>
        </p:nvSpPr>
        <p:spPr/>
        <p:txBody>
          <a:bodyPr/>
          <a:lstStyle/>
          <a:p>
            <a:fld id="{0D2A8CFD-7D0E-984D-8B4C-26FF9E5765E5}" type="slidenum">
              <a:rPr lang="en-US" smtClean="0"/>
              <a:pPr/>
              <a:t>2</a:t>
            </a:fld>
            <a:endParaRPr lang="en-US"/>
          </a:p>
        </p:txBody>
      </p:sp>
    </p:spTree>
    <p:extLst>
      <p:ext uri="{BB962C8B-B14F-4D97-AF65-F5344CB8AC3E}">
        <p14:creationId xmlns:p14="http://schemas.microsoft.com/office/powerpoint/2010/main" val="135687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11</a:t>
            </a:fld>
            <a:endParaRPr lang="en-US"/>
          </a:p>
        </p:txBody>
      </p:sp>
    </p:spTree>
    <p:extLst>
      <p:ext uri="{BB962C8B-B14F-4D97-AF65-F5344CB8AC3E}">
        <p14:creationId xmlns:p14="http://schemas.microsoft.com/office/powerpoint/2010/main" val="309403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Commonly used load balancing algorithms include: Round Robin load balancing, Weighted Round Robin load balancing, Low Latency load balancing, Least Connections load balancing, Priority load balancing, and Overflow load balancing.</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12</a:t>
            </a:fld>
            <a:endParaRPr lang="en-US"/>
          </a:p>
        </p:txBody>
      </p:sp>
    </p:spTree>
    <p:extLst>
      <p:ext uri="{BB962C8B-B14F-4D97-AF65-F5344CB8AC3E}">
        <p14:creationId xmlns:p14="http://schemas.microsoft.com/office/powerpoint/2010/main" val="468574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For session-based applications, an important issue to handle during load balancing is the persistence of multiple requests from a particular user session. Four commonly used persistence approaches are Sticky sessions, Session Database, Browser cookies, and URL re-writing.</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13</a:t>
            </a:fld>
            <a:endParaRPr lang="en-US"/>
          </a:p>
        </p:txBody>
      </p:sp>
    </p:spTree>
    <p:extLst>
      <p:ext uri="{BB962C8B-B14F-4D97-AF65-F5344CB8AC3E}">
        <p14:creationId xmlns:p14="http://schemas.microsoft.com/office/powerpoint/2010/main" val="3326312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fontScale="92500" lnSpcReduction="10000"/>
          </a:bodyPr>
          <a:lstStyle/>
          <a:p>
            <a:r>
              <a:rPr lang="en-US" sz="1200" kern="1200" dirty="0">
                <a:solidFill>
                  <a:schemeClr val="tx1"/>
                </a:solidFill>
                <a:effectLst/>
                <a:latin typeface="+mn-lt"/>
                <a:ea typeface="+mn-ea"/>
                <a:cs typeface="+mn-cs"/>
              </a:rPr>
              <a:t>Sticky sessions, In this approach all the requests belonging to a user session are routed to the same server. These sessions are called sticky sessions. The benefit of this approach is that it makes session management simple. However, a drawback of this approach is that if a server fails all the sessions belonging to that server are lost, since there is no automatic failover possible.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Session Database,  In this approach, all the session information is stored externally in a separate session database, which is often replicated to avoid a single point of failure. Though, this approach involves additional overhead of soring the session information, however, unlike the sticky session approach, this approach allows automatic failover.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Browser cookies,  In this approach, the session information is stored on the client side in the form of browser cookies. The benefit of this approach is that it makes the session management easy and has the least amount of overhead for the load balancer.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URL re-writing, In this approach, a URL re-write engine stores the session information by modifying the URLs on the client side. Though this approach avoids overhead on the load balancer, a drawback is that the amount of session information that can be stored is limited. For applications that require larger amounts of session information, this approach does not work.</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Load balancing can be implemented in software and hardware. Software-based load balancers run on standard operating systems, and like other cloud resources, load balancers are also virtualized. Hardware-based load balancers implement load balancing algorithms in Application Specific Integrated Circuits (ASICs).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14</a:t>
            </a:fld>
            <a:endParaRPr lang="en-US"/>
          </a:p>
        </p:txBody>
      </p:sp>
    </p:spTree>
    <p:extLst>
      <p:ext uri="{BB962C8B-B14F-4D97-AF65-F5344CB8AC3E}">
        <p14:creationId xmlns:p14="http://schemas.microsoft.com/office/powerpoint/2010/main" val="100361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Each website has a different traffic pattern which is determined by a number of factors that are generally hard to predict beforehand. Modern web applications have multiple tiers of deployment with varying number of servers in each tier. Capacity planning is an important task for such applications. Capacity planning involves determining the right sizing of each tier of the deployment of an application in terms of the number of resources and the capacity of each resource.</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Each website has a different traffic pattern which is determined by a number of factors that are generally hard to predict beforehand. Modern web applications have multiple tiers of deployment with varying number of servers in each tier. Capacity planning is an important task for such applications. Capacity planning involves determining the right sizing of each tier of the deployment of an application in terms of the number of resources and the capacity of each resource.</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16</a:t>
            </a:fld>
            <a:endParaRPr lang="en-US"/>
          </a:p>
        </p:txBody>
      </p:sp>
    </p:spTree>
    <p:extLst>
      <p:ext uri="{BB962C8B-B14F-4D97-AF65-F5344CB8AC3E}">
        <p14:creationId xmlns:p14="http://schemas.microsoft.com/office/powerpoint/2010/main" val="3617702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algn="l"/>
            <a:r>
              <a:rPr lang="en-US" b="1" i="0" dirty="0">
                <a:solidFill>
                  <a:srgbClr val="000000"/>
                </a:solidFill>
                <a:effectLst/>
                <a:latin typeface="Red Hat Display"/>
              </a:rPr>
              <a:t>What is Scale up vs Scale out?</a:t>
            </a:r>
          </a:p>
          <a:p>
            <a:pPr algn="l"/>
            <a:r>
              <a:rPr lang="en-US" b="0" i="0" dirty="0">
                <a:solidFill>
                  <a:srgbClr val="000000"/>
                </a:solidFill>
                <a:effectLst/>
                <a:latin typeface="Red Hat Display"/>
              </a:rPr>
              <a:t>Scaling out, or horizontal scaling, contrasts to scaling out, or vertical scaling. The idea of scaling cloud resources may be intuitive. As your cloud workload changes it may be necessary to increase infrastructure to support increasing load or it may make sense to decrease infrastructure when demand is low.  The “up or out” part is perhaps less intuitive. Scaling out is adding more equivalently functional components in parallel to spread out a load. This would be going from two load-balanced web server instances to three instances. Scaling up, in contrast, is making a component larger or faster to handle a greater load.  This would be moving your application to a virtual server (VM) with 2 CPU to one with 3 CPUs.  For completeness, scaling down refers to decreasing your system resources, regardless of whether you were using the up or out approach.</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17</a:t>
            </a:fld>
            <a:endParaRPr lang="en-US"/>
          </a:p>
        </p:txBody>
      </p:sp>
    </p:spTree>
    <p:extLst>
      <p:ext uri="{BB962C8B-B14F-4D97-AF65-F5344CB8AC3E}">
        <p14:creationId xmlns:p14="http://schemas.microsoft.com/office/powerpoint/2010/main" val="3071128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This figure shows the cost versus capacity curves for traditional and cloud approaches.</a:t>
            </a:r>
          </a:p>
          <a:p>
            <a:r>
              <a:rPr lang="en-US" sz="1200" kern="1200" dirty="0">
                <a:solidFill>
                  <a:schemeClr val="tx1"/>
                </a:solidFill>
                <a:effectLst/>
                <a:latin typeface="+mn-lt"/>
                <a:ea typeface="+mn-ea"/>
                <a:cs typeface="+mn-cs"/>
              </a:rPr>
              <a:t>Traditional approaches for capacity planning are based on predicted demands for applications and account for worst case peak loads of applications. When the workloads of applications increase, the traditional approaches have been either to scale up or scale out. Scaling up involves upgrading the hardware resources. Scaling out involves addition of more resources of the same type. </a:t>
            </a:r>
          </a:p>
          <a:p>
            <a:r>
              <a:rPr lang="en-US" sz="1200" kern="1200" dirty="0">
                <a:solidFill>
                  <a:schemeClr val="tx1"/>
                </a:solidFill>
                <a:effectLst/>
                <a:latin typeface="+mn-lt"/>
                <a:ea typeface="+mn-ea"/>
                <a:cs typeface="+mn-cs"/>
              </a:rPr>
              <a:t>From this figure, we can observe that the off-peak workloads are significantly lower than peak workloads. Traditional capacity planning approaches which are designed to meet the peak loads result in excess capacity and underutilization of resources.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18</a:t>
            </a:fld>
            <a:endParaRPr lang="en-US"/>
          </a:p>
        </p:txBody>
      </p:sp>
    </p:spTree>
    <p:extLst>
      <p:ext uri="{BB962C8B-B14F-4D97-AF65-F5344CB8AC3E}">
        <p14:creationId xmlns:p14="http://schemas.microsoft.com/office/powerpoint/2010/main" val="1308402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The cloud application deployment lifecycle includes deployment design, performance evaluation, and deployment refinement. By comparing performance of alternative deployment architectures, deployment prototyping can help in choosing the best and most cost-effective deployment architecture that can meet the application performance requirements. </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19</a:t>
            </a:fld>
            <a:endParaRPr lang="en-US"/>
          </a:p>
        </p:txBody>
      </p:sp>
    </p:spTree>
    <p:extLst>
      <p:ext uri="{BB962C8B-B14F-4D97-AF65-F5344CB8AC3E}">
        <p14:creationId xmlns:p14="http://schemas.microsoft.com/office/powerpoint/2010/main" val="2876567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Replication of data is important for practical reasons such as business continuity and disaster recovery. In the event of data loss at the primary location, organizations can continue to operate their applications from secondary data sources. There are three types of replication approaches: Array-based Replication, Network-based Replication, and Host-based Replication.</a:t>
            </a:r>
          </a:p>
        </p:txBody>
      </p:sp>
      <p:sp>
        <p:nvSpPr>
          <p:cNvPr id="4" name="Slide Number Placeholder 3"/>
          <p:cNvSpPr>
            <a:spLocks noGrp="1"/>
          </p:cNvSpPr>
          <p:nvPr>
            <p:ph type="sldNum" sz="quarter" idx="10"/>
          </p:nvPr>
        </p:nvSpPr>
        <p:spPr/>
        <p:txBody>
          <a:bodyPr/>
          <a:lstStyle/>
          <a:p>
            <a:fld id="{0D2A8CFD-7D0E-984D-8B4C-26FF9E5765E5}" type="slidenum">
              <a:rPr lang="en-US" smtClean="0"/>
              <a:pPr/>
              <a:t>20</a:t>
            </a:fld>
            <a:endParaRPr lang="en-US"/>
          </a:p>
        </p:txBody>
      </p:sp>
    </p:spTree>
    <p:extLst>
      <p:ext uri="{BB962C8B-B14F-4D97-AF65-F5344CB8AC3E}">
        <p14:creationId xmlns:p14="http://schemas.microsoft.com/office/powerpoint/2010/main" val="385938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3</a:t>
            </a:fld>
            <a:endParaRPr lang="en-US"/>
          </a:p>
        </p:txBody>
      </p:sp>
    </p:spTree>
    <p:extLst>
      <p:ext uri="{BB962C8B-B14F-4D97-AF65-F5344CB8AC3E}">
        <p14:creationId xmlns:p14="http://schemas.microsoft.com/office/powerpoint/2010/main" val="3804238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21</a:t>
            </a:fld>
            <a:endParaRPr lang="en-US"/>
          </a:p>
        </p:txBody>
      </p:sp>
    </p:spTree>
    <p:extLst>
      <p:ext uri="{BB962C8B-B14F-4D97-AF65-F5344CB8AC3E}">
        <p14:creationId xmlns:p14="http://schemas.microsoft.com/office/powerpoint/2010/main" val="591736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Cloud resources can be monitored by monitoring services provided by the cloud service providers. Monitoring services provide various pre-defined metrics. Users can also define their custom metrics for monitoring the cloud resources.</a:t>
            </a:r>
          </a:p>
        </p:txBody>
      </p:sp>
      <p:sp>
        <p:nvSpPr>
          <p:cNvPr id="4" name="Slide Number Placeholder 3"/>
          <p:cNvSpPr>
            <a:spLocks noGrp="1"/>
          </p:cNvSpPr>
          <p:nvPr>
            <p:ph type="sldNum" sz="quarter" idx="10"/>
          </p:nvPr>
        </p:nvSpPr>
        <p:spPr/>
        <p:txBody>
          <a:bodyPr/>
          <a:lstStyle/>
          <a:p>
            <a:fld id="{0D2A8CFD-7D0E-984D-8B4C-26FF9E5765E5}" type="slidenum">
              <a:rPr lang="en-US" smtClean="0"/>
              <a:pPr/>
              <a:t>22</a:t>
            </a:fld>
            <a:endParaRPr lang="en-US"/>
          </a:p>
        </p:txBody>
      </p:sp>
    </p:spTree>
    <p:extLst>
      <p:ext uri="{BB962C8B-B14F-4D97-AF65-F5344CB8AC3E}">
        <p14:creationId xmlns:p14="http://schemas.microsoft.com/office/powerpoint/2010/main" val="17148927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23</a:t>
            </a:fld>
            <a:endParaRPr lang="en-US"/>
          </a:p>
        </p:txBody>
      </p:sp>
    </p:spTree>
    <p:extLst>
      <p:ext uri="{BB962C8B-B14F-4D97-AF65-F5344CB8AC3E}">
        <p14:creationId xmlns:p14="http://schemas.microsoft.com/office/powerpoint/2010/main" val="3125825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Multi-tenant aspects of the cloud allow multiple users to be served by the same physical hardware. Users are assigned virtual resources that run on top of the physical resources. </a:t>
            </a:r>
          </a:p>
        </p:txBody>
      </p:sp>
      <p:sp>
        <p:nvSpPr>
          <p:cNvPr id="4" name="Slide Number Placeholder 3"/>
          <p:cNvSpPr>
            <a:spLocks noGrp="1"/>
          </p:cNvSpPr>
          <p:nvPr>
            <p:ph type="sldNum" sz="quarter" idx="10"/>
          </p:nvPr>
        </p:nvSpPr>
        <p:spPr/>
        <p:txBody>
          <a:bodyPr/>
          <a:lstStyle/>
          <a:p>
            <a:fld id="{0D2A8CFD-7D0E-984D-8B4C-26FF9E5765E5}" type="slidenum">
              <a:rPr lang="en-US" smtClean="0"/>
              <a:pPr/>
              <a:t>4</a:t>
            </a:fld>
            <a:endParaRPr lang="en-US"/>
          </a:p>
        </p:txBody>
      </p:sp>
    </p:spTree>
    <p:extLst>
      <p:ext uri="{BB962C8B-B14F-4D97-AF65-F5344CB8AC3E}">
        <p14:creationId xmlns:p14="http://schemas.microsoft.com/office/powerpoint/2010/main" val="3428875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This figure shows the architecture of a virtualization technology in cloud computing. The physical resources such as computing, storage memory and network resources are virtualized.  The virtualization layer partitions the physical resources into multiple virtual machines. </a:t>
            </a:r>
            <a:r>
              <a:rPr lang="en-US" sz="1200" kern="1200">
                <a:solidFill>
                  <a:schemeClr val="tx1"/>
                </a:solidFill>
                <a:effectLst/>
                <a:latin typeface="+mn-lt"/>
                <a:ea typeface="+mn-ea"/>
                <a:cs typeface="+mn-cs"/>
              </a:rPr>
              <a:t>The vitalization layer allows multiple operating system instances to run currently as virtual machines on the same underlying physical resources. </a:t>
            </a:r>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5</a:t>
            </a:fld>
            <a:endParaRPr lang="en-US"/>
          </a:p>
        </p:txBody>
      </p:sp>
    </p:spTree>
    <p:extLst>
      <p:ext uri="{BB962C8B-B14F-4D97-AF65-F5344CB8AC3E}">
        <p14:creationId xmlns:p14="http://schemas.microsoft.com/office/powerpoint/2010/main" val="125499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6</a:t>
            </a:fld>
            <a:endParaRPr lang="en-US"/>
          </a:p>
        </p:txBody>
      </p:sp>
    </p:spTree>
    <p:extLst>
      <p:ext uri="{BB962C8B-B14F-4D97-AF65-F5344CB8AC3E}">
        <p14:creationId xmlns:p14="http://schemas.microsoft.com/office/powerpoint/2010/main" val="3103548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There are two types of hypervisors, Type1 and Type2.</a:t>
            </a:r>
          </a:p>
        </p:txBody>
      </p:sp>
      <p:sp>
        <p:nvSpPr>
          <p:cNvPr id="4" name="Slide Number Placeholder 3"/>
          <p:cNvSpPr>
            <a:spLocks noGrp="1"/>
          </p:cNvSpPr>
          <p:nvPr>
            <p:ph type="sldNum" sz="quarter" idx="10"/>
          </p:nvPr>
        </p:nvSpPr>
        <p:spPr/>
        <p:txBody>
          <a:bodyPr/>
          <a:lstStyle/>
          <a:p>
            <a:fld id="{0D2A8CFD-7D0E-984D-8B4C-26FF9E5765E5}" type="slidenum">
              <a:rPr lang="en-US" smtClean="0"/>
              <a:pPr/>
              <a:t>7</a:t>
            </a:fld>
            <a:endParaRPr lang="en-US"/>
          </a:p>
        </p:txBody>
      </p:sp>
    </p:spTree>
    <p:extLst>
      <p:ext uri="{BB962C8B-B14F-4D97-AF65-F5344CB8AC3E}">
        <p14:creationId xmlns:p14="http://schemas.microsoft.com/office/powerpoint/2010/main" val="88047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endParaRPr lang="en-US"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D2A8CFD-7D0E-984D-8B4C-26FF9E5765E5}" type="slidenum">
              <a:rPr lang="en-US" smtClean="0"/>
              <a:pPr/>
              <a:t>8</a:t>
            </a:fld>
            <a:endParaRPr lang="en-US"/>
          </a:p>
        </p:txBody>
      </p:sp>
    </p:spTree>
    <p:extLst>
      <p:ext uri="{BB962C8B-B14F-4D97-AF65-F5344CB8AC3E}">
        <p14:creationId xmlns:p14="http://schemas.microsoft.com/office/powerpoint/2010/main" val="2374747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A guest OS is an operating system that is installed in a virtual machine in addition to the host or main OS. In virtualization, the guest OS can be different from the host OS.</a:t>
            </a:r>
          </a:p>
          <a:p>
            <a:r>
              <a:rPr lang="en-US" sz="1200" kern="1200" dirty="0">
                <a:solidFill>
                  <a:schemeClr val="tx1"/>
                </a:solidFill>
                <a:effectLst/>
                <a:latin typeface="+mn-lt"/>
                <a:ea typeface="+mn-ea"/>
                <a:cs typeface="+mn-cs"/>
              </a:rPr>
              <a:t>There are various forms of virtualization approaches, full virtualization, para-virtualization, and hardware virtualization. For example, VirtualBox and VMware Workstation are Type-2, Citrix </a:t>
            </a:r>
            <a:r>
              <a:rPr lang="en-US" sz="1200" kern="1200" dirty="0" err="1">
                <a:solidFill>
                  <a:schemeClr val="tx1"/>
                </a:solidFill>
                <a:effectLst/>
                <a:latin typeface="+mn-lt"/>
                <a:ea typeface="+mn-ea"/>
                <a:cs typeface="+mn-cs"/>
              </a:rPr>
              <a:t>Xenserver</a:t>
            </a:r>
            <a:r>
              <a:rPr lang="en-US" sz="1200" kern="1200" dirty="0">
                <a:solidFill>
                  <a:schemeClr val="tx1"/>
                </a:solidFill>
                <a:effectLst/>
                <a:latin typeface="+mn-lt"/>
                <a:ea typeface="+mn-ea"/>
                <a:cs typeface="+mn-cs"/>
              </a:rPr>
              <a:t>, Oracle VM server, KVM, VMWare ESX/</a:t>
            </a:r>
            <a:r>
              <a:rPr lang="en-US" sz="1200" kern="1200" dirty="0" err="1">
                <a:solidFill>
                  <a:schemeClr val="tx1"/>
                </a:solidFill>
                <a:effectLst/>
                <a:latin typeface="+mn-lt"/>
                <a:ea typeface="+mn-ea"/>
                <a:cs typeface="+mn-cs"/>
              </a:rPr>
              <a:t>ESXi</a:t>
            </a:r>
            <a:r>
              <a:rPr lang="en-US" sz="1200" kern="1200" dirty="0">
                <a:solidFill>
                  <a:schemeClr val="tx1"/>
                </a:solidFill>
                <a:effectLst/>
                <a:latin typeface="+mn-lt"/>
                <a:ea typeface="+mn-ea"/>
                <a:cs typeface="+mn-cs"/>
              </a:rPr>
              <a:t>, Microsoft Hyper-V, Xen Hypervisor are Typer-1.</a:t>
            </a:r>
          </a:p>
        </p:txBody>
      </p:sp>
      <p:sp>
        <p:nvSpPr>
          <p:cNvPr id="4" name="Slide Number Placeholder 3"/>
          <p:cNvSpPr>
            <a:spLocks noGrp="1"/>
          </p:cNvSpPr>
          <p:nvPr>
            <p:ph type="sldNum" sz="quarter" idx="10"/>
          </p:nvPr>
        </p:nvSpPr>
        <p:spPr/>
        <p:txBody>
          <a:bodyPr/>
          <a:lstStyle/>
          <a:p>
            <a:fld id="{0D2A8CFD-7D0E-984D-8B4C-26FF9E5765E5}" type="slidenum">
              <a:rPr lang="en-US" smtClean="0"/>
              <a:pPr/>
              <a:t>9</a:t>
            </a:fld>
            <a:endParaRPr lang="en-US"/>
          </a:p>
        </p:txBody>
      </p:sp>
    </p:spTree>
    <p:extLst>
      <p:ext uri="{BB962C8B-B14F-4D97-AF65-F5344CB8AC3E}">
        <p14:creationId xmlns:p14="http://schemas.microsoft.com/office/powerpoint/2010/main" val="240629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sz="1200" kern="1200" dirty="0">
                <a:solidFill>
                  <a:schemeClr val="tx1"/>
                </a:solidFill>
                <a:effectLst/>
                <a:latin typeface="+mn-lt"/>
                <a:ea typeface="+mn-ea"/>
                <a:cs typeface="+mn-cs"/>
              </a:rPr>
              <a:t>One of the important features of cloud computing is scalability. Cloud computing resources can be scaled up on demand to meet the performance requirements of applications. Load balancing distributes workloads across multiple servers to meet the application workloads. With load balancing, cloud-based applications can achieve high availability and reliability. </a:t>
            </a:r>
          </a:p>
        </p:txBody>
      </p:sp>
      <p:sp>
        <p:nvSpPr>
          <p:cNvPr id="4" name="Slide Number Placeholder 3"/>
          <p:cNvSpPr>
            <a:spLocks noGrp="1"/>
          </p:cNvSpPr>
          <p:nvPr>
            <p:ph type="sldNum" sz="quarter" idx="10"/>
          </p:nvPr>
        </p:nvSpPr>
        <p:spPr/>
        <p:txBody>
          <a:bodyPr/>
          <a:lstStyle/>
          <a:p>
            <a:fld id="{0D2A8CFD-7D0E-984D-8B4C-26FF9E5765E5}" type="slidenum">
              <a:rPr lang="en-US" smtClean="0"/>
              <a:pPr/>
              <a:t>10</a:t>
            </a:fld>
            <a:endParaRPr lang="en-US"/>
          </a:p>
        </p:txBody>
      </p:sp>
    </p:spTree>
    <p:extLst>
      <p:ext uri="{BB962C8B-B14F-4D97-AF65-F5344CB8AC3E}">
        <p14:creationId xmlns:p14="http://schemas.microsoft.com/office/powerpoint/2010/main" val="121240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8096DB-1A54-144A-A1C3-2D617011B6C7}"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5"/>
            <a:ext cx="2057400" cy="4876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865"/>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96DB-1A54-144A-A1C3-2D617011B6C7}"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096DB-1A54-144A-A1C3-2D617011B6C7}" type="datetimeFigureOut">
              <a:rPr lang="en-US" smtClean="0"/>
              <a:pPr/>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8096DB-1A54-144A-A1C3-2D617011B6C7}"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8096DB-1A54-144A-A1C3-2D617011B6C7}" type="datetimeFigureOut">
              <a:rPr lang="en-US" smtClean="0"/>
              <a:pPr/>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8096DB-1A54-144A-A1C3-2D617011B6C7}" type="datetimeFigureOut">
              <a:rPr lang="en-US" smtClean="0"/>
              <a:pPr/>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096DB-1A54-144A-A1C3-2D617011B6C7}" type="datetimeFigureOut">
              <a:rPr lang="en-US" smtClean="0"/>
              <a:pPr/>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2"/>
            <a:ext cx="3008313" cy="9683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96DB-1A54-144A-A1C3-2D617011B6C7}" type="datetimeFigureOut">
              <a:rPr lang="en-US" smtClean="0"/>
              <a:pPr/>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164C0B-8E7D-3349-906C-A97C937230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9D8096DB-1A54-144A-A1C3-2D617011B6C7}" type="datetimeFigureOut">
              <a:rPr lang="en-US" smtClean="0"/>
              <a:pPr/>
              <a:t>9/12/2022</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4164C0B-8E7D-3349-906C-A97C9372309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cloudcomputingbook.inf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opsani.com/blog/scale-up-vs-scale-out-whats-the-difference/"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video" Target="https://www.youtube.com/embed/iBI31dmqSX0?feature=oembed"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ideo" Target="https://www.youtube.com/embed/VtXNIy_noWg?feature=oembed"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tm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423054"/>
            <a:ext cx="9144000" cy="1938992"/>
          </a:xfrm>
          <a:prstGeom prst="rect">
            <a:avLst/>
          </a:prstGeom>
          <a:noFill/>
        </p:spPr>
        <p:txBody>
          <a:bodyPr wrap="square" rtlCol="0">
            <a:spAutoFit/>
          </a:bodyPr>
          <a:lstStyle/>
          <a:p>
            <a:pPr algn="ctr"/>
            <a:r>
              <a:rPr lang="en-US" sz="4000" dirty="0">
                <a:latin typeface="Helvetica" panose="020B0604020202020204" pitchFamily="34" charset="0"/>
                <a:cs typeface="Helvetica" panose="020B0604020202020204" pitchFamily="34" charset="0"/>
              </a:rPr>
              <a:t>Concept &amp; Technologies </a:t>
            </a:r>
          </a:p>
          <a:p>
            <a:pPr algn="ctr"/>
            <a:r>
              <a:rPr lang="en-US" sz="4000" dirty="0">
                <a:latin typeface="Helvetica" panose="020B0604020202020204" pitchFamily="34" charset="0"/>
                <a:cs typeface="Helvetica" panose="020B0604020202020204" pitchFamily="34" charset="0"/>
              </a:rPr>
              <a:t>of Cloud Computing</a:t>
            </a:r>
          </a:p>
          <a:p>
            <a:pPr algn="ctr"/>
            <a:endParaRPr lang="hu-HU" sz="4000" b="1" dirty="0">
              <a:solidFill>
                <a:srgbClr val="FF0000"/>
              </a:solidFill>
              <a:latin typeface="Helvetica" panose="020B0604020202020204" pitchFamily="34" charset="0"/>
              <a:cs typeface="Helvetica" panose="020B0604020202020204" pitchFamily="34" charset="0"/>
            </a:endParaRPr>
          </a:p>
        </p:txBody>
      </p:sp>
      <p:sp>
        <p:nvSpPr>
          <p:cNvPr id="3" name="Subtitle 2"/>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p>
            <a:pPr>
              <a:spcBef>
                <a:spcPct val="20000"/>
              </a:spcBef>
            </a:pPr>
            <a:r>
              <a:rPr lang="en-US" sz="2000" b="1" dirty="0">
                <a:solidFill>
                  <a:srgbClr val="FFFFFF"/>
                </a:solidFill>
                <a:latin typeface="Trajan Pro"/>
                <a:ea typeface="Helvetica" pitchFamily="36" charset="0"/>
                <a:cs typeface="Trajan Pro"/>
              </a:rPr>
              <a:t>				</a:t>
            </a:r>
            <a:endParaRPr lang="en-US" sz="1600" dirty="0">
              <a:solidFill>
                <a:srgbClr val="FFFFFF"/>
              </a:solidFill>
              <a:latin typeface="Trajan Pro"/>
              <a:cs typeface="Trajan Pro"/>
            </a:endParaRPr>
          </a:p>
          <a:p>
            <a:pPr>
              <a:spcBef>
                <a:spcPct val="20000"/>
              </a:spcBef>
            </a:pPr>
            <a:endParaRPr lang="en-US" sz="1600" dirty="0">
              <a:solidFill>
                <a:srgbClr val="FFFFFF"/>
              </a:solidFill>
            </a:endParaRPr>
          </a:p>
          <a:p>
            <a:pPr lvl="0">
              <a:spcBef>
                <a:spcPct val="20000"/>
              </a:spcBef>
            </a:pPr>
            <a:endParaRPr lang="en-US" sz="1600" b="1" dirty="0">
              <a:solidFill>
                <a:srgbClr val="FFFFFF"/>
              </a:solidFill>
              <a:latin typeface="Helvetica" pitchFamily="36" charset="0"/>
              <a:ea typeface="Helvetica" pitchFamily="36" charset="0"/>
              <a:cs typeface="Helvetica" pitchFamily="36" charset="0"/>
            </a:endParaRPr>
          </a:p>
        </p:txBody>
      </p:sp>
      <p:sp>
        <p:nvSpPr>
          <p:cNvPr id="5" name="Rectangle 4">
            <a:extLst>
              <a:ext uri="{FF2B5EF4-FFF2-40B4-BE49-F238E27FC236}">
                <a16:creationId xmlns:a16="http://schemas.microsoft.com/office/drawing/2014/main" id="{F6DB6BBD-0672-4720-8D26-8818B0E2341A}"/>
              </a:ext>
            </a:extLst>
          </p:cNvPr>
          <p:cNvSpPr/>
          <p:nvPr/>
        </p:nvSpPr>
        <p:spPr>
          <a:xfrm>
            <a:off x="1375005" y="5019188"/>
            <a:ext cx="7685443" cy="646331"/>
          </a:xfrm>
          <a:prstGeom prst="rect">
            <a:avLst/>
          </a:prstGeom>
        </p:spPr>
        <p:txBody>
          <a:bodyPr wrap="square">
            <a:spAutoFit/>
          </a:bodyPr>
          <a:lstStyle/>
          <a:p>
            <a:pPr algn="r"/>
            <a:r>
              <a:rPr lang="en-US" dirty="0"/>
              <a:t>Cloud Computing: A Hands-On Approach by </a:t>
            </a:r>
            <a:r>
              <a:rPr lang="en-US" dirty="0" err="1"/>
              <a:t>Arshdeep</a:t>
            </a:r>
            <a:r>
              <a:rPr lang="en-US" dirty="0"/>
              <a:t> </a:t>
            </a:r>
            <a:r>
              <a:rPr lang="en-US" dirty="0" err="1"/>
              <a:t>Bahga</a:t>
            </a:r>
            <a:r>
              <a:rPr lang="en-US" dirty="0"/>
              <a:t> and Vijay </a:t>
            </a:r>
            <a:r>
              <a:rPr lang="en-US" dirty="0" err="1"/>
              <a:t>Madisetti</a:t>
            </a:r>
            <a:endParaRPr lang="en-US" dirty="0"/>
          </a:p>
          <a:p>
            <a:pPr algn="r"/>
            <a:r>
              <a:rPr lang="en-US" dirty="0">
                <a:hlinkClick r:id="rId2"/>
              </a:rPr>
              <a:t>www.cloudcomputingbook.info</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549833"/>
            <a:ext cx="8287370" cy="4688463"/>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Load Balancing</a:t>
            </a:r>
          </a:p>
          <a:p>
            <a:pPr marL="457200" indent="-457200">
              <a:buFont typeface="Wingdings" panose="05000000000000000000" pitchFamily="2" charset="2"/>
              <a:buChar char="q"/>
            </a:pPr>
            <a:r>
              <a:rPr lang="en-US" dirty="0"/>
              <a:t>Cloud computing resources can be scaled up on demand to meet the performance requirements of applications.</a:t>
            </a:r>
          </a:p>
          <a:p>
            <a:pPr marL="457200" indent="-457200">
              <a:buFont typeface="Wingdings" panose="05000000000000000000" pitchFamily="2" charset="2"/>
              <a:buChar char="q"/>
            </a:pPr>
            <a:r>
              <a:rPr lang="en-US" dirty="0"/>
              <a:t>Load balancing distributes workloads across multiple servers to meet the application workloads.</a:t>
            </a:r>
          </a:p>
          <a:p>
            <a:pPr marL="457200" indent="-457200">
              <a:buFont typeface="Wingdings" panose="05000000000000000000" pitchFamily="2" charset="2"/>
              <a:buChar char="q"/>
            </a:pPr>
            <a:r>
              <a:rPr lang="en-US" dirty="0"/>
              <a:t>The goals of load balancing techniques include:</a:t>
            </a:r>
          </a:p>
          <a:p>
            <a:pPr marL="1257300" lvl="1" indent="-457200">
              <a:buFont typeface="Wingdings" panose="05000000000000000000" pitchFamily="2" charset="2"/>
              <a:buChar char="v"/>
            </a:pPr>
            <a:r>
              <a:rPr lang="en-US" sz="2000" dirty="0"/>
              <a:t>Achieve maximum utilization of resources</a:t>
            </a:r>
          </a:p>
          <a:p>
            <a:pPr marL="1257300" lvl="1" indent="-457200">
              <a:buFont typeface="Wingdings" panose="05000000000000000000" pitchFamily="2" charset="2"/>
              <a:buChar char="v"/>
            </a:pPr>
            <a:r>
              <a:rPr lang="en-US" sz="2000" dirty="0"/>
              <a:t>Minimizing the response times</a:t>
            </a:r>
          </a:p>
          <a:p>
            <a:pPr marL="1257300" lvl="1" indent="-457200">
              <a:buFont typeface="Wingdings" panose="05000000000000000000" pitchFamily="2" charset="2"/>
              <a:buChar char="v"/>
            </a:pPr>
            <a:r>
              <a:rPr lang="en-US" sz="2000" dirty="0"/>
              <a:t>Maximizing throughput</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0724085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4978400" cy="369332"/>
          </a:xfrm>
          <a:prstGeom prst="rect">
            <a:avLst/>
          </a:prstGeom>
        </p:spPr>
        <p:txBody>
          <a:bodyPr wrap="square">
            <a:spAutoFit/>
          </a:bodyPr>
          <a:lstStyle/>
          <a:p>
            <a:r>
              <a:rPr lang="en-US" dirty="0">
                <a:solidFill>
                  <a:srgbClr val="000000"/>
                </a:solidFill>
                <a:latin typeface="ffa"/>
              </a:rPr>
              <a:t>Round robin load balancing</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6" name="Picture 5">
            <a:extLst>
              <a:ext uri="{FF2B5EF4-FFF2-40B4-BE49-F238E27FC236}">
                <a16:creationId xmlns:a16="http://schemas.microsoft.com/office/drawing/2014/main" id="{DB8EAAFC-930D-453A-A32F-6E5D37AD7C37}"/>
              </a:ext>
            </a:extLst>
          </p:cNvPr>
          <p:cNvPicPr>
            <a:picLocks noChangeAspect="1"/>
          </p:cNvPicPr>
          <p:nvPr/>
        </p:nvPicPr>
        <p:blipFill>
          <a:blip r:embed="rId3"/>
          <a:stretch>
            <a:fillRect/>
          </a:stretch>
        </p:blipFill>
        <p:spPr>
          <a:xfrm>
            <a:off x="2677730" y="1240597"/>
            <a:ext cx="3338467" cy="3753853"/>
          </a:xfrm>
          <a:prstGeom prst="rect">
            <a:avLst/>
          </a:prstGeom>
        </p:spPr>
      </p:pic>
    </p:spTree>
    <p:extLst>
      <p:ext uri="{BB962C8B-B14F-4D97-AF65-F5344CB8AC3E}">
        <p14:creationId xmlns:p14="http://schemas.microsoft.com/office/powerpoint/2010/main" val="18114397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893374"/>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Load Balancing Algorithms</a:t>
            </a:r>
          </a:p>
          <a:p>
            <a:pPr marL="342900" indent="-342900">
              <a:buFont typeface="Wingdings" panose="05000000000000000000" pitchFamily="2" charset="2"/>
              <a:buChar char="q"/>
            </a:pPr>
            <a:r>
              <a:rPr lang="en-US" dirty="0"/>
              <a:t>Round Robin load balancing</a:t>
            </a:r>
          </a:p>
          <a:p>
            <a:pPr marL="342900" indent="-342900">
              <a:buFont typeface="Wingdings" panose="05000000000000000000" pitchFamily="2" charset="2"/>
              <a:buChar char="q"/>
            </a:pPr>
            <a:r>
              <a:rPr lang="en-US" dirty="0"/>
              <a:t>Weighted Round Robin load balancing</a:t>
            </a:r>
          </a:p>
          <a:p>
            <a:pPr marL="342900" indent="-342900">
              <a:buFont typeface="Wingdings" panose="05000000000000000000" pitchFamily="2" charset="2"/>
              <a:buChar char="q"/>
            </a:pPr>
            <a:r>
              <a:rPr lang="en-US" dirty="0"/>
              <a:t>Low Latency load balancing</a:t>
            </a:r>
          </a:p>
          <a:p>
            <a:pPr marL="342900" indent="-342900">
              <a:buFont typeface="Wingdings" panose="05000000000000000000" pitchFamily="2" charset="2"/>
              <a:buChar char="q"/>
            </a:pPr>
            <a:r>
              <a:rPr lang="en-US" dirty="0"/>
              <a:t>Least Connections load balancing</a:t>
            </a:r>
          </a:p>
          <a:p>
            <a:pPr marL="342900" indent="-342900">
              <a:buFont typeface="Wingdings" panose="05000000000000000000" pitchFamily="2" charset="2"/>
              <a:buChar char="q"/>
            </a:pPr>
            <a:r>
              <a:rPr lang="en-US" dirty="0"/>
              <a:t>Priority load balancing</a:t>
            </a:r>
          </a:p>
          <a:p>
            <a:pPr marL="342900" indent="-342900">
              <a:buFont typeface="Wingdings" panose="05000000000000000000" pitchFamily="2" charset="2"/>
              <a:buChar char="q"/>
            </a:pPr>
            <a:r>
              <a:rPr lang="en-US" dirty="0"/>
              <a:t>Overflow load balancing</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67846815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1823576"/>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Load Balancing - Persistence Approaches</a:t>
            </a:r>
          </a:p>
          <a:p>
            <a:r>
              <a:rPr lang="en-US" dirty="0"/>
              <a:t>Since load balancing can route successive requests from a user session to different servers, maintaining the state or the information of the session is important.</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36916167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2893100"/>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Load Balancing - Persistence Approaches</a:t>
            </a:r>
          </a:p>
          <a:p>
            <a:pPr marL="342900" indent="-342900">
              <a:buFont typeface="Wingdings" panose="05000000000000000000" pitchFamily="2" charset="2"/>
              <a:buChar char="q"/>
            </a:pPr>
            <a:r>
              <a:rPr lang="en-US" dirty="0"/>
              <a:t>Persistence Approaches</a:t>
            </a:r>
          </a:p>
          <a:p>
            <a:pPr marL="1143000" lvl="1">
              <a:buFont typeface="Wingdings" panose="05000000000000000000" pitchFamily="2" charset="2"/>
              <a:buChar char="v"/>
            </a:pPr>
            <a:r>
              <a:rPr lang="en-US" sz="2000" dirty="0"/>
              <a:t>Sticky sessions</a:t>
            </a:r>
          </a:p>
          <a:p>
            <a:pPr marL="1143000" lvl="1">
              <a:buFont typeface="Wingdings" panose="05000000000000000000" pitchFamily="2" charset="2"/>
              <a:buChar char="v"/>
            </a:pPr>
            <a:r>
              <a:rPr lang="en-US" sz="2000" dirty="0"/>
              <a:t>Session Database</a:t>
            </a:r>
          </a:p>
          <a:p>
            <a:pPr marL="1143000" lvl="1">
              <a:buFont typeface="Wingdings" panose="05000000000000000000" pitchFamily="2" charset="2"/>
              <a:buChar char="v"/>
            </a:pPr>
            <a:r>
              <a:rPr lang="en-US" sz="2000" dirty="0"/>
              <a:t>Browser cookies</a:t>
            </a:r>
          </a:p>
          <a:p>
            <a:pPr marL="1143000" lvl="1">
              <a:buFont typeface="Wingdings" panose="05000000000000000000" pitchFamily="2" charset="2"/>
              <a:buChar char="v"/>
            </a:pPr>
            <a:r>
              <a:rPr lang="en-US" sz="2000" dirty="0"/>
              <a:t>URL re-writing</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2049991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594360"/>
            <a:ext cx="8747760" cy="4054956"/>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Scalability &amp; Elasticity</a:t>
            </a:r>
          </a:p>
          <a:p>
            <a:pPr marL="342900" indent="-342900">
              <a:buFont typeface="Wingdings" panose="05000000000000000000" pitchFamily="2" charset="2"/>
              <a:buChar char="q"/>
            </a:pPr>
            <a:r>
              <a:rPr lang="en-US" dirty="0"/>
              <a:t>Multi-tier applications such as e-Commerce, social networking, business-to-business, etc. can experience rapid changes in their traffic.</a:t>
            </a:r>
          </a:p>
          <a:p>
            <a:pPr marL="342900" indent="-342900">
              <a:buFont typeface="Wingdings" panose="05000000000000000000" pitchFamily="2" charset="2"/>
              <a:buChar char="q"/>
            </a:pPr>
            <a:r>
              <a:rPr lang="en-US" dirty="0"/>
              <a:t>Capacity planning involves determining the right sizing of each tier of the deployment of an application in terms of the number of resources and the capacity of each resource.</a:t>
            </a:r>
          </a:p>
          <a:p>
            <a:pPr marL="342900" indent="-342900">
              <a:buFont typeface="Wingdings" panose="05000000000000000000" pitchFamily="2" charset="2"/>
              <a:buChar char="q"/>
            </a:pPr>
            <a:r>
              <a:rPr lang="en-US" dirty="0"/>
              <a:t>Capacity planning may be for computing, storage, memory or network resources.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594360"/>
            <a:ext cx="8747760" cy="3139321"/>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Scaling Approaches</a:t>
            </a:r>
          </a:p>
          <a:p>
            <a:pPr marL="342900" indent="-342900">
              <a:buFont typeface="Wingdings" panose="05000000000000000000" pitchFamily="2" charset="2"/>
              <a:buChar char="q"/>
            </a:pPr>
            <a:r>
              <a:rPr lang="en-US" dirty="0"/>
              <a:t>Vertical Scaling/Scaling up:</a:t>
            </a:r>
          </a:p>
          <a:p>
            <a:r>
              <a:rPr lang="en-US" dirty="0"/>
              <a:t>Involves upgrading the hardware resources (adding additional computing, memory, storage or network resources).</a:t>
            </a:r>
          </a:p>
          <a:p>
            <a:pPr marL="342900" indent="-342900">
              <a:buFont typeface="Wingdings" panose="05000000000000000000" pitchFamily="2" charset="2"/>
              <a:buChar char="q"/>
            </a:pPr>
            <a:r>
              <a:rPr lang="en-US" dirty="0"/>
              <a:t>Horizontal Scaling/Scaling out</a:t>
            </a:r>
          </a:p>
          <a:p>
            <a:r>
              <a:rPr lang="en-US" dirty="0"/>
              <a:t>Involves addition of more resources of the same type.</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7928937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4978400" cy="369332"/>
          </a:xfrm>
          <a:prstGeom prst="rect">
            <a:avLst/>
          </a:prstGeom>
        </p:spPr>
        <p:txBody>
          <a:bodyPr wrap="square">
            <a:spAutoFit/>
          </a:bodyPr>
          <a:lstStyle/>
          <a:p>
            <a:pPr algn="l"/>
            <a:r>
              <a:rPr lang="en-US" i="0" dirty="0">
                <a:solidFill>
                  <a:srgbClr val="000000"/>
                </a:solidFill>
                <a:effectLst/>
                <a:latin typeface="Red Hat Display"/>
              </a:rPr>
              <a:t>What is Scale up vs Scale out?</a:t>
            </a:r>
          </a:p>
        </p:txBody>
      </p:sp>
      <p:sp>
        <p:nvSpPr>
          <p:cNvPr id="7" name="Rectangle 6">
            <a:extLst>
              <a:ext uri="{FF2B5EF4-FFF2-40B4-BE49-F238E27FC236}">
                <a16:creationId xmlns:a16="http://schemas.microsoft.com/office/drawing/2014/main" id="{2DFE9F62-717D-4107-A931-4676DB60E543}"/>
              </a:ext>
            </a:extLst>
          </p:cNvPr>
          <p:cNvSpPr/>
          <p:nvPr/>
        </p:nvSpPr>
        <p:spPr>
          <a:xfrm>
            <a:off x="2143960" y="4820112"/>
            <a:ext cx="4856079" cy="307777"/>
          </a:xfrm>
          <a:prstGeom prst="rect">
            <a:avLst/>
          </a:prstGeom>
        </p:spPr>
        <p:txBody>
          <a:bodyPr wrap="square">
            <a:spAutoFit/>
          </a:bodyPr>
          <a:lstStyle/>
          <a:p>
            <a:r>
              <a:rPr lang="en-US" sz="1400" dirty="0"/>
              <a:t>Source: </a:t>
            </a:r>
            <a:r>
              <a:rPr lang="en-US" sz="1400" dirty="0">
                <a:hlinkClick r:id="rId3"/>
              </a:rPr>
              <a:t>Scale up vs Scale out: What’s the difference? | </a:t>
            </a:r>
            <a:r>
              <a:rPr lang="en-US" sz="1400" dirty="0" err="1">
                <a:hlinkClick r:id="rId3"/>
              </a:rPr>
              <a:t>Opsani</a:t>
            </a:r>
            <a:endParaRPr lang="en-US" sz="1400" dirty="0"/>
          </a:p>
        </p:txBody>
      </p:sp>
      <p:pic>
        <p:nvPicPr>
          <p:cNvPr id="1026" name="Picture 2">
            <a:extLst>
              <a:ext uri="{FF2B5EF4-FFF2-40B4-BE49-F238E27FC236}">
                <a16:creationId xmlns:a16="http://schemas.microsoft.com/office/drawing/2014/main" id="{20A6B607-E975-494B-BEE0-3A24AA9B4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362" y="920555"/>
            <a:ext cx="6386322" cy="370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6039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4978400" cy="369332"/>
          </a:xfrm>
          <a:prstGeom prst="rect">
            <a:avLst/>
          </a:prstGeom>
        </p:spPr>
        <p:txBody>
          <a:bodyPr wrap="square">
            <a:spAutoFit/>
          </a:bodyPr>
          <a:lstStyle/>
          <a:p>
            <a:r>
              <a:rPr lang="en-US" dirty="0">
                <a:solidFill>
                  <a:srgbClr val="000000"/>
                </a:solidFill>
                <a:latin typeface="ffa"/>
              </a:rPr>
              <a:t>Cost versus capacity curves</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3" name="Picture 2">
            <a:extLst>
              <a:ext uri="{FF2B5EF4-FFF2-40B4-BE49-F238E27FC236}">
                <a16:creationId xmlns:a16="http://schemas.microsoft.com/office/drawing/2014/main" id="{6DBC6892-542A-4B53-A100-05ED6A798BC1}"/>
              </a:ext>
            </a:extLst>
          </p:cNvPr>
          <p:cNvPicPr>
            <a:picLocks noChangeAspect="1"/>
          </p:cNvPicPr>
          <p:nvPr/>
        </p:nvPicPr>
        <p:blipFill>
          <a:blip r:embed="rId3"/>
          <a:stretch>
            <a:fillRect/>
          </a:stretch>
        </p:blipFill>
        <p:spPr>
          <a:xfrm>
            <a:off x="1538382" y="1119756"/>
            <a:ext cx="6067236" cy="4325092"/>
          </a:xfrm>
          <a:prstGeom prst="rect">
            <a:avLst/>
          </a:prstGeom>
        </p:spPr>
      </p:pic>
    </p:spTree>
    <p:extLst>
      <p:ext uri="{BB962C8B-B14F-4D97-AF65-F5344CB8AC3E}">
        <p14:creationId xmlns:p14="http://schemas.microsoft.com/office/powerpoint/2010/main" val="422128150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485363"/>
            <a:ext cx="8747760" cy="5229637"/>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spcAft>
                <a:spcPts val="500"/>
              </a:spcAft>
              <a:buFont typeface="Wingdings" panose="05000000000000000000" pitchFamily="2" charset="2"/>
              <a:buChar char="Ø"/>
            </a:pPr>
            <a:r>
              <a:rPr lang="en-US" sz="2800" dirty="0"/>
              <a:t>Deployment</a:t>
            </a:r>
          </a:p>
          <a:p>
            <a:r>
              <a:rPr lang="en-US" sz="2000" dirty="0"/>
              <a:t>Cloud application deployment design is an iterative process that involves:</a:t>
            </a:r>
          </a:p>
          <a:p>
            <a:pPr marL="342900" indent="-342900">
              <a:spcAft>
                <a:spcPts val="500"/>
              </a:spcAft>
              <a:buFont typeface="Wingdings" panose="05000000000000000000" pitchFamily="2" charset="2"/>
              <a:buChar char="q"/>
            </a:pPr>
            <a:r>
              <a:rPr lang="en-US" sz="2000" dirty="0"/>
              <a:t>Deployment Design</a:t>
            </a:r>
          </a:p>
          <a:p>
            <a:pPr>
              <a:spcAft>
                <a:spcPts val="500"/>
              </a:spcAft>
            </a:pPr>
            <a:r>
              <a:rPr lang="en-US" sz="1800" dirty="0"/>
              <a:t>The variables in this step include the number of servers in each tier, computing, memory and storage capacities of severs, server interconnection, load balancing and replication strategies.</a:t>
            </a:r>
          </a:p>
          <a:p>
            <a:pPr marL="342900" indent="-342900">
              <a:spcAft>
                <a:spcPts val="500"/>
              </a:spcAft>
              <a:buFont typeface="Wingdings" panose="05000000000000000000" pitchFamily="2" charset="2"/>
              <a:buChar char="q"/>
            </a:pPr>
            <a:r>
              <a:rPr lang="en-US" sz="2000" dirty="0"/>
              <a:t>Performance Evaluation</a:t>
            </a:r>
          </a:p>
          <a:p>
            <a:pPr>
              <a:spcAft>
                <a:spcPts val="500"/>
              </a:spcAft>
            </a:pPr>
            <a:r>
              <a:rPr lang="en-US" sz="1800" dirty="0"/>
              <a:t>To verify whether the application meets the performance requirements with the deployment. Involves monitoring the workload on the application and measuring various workload parameters such as response time and throughput. Utilization of servers (CPU, memory, disk, I/O, etc.) in each tier is also monitored.</a:t>
            </a:r>
          </a:p>
          <a:p>
            <a:pPr marL="342900" indent="-342900">
              <a:spcAft>
                <a:spcPts val="500"/>
              </a:spcAft>
              <a:buFont typeface="Wingdings" panose="05000000000000000000" pitchFamily="2" charset="2"/>
              <a:buChar char="q"/>
            </a:pPr>
            <a:r>
              <a:rPr lang="en-US" sz="2000" dirty="0"/>
              <a:t>Deployment Refinement</a:t>
            </a:r>
          </a:p>
          <a:p>
            <a:pPr>
              <a:spcAft>
                <a:spcPts val="500"/>
              </a:spcAft>
            </a:pPr>
            <a:r>
              <a:rPr lang="en-US" sz="1800" dirty="0"/>
              <a:t>Various alternatives can exist in this step such as vertical scaling (or scaling up), horizontal scaling (or scaling out), alternative server interconnections, alternative load balancing and replication strategies, for instance.</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5962540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710005" y="923743"/>
            <a:ext cx="7981225" cy="4262705"/>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Outline</a:t>
            </a:r>
          </a:p>
          <a:p>
            <a:pPr marL="457200" indent="-457200">
              <a:buFont typeface="Wingdings" panose="05000000000000000000" pitchFamily="2" charset="2"/>
              <a:buChar char="q"/>
            </a:pPr>
            <a:r>
              <a:rPr lang="en-US" sz="2800" dirty="0"/>
              <a:t>Virtualization</a:t>
            </a:r>
          </a:p>
          <a:p>
            <a:pPr marL="457200" indent="-457200">
              <a:buFont typeface="Wingdings" panose="05000000000000000000" pitchFamily="2" charset="2"/>
              <a:buChar char="q"/>
            </a:pPr>
            <a:r>
              <a:rPr lang="en-US" sz="2800" dirty="0"/>
              <a:t>Load balancing</a:t>
            </a:r>
          </a:p>
          <a:p>
            <a:pPr marL="457200" indent="-457200">
              <a:buFont typeface="Wingdings" panose="05000000000000000000" pitchFamily="2" charset="2"/>
              <a:buChar char="q"/>
            </a:pPr>
            <a:r>
              <a:rPr lang="en-US" sz="2800" dirty="0"/>
              <a:t>Scalability &amp; Elasticity</a:t>
            </a:r>
          </a:p>
          <a:p>
            <a:pPr marL="457200" indent="-457200">
              <a:buFont typeface="Wingdings" panose="05000000000000000000" pitchFamily="2" charset="2"/>
              <a:buChar char="q"/>
            </a:pPr>
            <a:r>
              <a:rPr lang="en-US" sz="2800" dirty="0"/>
              <a:t>Deployment</a:t>
            </a:r>
          </a:p>
          <a:p>
            <a:pPr marL="457200" indent="-457200">
              <a:buFont typeface="Wingdings" panose="05000000000000000000" pitchFamily="2" charset="2"/>
              <a:buChar char="q"/>
            </a:pPr>
            <a:r>
              <a:rPr lang="en-US" sz="2800" dirty="0"/>
              <a:t>Replication</a:t>
            </a:r>
          </a:p>
          <a:p>
            <a:pPr marL="457200" indent="-457200">
              <a:buFont typeface="Wingdings" panose="05000000000000000000" pitchFamily="2" charset="2"/>
              <a:buChar char="q"/>
            </a:pPr>
            <a:r>
              <a:rPr lang="en-US" sz="2800" dirty="0"/>
              <a:t>Monitoring</a:t>
            </a:r>
          </a:p>
        </p:txBody>
      </p:sp>
      <p:sp>
        <p:nvSpPr>
          <p:cNvPr id="12" name="Rectangle 11"/>
          <p:cNvSpPr/>
          <p:nvPr/>
        </p:nvSpPr>
        <p:spPr>
          <a:xfrm>
            <a:off x="4495800" y="6052979"/>
            <a:ext cx="4572000" cy="246221"/>
          </a:xfrm>
          <a:prstGeom prst="rect">
            <a:avLst/>
          </a:prstGeom>
        </p:spPr>
        <p:txBody>
          <a:bodyPr>
            <a:spAutoFit/>
          </a:bodyPr>
          <a:lstStyle/>
          <a:p>
            <a:r>
              <a:rPr lang="en-US" sz="1000" dirty="0"/>
              <a:t>http://</a:t>
            </a:r>
            <a:r>
              <a:rPr lang="en-US" sz="1000" dirty="0" err="1"/>
              <a:t>www.numericana.com/answer/graphs.htm</a:t>
            </a:r>
            <a:endParaRPr lang="en-US" sz="1000" dirty="0"/>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05670217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485363"/>
            <a:ext cx="8747760" cy="4906471"/>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spcAft>
                <a:spcPts val="500"/>
              </a:spcAft>
              <a:buFont typeface="Wingdings" panose="05000000000000000000" pitchFamily="2" charset="2"/>
              <a:buChar char="Ø"/>
            </a:pPr>
            <a:r>
              <a:rPr lang="en-US" sz="2800" dirty="0"/>
              <a:t>Replication</a:t>
            </a:r>
          </a:p>
          <a:p>
            <a:pPr marL="342900" indent="-342900">
              <a:buFont typeface="Wingdings" panose="05000000000000000000" pitchFamily="2" charset="2"/>
              <a:buChar char="q"/>
            </a:pPr>
            <a:r>
              <a:rPr lang="en-US" sz="2000" dirty="0"/>
              <a:t>Replication is used to create and maintain multiple copies of the data in the cloud.</a:t>
            </a:r>
          </a:p>
          <a:p>
            <a:pPr marL="342900" indent="-342900">
              <a:buFont typeface="Wingdings" panose="05000000000000000000" pitchFamily="2" charset="2"/>
              <a:buChar char="q"/>
            </a:pPr>
            <a:r>
              <a:rPr lang="en-US" sz="2000" dirty="0"/>
              <a:t>Cloud enables rapid implementation of replication solutions for disaster recovery for organizations.</a:t>
            </a:r>
          </a:p>
          <a:p>
            <a:pPr marL="342900" indent="-342900">
              <a:buFont typeface="Wingdings" panose="05000000000000000000" pitchFamily="2" charset="2"/>
              <a:buChar char="q"/>
            </a:pPr>
            <a:r>
              <a:rPr lang="en-US" sz="2000" dirty="0"/>
              <a:t>With cloud-based data replication organizations can plan for disaster recovery without making any capital expenditures on purchasing, configuring and managing secondary site locations.</a:t>
            </a:r>
          </a:p>
          <a:p>
            <a:pPr marL="342900" indent="-342900">
              <a:buFont typeface="Wingdings" panose="05000000000000000000" pitchFamily="2" charset="2"/>
              <a:buChar char="q"/>
            </a:pPr>
            <a:r>
              <a:rPr lang="en-US" sz="2000" dirty="0"/>
              <a:t>Types:</a:t>
            </a:r>
          </a:p>
          <a:p>
            <a:pPr marL="1143000" lvl="1">
              <a:buFont typeface="Wingdings" panose="05000000000000000000" pitchFamily="2" charset="2"/>
              <a:buChar char="v"/>
            </a:pPr>
            <a:r>
              <a:rPr lang="en-US" dirty="0"/>
              <a:t>Array-based Replication</a:t>
            </a:r>
          </a:p>
          <a:p>
            <a:pPr marL="1143000" lvl="1">
              <a:buFont typeface="Wingdings" panose="05000000000000000000" pitchFamily="2" charset="2"/>
              <a:buChar char="v"/>
            </a:pPr>
            <a:r>
              <a:rPr lang="en-US" dirty="0"/>
              <a:t>Network-based Replication</a:t>
            </a:r>
          </a:p>
          <a:p>
            <a:pPr marL="1143000" lvl="1">
              <a:buFont typeface="Wingdings" panose="05000000000000000000" pitchFamily="2" charset="2"/>
              <a:buChar char="v"/>
            </a:pPr>
            <a:r>
              <a:rPr lang="en-US" dirty="0"/>
              <a:t>Host-based Replication</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941105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6283826" cy="369332"/>
          </a:xfrm>
          <a:prstGeom prst="rect">
            <a:avLst/>
          </a:prstGeom>
        </p:spPr>
        <p:txBody>
          <a:bodyPr wrap="square">
            <a:spAutoFit/>
          </a:bodyPr>
          <a:lstStyle/>
          <a:p>
            <a:r>
              <a:rPr lang="en-US" dirty="0">
                <a:solidFill>
                  <a:srgbClr val="000000"/>
                </a:solidFill>
                <a:latin typeface="ffa"/>
              </a:rPr>
              <a:t>Array-based Replication</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6" name="Picture 5">
            <a:extLst>
              <a:ext uri="{FF2B5EF4-FFF2-40B4-BE49-F238E27FC236}">
                <a16:creationId xmlns:a16="http://schemas.microsoft.com/office/drawing/2014/main" id="{21752802-CCB6-4898-A6B3-31A43DC790FA}"/>
              </a:ext>
            </a:extLst>
          </p:cNvPr>
          <p:cNvPicPr>
            <a:picLocks noChangeAspect="1"/>
          </p:cNvPicPr>
          <p:nvPr/>
        </p:nvPicPr>
        <p:blipFill>
          <a:blip r:embed="rId3"/>
          <a:stretch>
            <a:fillRect/>
          </a:stretch>
        </p:blipFill>
        <p:spPr>
          <a:xfrm>
            <a:off x="223230" y="1252313"/>
            <a:ext cx="8697539" cy="3210373"/>
          </a:xfrm>
          <a:prstGeom prst="rect">
            <a:avLst/>
          </a:prstGeom>
        </p:spPr>
      </p:pic>
    </p:spTree>
    <p:extLst>
      <p:ext uri="{BB962C8B-B14F-4D97-AF65-F5344CB8AC3E}">
        <p14:creationId xmlns:p14="http://schemas.microsoft.com/office/powerpoint/2010/main" val="13008005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251460" y="843637"/>
            <a:ext cx="8747760" cy="3685624"/>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Monitoring</a:t>
            </a:r>
          </a:p>
          <a:p>
            <a:pPr marL="342900" indent="-342900">
              <a:buFont typeface="Wingdings" panose="05000000000000000000" pitchFamily="2" charset="2"/>
              <a:buChar char="q"/>
            </a:pPr>
            <a:r>
              <a:rPr lang="en-US" dirty="0"/>
              <a:t>Monitoring services allow cloud users to collect and analyze the data on various monitoring metrics.</a:t>
            </a:r>
          </a:p>
          <a:p>
            <a:pPr marL="342900" indent="-342900">
              <a:buFont typeface="Wingdings" panose="05000000000000000000" pitchFamily="2" charset="2"/>
              <a:buChar char="q"/>
            </a:pPr>
            <a:r>
              <a:rPr lang="en-US" dirty="0"/>
              <a:t>A monitoring service collects data on various system and application metrics from the cloud computing instances.</a:t>
            </a:r>
          </a:p>
          <a:p>
            <a:pPr marL="342900" indent="-342900">
              <a:buFont typeface="Wingdings" panose="05000000000000000000" pitchFamily="2" charset="2"/>
              <a:buChar char="q"/>
            </a:pPr>
            <a:r>
              <a:rPr lang="en-US" dirty="0"/>
              <a:t>Monitoring of cloud resources is important because it allows the users to keep track of the health of applications and services deployed in the cloud.</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16838890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6283826" cy="369332"/>
          </a:xfrm>
          <a:prstGeom prst="rect">
            <a:avLst/>
          </a:prstGeom>
        </p:spPr>
        <p:txBody>
          <a:bodyPr wrap="square">
            <a:spAutoFit/>
          </a:bodyPr>
          <a:lstStyle/>
          <a:p>
            <a:r>
              <a:rPr lang="en-US" dirty="0">
                <a:solidFill>
                  <a:srgbClr val="000000"/>
                </a:solidFill>
                <a:latin typeface="ffa"/>
              </a:rPr>
              <a:t>Examples of Monitoring Metrics</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3" name="Picture 2">
            <a:extLst>
              <a:ext uri="{FF2B5EF4-FFF2-40B4-BE49-F238E27FC236}">
                <a16:creationId xmlns:a16="http://schemas.microsoft.com/office/drawing/2014/main" id="{8E0BE56F-3C3B-4D8F-9F3F-39248D6F9F76}"/>
              </a:ext>
            </a:extLst>
          </p:cNvPr>
          <p:cNvPicPr>
            <a:picLocks noChangeAspect="1"/>
          </p:cNvPicPr>
          <p:nvPr/>
        </p:nvPicPr>
        <p:blipFill>
          <a:blip r:embed="rId3"/>
          <a:stretch>
            <a:fillRect/>
          </a:stretch>
        </p:blipFill>
        <p:spPr>
          <a:xfrm>
            <a:off x="999957" y="1234628"/>
            <a:ext cx="6953871" cy="3444319"/>
          </a:xfrm>
          <a:prstGeom prst="rect">
            <a:avLst/>
          </a:prstGeom>
        </p:spPr>
      </p:pic>
    </p:spTree>
    <p:extLst>
      <p:ext uri="{BB962C8B-B14F-4D97-AF65-F5344CB8AC3E}">
        <p14:creationId xmlns:p14="http://schemas.microsoft.com/office/powerpoint/2010/main" val="21888112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95800" y="6052979"/>
            <a:ext cx="4572000" cy="246221"/>
          </a:xfrm>
          <a:prstGeom prst="rect">
            <a:avLst/>
          </a:prstGeom>
        </p:spPr>
        <p:txBody>
          <a:bodyPr>
            <a:spAutoFit/>
          </a:bodyPr>
          <a:lstStyle/>
          <a:p>
            <a:r>
              <a:rPr lang="en-US" sz="1000" dirty="0"/>
              <a:t>http://</a:t>
            </a:r>
            <a:r>
              <a:rPr lang="en-US" sz="1000" dirty="0" err="1"/>
              <a:t>www.numericana.com/answer/graphs.htm</a:t>
            </a:r>
            <a:endParaRPr lang="en-US" sz="1000" dirty="0"/>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pic>
        <p:nvPicPr>
          <p:cNvPr id="2" name="Online Media 1" title="What is Virtualization?">
            <a:hlinkClick r:id="" action="ppaction://media"/>
            <a:extLst>
              <a:ext uri="{FF2B5EF4-FFF2-40B4-BE49-F238E27FC236}">
                <a16:creationId xmlns:a16="http://schemas.microsoft.com/office/drawing/2014/main" id="{AF3DAC9F-F059-F7EA-7AA5-237BEDF35A34}"/>
              </a:ext>
            </a:extLst>
          </p:cNvPr>
          <p:cNvPicPr>
            <a:picLocks noRot="1" noChangeAspect="1"/>
          </p:cNvPicPr>
          <p:nvPr>
            <a:videoFile r:link="rId1"/>
          </p:nvPr>
        </p:nvPicPr>
        <p:blipFill>
          <a:blip r:embed="rId4"/>
          <a:stretch>
            <a:fillRect/>
          </a:stretch>
        </p:blipFill>
        <p:spPr>
          <a:xfrm>
            <a:off x="141976" y="534495"/>
            <a:ext cx="8707647" cy="4919821"/>
          </a:xfrm>
          <a:prstGeom prst="rect">
            <a:avLst/>
          </a:prstGeom>
        </p:spPr>
      </p:pic>
    </p:spTree>
    <p:extLst>
      <p:ext uri="{BB962C8B-B14F-4D97-AF65-F5344CB8AC3E}">
        <p14:creationId xmlns:p14="http://schemas.microsoft.com/office/powerpoint/2010/main" val="33665537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3685624"/>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Virtualization</a:t>
            </a:r>
          </a:p>
          <a:p>
            <a:pPr marL="457200" indent="-457200">
              <a:buFont typeface="Wingdings" panose="05000000000000000000" pitchFamily="2" charset="2"/>
              <a:buChar char="q"/>
            </a:pPr>
            <a:r>
              <a:rPr lang="en-US" dirty="0"/>
              <a:t>Virtualization refers to the partitioning the resources of a physical system (such as computing, storage, network and memory) into multiple virtual resources.</a:t>
            </a:r>
          </a:p>
          <a:p>
            <a:pPr marL="457200" indent="-457200">
              <a:buFont typeface="Wingdings" panose="05000000000000000000" pitchFamily="2" charset="2"/>
              <a:buChar char="q"/>
            </a:pPr>
            <a:r>
              <a:rPr lang="en-US" dirty="0"/>
              <a:t>Key enabling technology of cloud computing that allow pooling of resources.</a:t>
            </a:r>
          </a:p>
          <a:p>
            <a:pPr marL="457200" indent="-457200">
              <a:buFont typeface="Wingdings" panose="05000000000000000000" pitchFamily="2" charset="2"/>
              <a:buChar char="q"/>
            </a:pPr>
            <a:r>
              <a:rPr lang="en-US" dirty="0"/>
              <a:t>In cloud computing, resources are pooled to serve multiple users using multi-tenancy.</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14823880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4" name="Rectangle 3">
            <a:extLst>
              <a:ext uri="{FF2B5EF4-FFF2-40B4-BE49-F238E27FC236}">
                <a16:creationId xmlns:a16="http://schemas.microsoft.com/office/drawing/2014/main" id="{970CB96C-2957-45F3-8A99-3D0A89A37BFE}"/>
              </a:ext>
            </a:extLst>
          </p:cNvPr>
          <p:cNvSpPr/>
          <p:nvPr/>
        </p:nvSpPr>
        <p:spPr>
          <a:xfrm>
            <a:off x="266700" y="473425"/>
            <a:ext cx="4978400" cy="369332"/>
          </a:xfrm>
          <a:prstGeom prst="rect">
            <a:avLst/>
          </a:prstGeom>
        </p:spPr>
        <p:txBody>
          <a:bodyPr wrap="square">
            <a:spAutoFit/>
          </a:bodyPr>
          <a:lstStyle/>
          <a:p>
            <a:r>
              <a:rPr lang="en-US" dirty="0">
                <a:solidFill>
                  <a:srgbClr val="000000"/>
                </a:solidFill>
                <a:latin typeface="ffa"/>
              </a:rPr>
              <a:t>Virtualization architecture</a:t>
            </a:r>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3" name="Picture 2">
            <a:extLst>
              <a:ext uri="{FF2B5EF4-FFF2-40B4-BE49-F238E27FC236}">
                <a16:creationId xmlns:a16="http://schemas.microsoft.com/office/drawing/2014/main" id="{72B51291-E4CC-4475-8519-19E3DD8B494B}"/>
              </a:ext>
            </a:extLst>
          </p:cNvPr>
          <p:cNvPicPr>
            <a:picLocks noChangeAspect="1"/>
          </p:cNvPicPr>
          <p:nvPr/>
        </p:nvPicPr>
        <p:blipFill>
          <a:blip r:embed="rId3"/>
          <a:stretch>
            <a:fillRect/>
          </a:stretch>
        </p:blipFill>
        <p:spPr>
          <a:xfrm>
            <a:off x="2453774" y="1448027"/>
            <a:ext cx="4002359" cy="3615993"/>
          </a:xfrm>
          <a:prstGeom prst="rect">
            <a:avLst/>
          </a:prstGeom>
        </p:spPr>
      </p:pic>
    </p:spTree>
    <p:extLst>
      <p:ext uri="{BB962C8B-B14F-4D97-AF65-F5344CB8AC3E}">
        <p14:creationId xmlns:p14="http://schemas.microsoft.com/office/powerpoint/2010/main" val="13014319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495800" y="6052979"/>
            <a:ext cx="4572000" cy="246221"/>
          </a:xfrm>
          <a:prstGeom prst="rect">
            <a:avLst/>
          </a:prstGeom>
        </p:spPr>
        <p:txBody>
          <a:bodyPr>
            <a:spAutoFit/>
          </a:bodyPr>
          <a:lstStyle/>
          <a:p>
            <a:r>
              <a:rPr lang="en-US" sz="1000" dirty="0"/>
              <a:t>http://</a:t>
            </a:r>
            <a:r>
              <a:rPr lang="en-US" sz="1000" dirty="0" err="1"/>
              <a:t>www.numericana.com/answer/graphs.htm</a:t>
            </a:r>
            <a:endParaRPr lang="en-US" sz="1000" dirty="0"/>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pic>
        <p:nvPicPr>
          <p:cNvPr id="3" name="Online Media 2" title="What is a Hypervisor?">
            <a:hlinkClick r:id="" action="ppaction://media"/>
            <a:extLst>
              <a:ext uri="{FF2B5EF4-FFF2-40B4-BE49-F238E27FC236}">
                <a16:creationId xmlns:a16="http://schemas.microsoft.com/office/drawing/2014/main" id="{646023BF-0BE1-CA8E-8C8A-E88D6AB219C2}"/>
              </a:ext>
            </a:extLst>
          </p:cNvPr>
          <p:cNvPicPr>
            <a:picLocks noRot="1" noChangeAspect="1"/>
          </p:cNvPicPr>
          <p:nvPr>
            <a:videoFile r:link="rId1"/>
          </p:nvPr>
        </p:nvPicPr>
        <p:blipFill>
          <a:blip r:embed="rId4"/>
          <a:stretch>
            <a:fillRect/>
          </a:stretch>
        </p:blipFill>
        <p:spPr>
          <a:xfrm>
            <a:off x="303570" y="647032"/>
            <a:ext cx="8536860" cy="4823326"/>
          </a:xfrm>
          <a:prstGeom prst="rect">
            <a:avLst/>
          </a:prstGeom>
        </p:spPr>
      </p:pic>
    </p:spTree>
    <p:extLst>
      <p:ext uri="{BB962C8B-B14F-4D97-AF65-F5344CB8AC3E}">
        <p14:creationId xmlns:p14="http://schemas.microsoft.com/office/powerpoint/2010/main" val="242658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330850" y="710254"/>
            <a:ext cx="8287370" cy="4755148"/>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Hypervisor</a:t>
            </a:r>
          </a:p>
          <a:p>
            <a:pPr marL="457200" indent="-457200">
              <a:buFont typeface="Wingdings" panose="05000000000000000000" pitchFamily="2" charset="2"/>
              <a:buChar char="q"/>
            </a:pPr>
            <a:r>
              <a:rPr lang="en-US" sz="2000" dirty="0"/>
              <a:t>The virtualization layer consists of a hypervisor or a virtual machine monitor (VMM).</a:t>
            </a:r>
          </a:p>
          <a:p>
            <a:pPr marL="457200" indent="-457200">
              <a:buFont typeface="Wingdings" panose="05000000000000000000" pitchFamily="2" charset="2"/>
              <a:buChar char="q"/>
            </a:pPr>
            <a:r>
              <a:rPr lang="en-US" sz="2000" dirty="0"/>
              <a:t>Hypervisor presents a virtual operating platform to a guest operating system (OS).</a:t>
            </a:r>
          </a:p>
          <a:p>
            <a:pPr marL="457200" indent="-457200">
              <a:buFont typeface="Wingdings" panose="05000000000000000000" pitchFamily="2" charset="2"/>
              <a:buChar char="q"/>
            </a:pPr>
            <a:r>
              <a:rPr lang="en-US" sz="2000" dirty="0"/>
              <a:t>Type-1 Hypervisor</a:t>
            </a:r>
          </a:p>
          <a:p>
            <a:r>
              <a:rPr lang="en-US" sz="2000" dirty="0"/>
              <a:t>Type-I or the native hypervisors run directly on the host hardware and control the hardware and monitor the guest operating systems.</a:t>
            </a:r>
          </a:p>
          <a:p>
            <a:pPr marL="457200" indent="-457200">
              <a:buFont typeface="Wingdings" panose="05000000000000000000" pitchFamily="2" charset="2"/>
              <a:buChar char="q"/>
            </a:pPr>
            <a:r>
              <a:rPr lang="en-US" sz="2000" dirty="0"/>
              <a:t>Type-2 Hypervisor</a:t>
            </a:r>
          </a:p>
          <a:p>
            <a:r>
              <a:rPr lang="en-US" sz="2000" dirty="0"/>
              <a:t>Type 2 hypervisors or hosted hypervisors run on top of a conventional (main/host) operating system and monitor the guest operating systems.</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27932718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
        <p:nvSpPr>
          <p:cNvPr id="7" name="Rectangle 6">
            <a:extLst>
              <a:ext uri="{FF2B5EF4-FFF2-40B4-BE49-F238E27FC236}">
                <a16:creationId xmlns:a16="http://schemas.microsoft.com/office/drawing/2014/main" id="{2DFE9F62-717D-4107-A931-4676DB60E543}"/>
              </a:ext>
            </a:extLst>
          </p:cNvPr>
          <p:cNvSpPr/>
          <p:nvPr/>
        </p:nvSpPr>
        <p:spPr>
          <a:xfrm>
            <a:off x="2453774" y="5392291"/>
            <a:ext cx="6690226" cy="307777"/>
          </a:xfrm>
          <a:prstGeom prst="rect">
            <a:avLst/>
          </a:prstGeom>
        </p:spPr>
        <p:txBody>
          <a:bodyPr wrap="square">
            <a:spAutoFit/>
          </a:bodyPr>
          <a:lstStyle/>
          <a:p>
            <a:r>
              <a:rPr lang="en-US" sz="1400" dirty="0"/>
              <a:t>Source: Cloud Computing: A Hands-On Approach by </a:t>
            </a:r>
            <a:r>
              <a:rPr lang="en-US" sz="1400" dirty="0" err="1"/>
              <a:t>Arshdeep</a:t>
            </a:r>
            <a:r>
              <a:rPr lang="en-US" sz="1400" dirty="0"/>
              <a:t> </a:t>
            </a:r>
            <a:r>
              <a:rPr lang="en-US" sz="1400" dirty="0" err="1"/>
              <a:t>Bahga</a:t>
            </a:r>
            <a:r>
              <a:rPr lang="en-US" sz="1400" dirty="0"/>
              <a:t> and Vijay </a:t>
            </a:r>
            <a:r>
              <a:rPr lang="en-US" sz="1400" dirty="0" err="1"/>
              <a:t>Madisetti</a:t>
            </a:r>
            <a:endParaRPr lang="en-US" sz="1400" dirty="0"/>
          </a:p>
        </p:txBody>
      </p:sp>
      <p:pic>
        <p:nvPicPr>
          <p:cNvPr id="6" name="Picture 5">
            <a:extLst>
              <a:ext uri="{FF2B5EF4-FFF2-40B4-BE49-F238E27FC236}">
                <a16:creationId xmlns:a16="http://schemas.microsoft.com/office/drawing/2014/main" id="{81FA1E81-CB7A-4E4D-8BD0-6D415C0DDCC1}"/>
              </a:ext>
            </a:extLst>
          </p:cNvPr>
          <p:cNvPicPr>
            <a:picLocks noChangeAspect="1"/>
          </p:cNvPicPr>
          <p:nvPr/>
        </p:nvPicPr>
        <p:blipFill>
          <a:blip r:embed="rId3"/>
          <a:stretch>
            <a:fillRect/>
          </a:stretch>
        </p:blipFill>
        <p:spPr>
          <a:xfrm>
            <a:off x="815291" y="1764796"/>
            <a:ext cx="3020359" cy="2026971"/>
          </a:xfrm>
          <a:prstGeom prst="rect">
            <a:avLst/>
          </a:prstGeom>
        </p:spPr>
      </p:pic>
      <p:pic>
        <p:nvPicPr>
          <p:cNvPr id="11" name="Picture 10">
            <a:extLst>
              <a:ext uri="{FF2B5EF4-FFF2-40B4-BE49-F238E27FC236}">
                <a16:creationId xmlns:a16="http://schemas.microsoft.com/office/drawing/2014/main" id="{BC4757D6-12E4-42BA-8AE3-A90AA943EA4D}"/>
              </a:ext>
            </a:extLst>
          </p:cNvPr>
          <p:cNvPicPr>
            <a:picLocks noChangeAspect="1"/>
          </p:cNvPicPr>
          <p:nvPr/>
        </p:nvPicPr>
        <p:blipFill>
          <a:blip r:embed="rId4"/>
          <a:stretch>
            <a:fillRect/>
          </a:stretch>
        </p:blipFill>
        <p:spPr>
          <a:xfrm>
            <a:off x="4458422" y="1764796"/>
            <a:ext cx="3386781" cy="2705456"/>
          </a:xfrm>
          <a:prstGeom prst="rect">
            <a:avLst/>
          </a:prstGeom>
        </p:spPr>
      </p:pic>
    </p:spTree>
    <p:extLst>
      <p:ext uri="{BB962C8B-B14F-4D97-AF65-F5344CB8AC3E}">
        <p14:creationId xmlns:p14="http://schemas.microsoft.com/office/powerpoint/2010/main" val="353066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4"/>
          <p:cNvSpPr txBox="1">
            <a:spLocks noChangeArrowheads="1"/>
          </p:cNvSpPr>
          <p:nvPr/>
        </p:nvSpPr>
        <p:spPr bwMode="auto">
          <a:xfrm>
            <a:off x="191817" y="501706"/>
            <a:ext cx="8588561" cy="4914166"/>
          </a:xfrm>
          <a:prstGeom prst="rect">
            <a:avLst/>
          </a:prstGeom>
          <a:solidFill>
            <a:schemeClr val="bg1">
              <a:alpha val="40000"/>
            </a:schemeClr>
          </a:solidFill>
        </p:spPr>
        <p:txBody>
          <a:bodyPr wrap="square" rtlCol="0">
            <a:spAutoFit/>
          </a:bodyPr>
          <a:lstStyle>
            <a:defPPr>
              <a:defRPr lang="en-US"/>
            </a:defPPr>
            <a:lvl1pPr defTabSz="914400">
              <a:spcAft>
                <a:spcPts val="1500"/>
              </a:spcAft>
              <a:defRPr sz="2400">
                <a:latin typeface="Helvetica"/>
                <a:cs typeface="Helvetica"/>
              </a:defRPr>
            </a:lvl1pPr>
            <a:lvl2pPr marL="800100" lvl="1" indent="-342900" defTabSz="914400">
              <a:spcAft>
                <a:spcPts val="1000"/>
              </a:spcAft>
              <a:buFont typeface="+mj-lt"/>
              <a:buAutoNum type="alphaUcPeriod"/>
              <a:defRPr>
                <a:latin typeface="Helvetica"/>
                <a:cs typeface="Helvetica"/>
              </a:defRPr>
            </a:lvl2pPr>
          </a:lstStyle>
          <a:p>
            <a:pPr marL="342900" indent="-342900">
              <a:buFont typeface="Wingdings" panose="05000000000000000000" pitchFamily="2" charset="2"/>
              <a:buChar char="Ø"/>
            </a:pPr>
            <a:r>
              <a:rPr lang="en-US" sz="2800" dirty="0"/>
              <a:t>Types of Virtualization</a:t>
            </a:r>
          </a:p>
          <a:p>
            <a:pPr marL="342900" indent="-342900">
              <a:spcAft>
                <a:spcPts val="500"/>
              </a:spcAft>
              <a:buFont typeface="Wingdings" panose="05000000000000000000" pitchFamily="2" charset="2"/>
              <a:buChar char="q"/>
            </a:pPr>
            <a:r>
              <a:rPr lang="en-US" sz="2000" dirty="0"/>
              <a:t>Full Virtualization </a:t>
            </a:r>
          </a:p>
          <a:p>
            <a:pPr>
              <a:spcAft>
                <a:spcPts val="500"/>
              </a:spcAft>
            </a:pPr>
            <a:r>
              <a:rPr lang="en-US" sz="1600" dirty="0"/>
              <a:t>In full virtualization, the virtualization layer completely decouples the guest OS from the underlying hardware. The guest OS requires no modification and is not aware that it is being virtualized. Full virtualization is enabled by direct execution of user requests and binary translation of OS requests.</a:t>
            </a:r>
          </a:p>
          <a:p>
            <a:pPr marL="342900" indent="-342900">
              <a:spcAft>
                <a:spcPts val="500"/>
              </a:spcAft>
              <a:buFont typeface="Wingdings" panose="05000000000000000000" pitchFamily="2" charset="2"/>
              <a:buChar char="q"/>
            </a:pPr>
            <a:r>
              <a:rPr lang="en-US" sz="2000" dirty="0"/>
              <a:t>Para-Virtualization</a:t>
            </a:r>
          </a:p>
          <a:p>
            <a:pPr>
              <a:spcAft>
                <a:spcPts val="500"/>
              </a:spcAft>
            </a:pPr>
            <a:r>
              <a:rPr lang="en-US" sz="1600" dirty="0"/>
              <a:t>In para-virtualization, the guest OS is modified to enable communication with the hypervisor to improve performance and efficiency. The guest OS kernel is modified to replace non-virtualizable instructions with hyper-calls that communicate directly with the virtualization layer hypervisor.</a:t>
            </a:r>
          </a:p>
          <a:p>
            <a:pPr marL="342900" indent="-342900">
              <a:spcAft>
                <a:spcPts val="500"/>
              </a:spcAft>
              <a:buFont typeface="Wingdings" panose="05000000000000000000" pitchFamily="2" charset="2"/>
              <a:buChar char="q"/>
            </a:pPr>
            <a:r>
              <a:rPr lang="en-US" sz="2000" dirty="0"/>
              <a:t>Hardware Virtualization</a:t>
            </a:r>
          </a:p>
          <a:p>
            <a:pPr>
              <a:spcAft>
                <a:spcPts val="500"/>
              </a:spcAft>
            </a:pPr>
            <a:r>
              <a:rPr lang="en-US" sz="1600" dirty="0"/>
              <a:t>Hardware assisted virtualization is enabled by hardware features such as Intel’s Virtualization Technology (VT-x) and AMD’s AMD-V. In hardware assisted virtualization, privileged and sensitive calls are set to automatically trap to the hypervisor. Thus, there is no need for either binary translation or para-virtualization.</a:t>
            </a:r>
          </a:p>
        </p:txBody>
      </p:sp>
      <p:sp>
        <p:nvSpPr>
          <p:cNvPr id="5" name="Subtitle 2">
            <a:extLst>
              <a:ext uri="{FF2B5EF4-FFF2-40B4-BE49-F238E27FC236}">
                <a16:creationId xmlns:a16="http://schemas.microsoft.com/office/drawing/2014/main" id="{9E80648B-CE10-4AF7-8C53-074342476D14}"/>
              </a:ext>
            </a:extLst>
          </p:cNvPr>
          <p:cNvSpPr txBox="1">
            <a:spLocks/>
          </p:cNvSpPr>
          <p:nvPr/>
        </p:nvSpPr>
        <p:spPr>
          <a:xfrm>
            <a:off x="0" y="0"/>
            <a:ext cx="9144000" cy="419100"/>
          </a:xfrm>
          <a:prstGeom prst="rect">
            <a:avLst/>
          </a:prstGeom>
          <a:solidFill>
            <a:schemeClr val="tx2">
              <a:lumMod val="60000"/>
              <a:lumOff val="40000"/>
            </a:schemeClr>
          </a:solidFill>
        </p:spPr>
        <p:txBody>
          <a:bodyPr vert="horz" lIns="91440" tIns="45720" rIns="91440" bIns="45720" rtlCol="0">
            <a:normAutofit/>
          </a:bodyPr>
          <a:lstStyle>
            <a:defPPr>
              <a:defRPr lang="en-US"/>
            </a:defPPr>
            <a:lvl1pPr>
              <a:spcBef>
                <a:spcPct val="20000"/>
              </a:spcBef>
              <a:defRPr sz="2000" b="1">
                <a:solidFill>
                  <a:srgbClr val="FFFFFF"/>
                </a:solidFill>
                <a:latin typeface="Helvetica" panose="020B0604020202020204" pitchFamily="34" charset="0"/>
                <a:ea typeface="Helvetica" pitchFamily="36" charset="0"/>
                <a:cs typeface="Helvetica" panose="020B0604020202020204" pitchFamily="34" charset="0"/>
              </a:defRPr>
            </a:lvl1pPr>
          </a:lstStyle>
          <a:p>
            <a:endParaRPr lang="en-US" b="0" dirty="0"/>
          </a:p>
        </p:txBody>
      </p:sp>
    </p:spTree>
    <p:extLst>
      <p:ext uri="{BB962C8B-B14F-4D97-AF65-F5344CB8AC3E}">
        <p14:creationId xmlns:p14="http://schemas.microsoft.com/office/powerpoint/2010/main" val="352015258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Slice</Template>
  <TotalTime>20801</TotalTime>
  <Words>2237</Words>
  <Application>Microsoft Office PowerPoint</Application>
  <PresentationFormat>On-screen Show (16:10)</PresentationFormat>
  <Paragraphs>147</Paragraphs>
  <Slides>23</Slides>
  <Notes>22</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ffa</vt:lpstr>
      <vt:lpstr>Red Hat Display</vt:lpstr>
      <vt:lpstr>Arial</vt:lpstr>
      <vt:lpstr>Calibri</vt:lpstr>
      <vt:lpstr>Helvetica</vt:lpstr>
      <vt:lpstr>Trajan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Science</dc:title>
  <dc:creator>Albert-László Barabási</dc:creator>
  <cp:lastModifiedBy>Andy Liu</cp:lastModifiedBy>
  <cp:revision>778</cp:revision>
  <dcterms:created xsi:type="dcterms:W3CDTF">2013-06-02T20:44:12Z</dcterms:created>
  <dcterms:modified xsi:type="dcterms:W3CDTF">2022-09-12T07:38:30Z</dcterms:modified>
</cp:coreProperties>
</file>