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l Kunwar" userId="d2821b23b2b6a7af" providerId="LiveId" clId="{96E17304-40A1-48FF-AAC1-A8702D5459BB}"/>
    <pc:docChg chg="undo custSel addSld delSld modSld">
      <pc:chgData name="Safal Kunwar" userId="d2821b23b2b6a7af" providerId="LiveId" clId="{96E17304-40A1-48FF-AAC1-A8702D5459BB}" dt="2025-09-17T10:04:02.759" v="8" actId="47"/>
      <pc:docMkLst>
        <pc:docMk/>
      </pc:docMkLst>
      <pc:sldChg chg="modSp mod">
        <pc:chgData name="Safal Kunwar" userId="d2821b23b2b6a7af" providerId="LiveId" clId="{96E17304-40A1-48FF-AAC1-A8702D5459BB}" dt="2025-09-17T10:03:50.807" v="2" actId="20577"/>
        <pc:sldMkLst>
          <pc:docMk/>
          <pc:sldMk cId="3436084283" sldId="270"/>
        </pc:sldMkLst>
        <pc:spChg chg="mod">
          <ac:chgData name="Safal Kunwar" userId="d2821b23b2b6a7af" providerId="LiveId" clId="{96E17304-40A1-48FF-AAC1-A8702D5459BB}" dt="2025-09-17T10:03:50.807" v="2" actId="20577"/>
          <ac:spMkLst>
            <pc:docMk/>
            <pc:sldMk cId="3436084283" sldId="270"/>
            <ac:spMk id="5" creationId="{163C8830-CDC6-7BC3-BA23-1F89FFE41ED4}"/>
          </ac:spMkLst>
        </pc:spChg>
      </pc:sldChg>
      <pc:sldChg chg="add del">
        <pc:chgData name="Safal Kunwar" userId="d2821b23b2b6a7af" providerId="LiveId" clId="{96E17304-40A1-48FF-AAC1-A8702D5459BB}" dt="2025-09-17T10:04:02.759" v="8" actId="47"/>
        <pc:sldMkLst>
          <pc:docMk/>
          <pc:sldMk cId="1323910234" sldId="273"/>
        </pc:sldMkLst>
      </pc:sldChg>
      <pc:sldChg chg="add del">
        <pc:chgData name="Safal Kunwar" userId="d2821b23b2b6a7af" providerId="LiveId" clId="{96E17304-40A1-48FF-AAC1-A8702D5459BB}" dt="2025-09-17T10:04:02.536" v="7" actId="47"/>
        <pc:sldMkLst>
          <pc:docMk/>
          <pc:sldMk cId="4191205978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ECB37-76DB-4A24-B161-9ADAF5B686F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022A8-D34F-4A60-9B7D-4670F256B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8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beginning start with intro and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22A8-D34F-4A60-9B7D-4670F256B1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22A8-D34F-4A60-9B7D-4670F256B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7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1010-0BDC-D879-C888-C1CC77C6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7A402-3634-59BD-79DF-EE5B7957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673CC-72B2-2E94-DAFC-8CA4D57C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AB53-E8C6-AE64-7539-CD4FCB4E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5267-B46C-8B93-441E-0768A23F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FDA2-E662-A0E8-BAE0-AF587ECF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6EC09-1087-F7A1-01EB-5D4F559F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6F13-9D29-3CA9-45D2-6881CA17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DB8C-42D4-659D-C045-8318E6E2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9DDF3-51DE-F8F2-602E-DD1941A1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E844-3EE2-FFE3-9586-F7A74719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E48DB-8833-4D60-C8C3-611E63F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FC04-1B8A-E793-6658-8EC2D43C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8C66-A348-0232-9F65-66862E7B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77BB-621F-1B4E-92C1-76919C24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00E1-4694-D4A7-E126-63A47DCD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E942-9106-5CB9-B05E-7740217EC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DFA6-921B-D3DA-9021-ED37E09D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30CE-3560-714A-C3C5-F8B5BBD4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3F5D-7472-27D9-3DB4-B7054112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AD06-1002-D89F-EEEA-AFD206BF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47CF-7A99-4322-E3AA-19E46726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DDE5-38D5-F96A-BDDC-FFDF853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72DEE-1930-7302-EFA0-E5B3B74D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A0CB-544E-E32F-C87B-A1C3A95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83CD-639C-B84D-FD63-96E5CF9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8FA0-21A8-4E0B-E09D-21C7D219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02EB-BB8C-9CF5-B0A6-80793BF8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BC434-D979-82F8-0AED-626CC5F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10DD4-7254-F8EC-A42F-89D05761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A482-5D46-5C47-FB73-B5D7A15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149B-A8B5-5C0D-7332-88A2CD72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8699-94D8-4556-6A4F-71518197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C89B-5C01-0707-B761-0FAB40B8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069F2-16F1-8690-22B1-E1E4DD66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0F6A5-061E-FA76-D08D-99B87487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1310F-EE32-1DD4-BA29-DD085354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F20F2-9008-293A-DE7A-CF59BDB4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BBD87-C932-1555-4D68-2D99BBC8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0DF0-AD52-B9DF-2350-2D64D59C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3A365-CDF6-C59C-5BC9-D6A8570B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9BC1-919E-16AB-9D66-2193FB54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1C15E-7DC7-B45B-09FF-CEAF886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448DB-4874-87FF-02C1-4B74F741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A1ED1-31F0-C625-7751-D882F9B2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262C-1B44-AB1E-44E8-ED04F050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812E-C8C1-5F44-5F70-89F1AB7B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8518-9A2B-1E55-7088-D9CCFED9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071EB-4220-AB0D-2085-87C9765B1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439A-F2AF-2CF8-0234-979AD5EF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90520-80F7-FC05-FD52-FFCF3FF3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76A8-DE8B-48A2-D1D9-796DF4DC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470A-53A4-B993-8E63-057403D6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52B23-AE9A-B563-00D8-2517B5CA7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F1928-E285-0ADA-F27B-96299FFB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89660-D6A9-6BA6-69AC-21FB899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D3900-F7B1-CCA5-9FCB-1B3F26EB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83453-BD4C-64C5-222A-7B38CF29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C882C-BECF-93E2-2B90-F9E3998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0393-3894-4CCE-FFD7-4574CA09A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3DDE-5A61-4399-BFDB-398CF8161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14DC-FAAE-413F-AD70-BC362A7C7EA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2C3B-493C-3602-7DAE-D25870F3B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8DBC-C3A1-84B6-5FC6-4E1CB3670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B0C5-CCFE-4AF5-9593-3EE5B4767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E0C0-EFCC-DDA8-3086-CD1C7EDD6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Summarize Written Text (SWT)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3E2A6-9DB9-A4A5-13F7-1D87A059B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Type: Summarize a reading passage in </a:t>
            </a:r>
            <a:r>
              <a:rPr lang="en-US" b="1" dirty="0"/>
              <a:t>one sentence</a:t>
            </a:r>
            <a:endParaRPr lang="en-US" dirty="0"/>
          </a:p>
          <a:p>
            <a:r>
              <a:rPr lang="en-US" dirty="0"/>
              <a:t>Time: </a:t>
            </a:r>
            <a:r>
              <a:rPr lang="en-US" b="1" dirty="0"/>
              <a:t>10 minutes</a:t>
            </a:r>
            <a:r>
              <a:rPr lang="en-US" dirty="0"/>
              <a:t> per question</a:t>
            </a:r>
          </a:p>
          <a:p>
            <a:r>
              <a:rPr lang="en-US" dirty="0"/>
              <a:t>Word Limit: </a:t>
            </a:r>
            <a:r>
              <a:rPr lang="en-US" b="1" dirty="0"/>
              <a:t>5 to 75 words</a:t>
            </a:r>
            <a:endParaRPr lang="en-US" dirty="0"/>
          </a:p>
          <a:p>
            <a:r>
              <a:rPr lang="en-US" dirty="0"/>
              <a:t>Skills Assessed: Reading &amp;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6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EA2F-0A37-BC5C-F9EC-EACB0758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2CF5-F4CB-1365-9125-F9FC61AB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0C80D52-F6BD-A9FD-CA7C-40A966ED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92" y="3177170"/>
            <a:ext cx="65957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Task: Write a 200–300 word essay on a given topic.(230-250)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Time: 20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Assessed: Writing, Grammar, Vocabulary, Coherence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0065015-5E14-BF24-2C4F-B7AD9985D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7A80F2D-7DB6-8C00-52FE-3AB2F33E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F3E9-006D-EB44-FC01-3006C14A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Essay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4170-A077-93F2-DAE0-2A6431CC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Introduction</a:t>
            </a:r>
            <a:r>
              <a:rPr lang="en-US" dirty="0"/>
              <a:t> – Paraphrase the question + State opinion </a:t>
            </a:r>
          </a:p>
          <a:p>
            <a:r>
              <a:rPr lang="en-US" b="1" dirty="0"/>
              <a:t>2. Body Paragraph 1</a:t>
            </a:r>
            <a:r>
              <a:rPr lang="en-US" dirty="0"/>
              <a:t> – First reason + explanation + example </a:t>
            </a:r>
          </a:p>
          <a:p>
            <a:r>
              <a:rPr lang="en-US" b="1" dirty="0"/>
              <a:t>3. Body Paragraph 2</a:t>
            </a:r>
            <a:r>
              <a:rPr lang="en-US" dirty="0"/>
              <a:t> – Second reason + explanation + example </a:t>
            </a:r>
          </a:p>
          <a:p>
            <a:r>
              <a:rPr lang="en-US" b="1" dirty="0"/>
              <a:t>4. Conclusion</a:t>
            </a:r>
            <a:r>
              <a:rPr lang="en-US" dirty="0"/>
              <a:t> – Summarize key points + restate opinion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45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8E9-3B86-672E-14B3-40138FEE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Essay Topics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D417-C3FD-D4E8-E59F-F468CF4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  <a:p>
            <a:r>
              <a:rPr lang="en-US" dirty="0"/>
              <a:t>Technology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Health</a:t>
            </a:r>
          </a:p>
          <a:p>
            <a:r>
              <a:rPr lang="en-US" dirty="0"/>
              <a:t>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C4F-8536-3B11-EAD4-981B4113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Your Opinion = High Score, When Used Correctly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6666-269A-4E21-59D1-E3F6FE0F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🔹 Why it's beneficial:</a:t>
            </a:r>
          </a:p>
          <a:p>
            <a:r>
              <a:rPr lang="en-US" b="1" dirty="0"/>
              <a:t>Clarity and focus</a:t>
            </a:r>
            <a:r>
              <a:rPr lang="en-US" dirty="0"/>
              <a:t>: Clear stance shows coherence and logical structure</a:t>
            </a:r>
          </a:p>
          <a:p>
            <a:r>
              <a:rPr lang="en-US" b="1" dirty="0"/>
              <a:t>Development</a:t>
            </a:r>
            <a:r>
              <a:rPr lang="en-US" dirty="0"/>
              <a:t>: Helps you develop arguments and support them</a:t>
            </a:r>
          </a:p>
          <a:p>
            <a:r>
              <a:rPr lang="en-US" b="1" dirty="0"/>
              <a:t>Vocabulary range</a:t>
            </a:r>
            <a:r>
              <a:rPr lang="en-US" dirty="0"/>
              <a:t>: Lets you use evaluative and argumentative language like </a:t>
            </a:r>
            <a:r>
              <a:rPr lang="en-US" i="1" dirty="0"/>
              <a:t>"I believe," "In my view," "It is essential to,"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A69-3790-AE98-E66E-3214B0F1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009"/>
            <a:ext cx="10515600" cy="2210765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How to Use Opinion Effectively:</a:t>
            </a:r>
            <a:br>
              <a:rPr lang="en-US" altLang="en-US" b="1" dirty="0">
                <a:latin typeface="Arial" panose="020B0604020202020204" pitchFamily="34" charset="0"/>
              </a:rPr>
            </a:br>
            <a:br>
              <a:rPr lang="en-US" altLang="en-US" sz="8800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75DCC4-E3A9-C984-D898-3896F4BFE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3"/>
            <a:ext cx="11353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Instead of just saying: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 think this is good.”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firmly believe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this approach is beneficial because it promotes lifelong learning and accessibility.”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 connectors: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 strongly believe…”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“In my view…”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“This essay supports the idea that…”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8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4ADACE-39ED-277E-48AE-CEB6DC056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417996"/>
              </p:ext>
            </p:extLst>
          </p:nvPr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869789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01067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58958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Essay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Own Opinion?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18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Agree–Disagree Essay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Opinion is required to support one 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60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Discussion Essay (with opinion)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asked: “Discuss both views and give your opinion”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34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Problem–Solution Essay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Maybe (if asked)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Optional. Better to stay objective unless prompted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26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Cause–Effect Essay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facts/logic more than opinion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570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63C8830-CDC6-7BC3-BA23-1F89FFE41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362" y="298577"/>
            <a:ext cx="3082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Own Opinion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F8AAF41-6FF5-8D73-BBED-B08EB93A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31881"/>
            <a:ext cx="775084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quickly (2–3 minutes)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clearly and stick to the word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transition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grammar and spelling before submitting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B8519A-755D-1197-C294-F6A9A14C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5C07-F53C-0AF6-A957-E866B889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part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5F35ACB-F18B-B69E-C414-6045D31FB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23344"/>
            <a:ext cx="11049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recent years, the increasing relevance of (essay topic) has sparked broad discussion. This issue is particularly important because of its impact on (specific areas such as education,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environment, and mental health), which affects individuals and society as a whole. </a:t>
            </a:r>
            <a:r>
              <a:rPr lang="en-US" altLang="en-US" dirty="0">
                <a:latin typeface="Arial" panose="020B0604020202020204" pitchFamily="34" charset="0"/>
              </a:rPr>
              <a:t>This essay will examine the (advantages and disadvantages / causes and effects / problems and possible solutions) of (essay topic), and (present my personal opinion where required).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0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0D8-4CED-57C3-1767-E2A01256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34A-2103-D84A-44B2-810B8C4D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1-2 will be asked</a:t>
            </a:r>
          </a:p>
          <a:p>
            <a:r>
              <a:rPr lang="en-US" dirty="0"/>
              <a:t>Write about 50-60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1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FF6-971E-88CC-F8AF-156F9278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BF20-BEC5-D7DD-9030-FC2A863C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passage (usually 1 paragraph of 150–300 words)</a:t>
            </a:r>
          </a:p>
          <a:p>
            <a:r>
              <a:rPr lang="en-US" dirty="0"/>
              <a:t>Identify the main idea and supporting points</a:t>
            </a:r>
          </a:p>
          <a:p>
            <a:r>
              <a:rPr lang="en-US" dirty="0"/>
              <a:t>Write </a:t>
            </a:r>
            <a:r>
              <a:rPr lang="en-US" b="1" dirty="0"/>
              <a:t>one complete, grammatically correct sentence</a:t>
            </a:r>
            <a:r>
              <a:rPr lang="en-US" dirty="0"/>
              <a:t> summarizing the entire passage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71A6-0E99-E718-E9CA-E45FAEA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3959-15B9-833D-68C2-73BA6321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Scoring Criteria</a:t>
            </a:r>
            <a:endParaRPr lang="en-US" dirty="0"/>
          </a:p>
          <a:p>
            <a:r>
              <a:rPr lang="en-US" b="1" dirty="0"/>
              <a:t>Content</a:t>
            </a:r>
            <a:r>
              <a:rPr lang="en-US" dirty="0"/>
              <a:t>: Main idea + supporting ideas</a:t>
            </a:r>
          </a:p>
          <a:p>
            <a:r>
              <a:rPr lang="en-US" b="1" dirty="0"/>
              <a:t>Form</a:t>
            </a:r>
            <a:r>
              <a:rPr lang="en-US" dirty="0"/>
              <a:t>: One sentence only, correct word limit</a:t>
            </a:r>
          </a:p>
          <a:p>
            <a:r>
              <a:rPr lang="en-US" b="1" dirty="0"/>
              <a:t>Grammar</a:t>
            </a:r>
            <a:r>
              <a:rPr lang="en-US" dirty="0"/>
              <a:t>: Correct sentence structure, punctuation, agreement</a:t>
            </a:r>
          </a:p>
          <a:p>
            <a:r>
              <a:rPr lang="en-US" b="1" dirty="0"/>
              <a:t>Vocabulary</a:t>
            </a:r>
            <a:r>
              <a:rPr lang="en-US" dirty="0"/>
              <a:t>: Appropriate and academic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6DD1-813D-FBA2-E69A-07ADF2DA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CCE3-1E65-F69C-021E-DDAE9F898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Common Structure to Use</a:t>
            </a:r>
            <a:r>
              <a:rPr lang="en-US" dirty="0"/>
              <a:t> "The passage discusses [main idea], highlighting [supporting idea 1], [supporting idea 2], and [supporting idea 3]."</a:t>
            </a:r>
          </a:p>
          <a:p>
            <a:r>
              <a:rPr lang="en-US" b="1" dirty="0"/>
              <a:t>Useful Connectors:</a:t>
            </a:r>
            <a:endParaRPr lang="en-US" dirty="0"/>
          </a:p>
          <a:p>
            <a:r>
              <a:rPr lang="en-US" dirty="0"/>
              <a:t>while, although, despite, due to, as a result, furthermore, in addition</a:t>
            </a:r>
          </a:p>
          <a:p>
            <a:r>
              <a:rPr lang="en-US" b="1" dirty="0"/>
              <a:t>Example Connector Sentence:</a:t>
            </a:r>
            <a:r>
              <a:rPr lang="en-US" dirty="0"/>
              <a:t> "The passage explains that... although..., it also emphasizes..."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2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3F5E-37FF-D3A4-19DC-8188F726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BB81-A4B0-217C-F082-7B62C344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keywords</a:t>
            </a:r>
          </a:p>
          <a:p>
            <a:r>
              <a:rPr lang="en-US" dirty="0"/>
              <a:t>Prioritize the important texts</a:t>
            </a:r>
          </a:p>
          <a:p>
            <a:r>
              <a:rPr lang="en-US" dirty="0"/>
              <a:t>Repeated words</a:t>
            </a:r>
          </a:p>
        </p:txBody>
      </p:sp>
    </p:spTree>
    <p:extLst>
      <p:ext uri="{BB962C8B-B14F-4D97-AF65-F5344CB8AC3E}">
        <p14:creationId xmlns:p14="http://schemas.microsoft.com/office/powerpoint/2010/main" val="352179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7EAE-EEA7-6F5C-6AD0-DD3169F6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Templates</a:t>
            </a:r>
            <a:br>
              <a:rPr lang="en-US" dirty="0"/>
            </a:br>
            <a:r>
              <a:rPr lang="en-US" b="1" dirty="0"/>
              <a:t>Cause–Effect Style: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64F86-A9D3-EB1B-CA41-8D2C147C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passage describes that </a:t>
            </a:r>
            <a:r>
              <a:rPr lang="en-US" altLang="en-US" dirty="0">
                <a:latin typeface="Arial" panose="020B0604020202020204" pitchFamily="34" charset="0"/>
              </a:rPr>
              <a:t>how [cause/factor] leads to [effect/result], while also mentioning [another factor] that impacts [another effect].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929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EBCE-830B-8784-8BA4-C03F744A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D2A2-903B-57F9-4024-11797F82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Comparison Style:</a:t>
            </a:r>
            <a:r>
              <a:rPr lang="en-US" dirty="0"/>
              <a:t> "The passage compares [idea A] and [idea B], showing that while [difference 1]however, there are also similarities such as [similarity 1] which provides the [shared result]."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3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6057-3737-F4E2-E4E9-C4AEA0A1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795E-D1E7-6927-E285-5F9FD3D9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Problem–Solution Style:</a:t>
            </a:r>
            <a:r>
              <a:rPr lang="en-US" dirty="0"/>
              <a:t> </a:t>
            </a:r>
          </a:p>
          <a:p>
            <a:r>
              <a:rPr lang="en-US" dirty="0"/>
              <a:t>"The passage outlines the issue of [problem], discusses its causes such as [cause 1] and [cause 2], and suggests solutions including [solution 1] concluding with [solution 2]."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2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709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Summarize Written Text (SWT) </vt:lpstr>
      <vt:lpstr>Questions </vt:lpstr>
      <vt:lpstr>PowerPoint Presentation</vt:lpstr>
      <vt:lpstr>PowerPoint Presentation</vt:lpstr>
      <vt:lpstr>PowerPoint Presentation</vt:lpstr>
      <vt:lpstr>Tips </vt:lpstr>
      <vt:lpstr>Templates Cause–Effect Style: </vt:lpstr>
      <vt:lpstr>Comparison style</vt:lpstr>
      <vt:lpstr>PowerPoint Presentation</vt:lpstr>
      <vt:lpstr>Essay </vt:lpstr>
      <vt:lpstr>Essay Structure</vt:lpstr>
      <vt:lpstr>Common Essay Topics </vt:lpstr>
      <vt:lpstr>Using Your Opinion = High Score, When Used Correctly </vt:lpstr>
      <vt:lpstr>How to Use Opinion Effectively:  </vt:lpstr>
      <vt:lpstr>PowerPoint Presentation</vt:lpstr>
      <vt:lpstr>PowerPoint Presentation</vt:lpstr>
      <vt:lpstr>Intro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2</cp:revision>
  <dcterms:created xsi:type="dcterms:W3CDTF">2025-06-24T16:06:48Z</dcterms:created>
  <dcterms:modified xsi:type="dcterms:W3CDTF">2025-09-17T10:04:04Z</dcterms:modified>
</cp:coreProperties>
</file>