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72" r:id="rId5"/>
    <p:sldId id="280" r:id="rId6"/>
    <p:sldId id="259" r:id="rId7"/>
    <p:sldId id="276" r:id="rId8"/>
    <p:sldId id="287" r:id="rId9"/>
    <p:sldId id="260" r:id="rId10"/>
    <p:sldId id="273" r:id="rId11"/>
    <p:sldId id="282" r:id="rId12"/>
    <p:sldId id="281" r:id="rId13"/>
    <p:sldId id="283" r:id="rId14"/>
    <p:sldId id="261" r:id="rId15"/>
    <p:sldId id="274" r:id="rId16"/>
    <p:sldId id="284" r:id="rId17"/>
    <p:sldId id="285" r:id="rId18"/>
    <p:sldId id="262" r:id="rId19"/>
    <p:sldId id="263" r:id="rId20"/>
    <p:sldId id="275" r:id="rId21"/>
    <p:sldId id="286" r:id="rId22"/>
    <p:sldId id="264" r:id="rId23"/>
    <p:sldId id="277" r:id="rId24"/>
    <p:sldId id="288" r:id="rId25"/>
    <p:sldId id="289" r:id="rId26"/>
    <p:sldId id="265" r:id="rId27"/>
    <p:sldId id="278" r:id="rId28"/>
    <p:sldId id="290" r:id="rId29"/>
    <p:sldId id="291" r:id="rId30"/>
    <p:sldId id="266" r:id="rId31"/>
    <p:sldId id="279" r:id="rId32"/>
    <p:sldId id="267" r:id="rId33"/>
    <p:sldId id="271" r:id="rId34"/>
    <p:sldId id="270" r:id="rId35"/>
    <p:sldId id="2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06" autoAdjust="0"/>
  </p:normalViewPr>
  <p:slideViewPr>
    <p:cSldViewPr snapToGrid="0">
      <p:cViewPr varScale="1">
        <p:scale>
          <a:sx n="47" d="100"/>
          <a:sy n="47" d="100"/>
        </p:scale>
        <p:origin x="77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al Kunwar" userId="d2821b23b2b6a7af" providerId="LiveId" clId="{5968E48A-6EF6-4F80-A2A7-7660F31BA2EE}"/>
    <pc:docChg chg="undo custSel addSld delSld modSld sldOrd">
      <pc:chgData name="Safal Kunwar" userId="d2821b23b2b6a7af" providerId="LiveId" clId="{5968E48A-6EF6-4F80-A2A7-7660F31BA2EE}" dt="2025-06-24T01:45:46.571" v="495" actId="20577"/>
      <pc:docMkLst>
        <pc:docMk/>
      </pc:docMkLst>
      <pc:sldChg chg="modSp mod">
        <pc:chgData name="Safal Kunwar" userId="d2821b23b2b6a7af" providerId="LiveId" clId="{5968E48A-6EF6-4F80-A2A7-7660F31BA2EE}" dt="2025-06-18T16:16:45.742" v="250"/>
        <pc:sldMkLst>
          <pc:docMk/>
          <pc:sldMk cId="1441308221" sldId="258"/>
        </pc:sldMkLst>
        <pc:spChg chg="mod">
          <ac:chgData name="Safal Kunwar" userId="d2821b23b2b6a7af" providerId="LiveId" clId="{5968E48A-6EF6-4F80-A2A7-7660F31BA2EE}" dt="2025-06-18T16:16:45.742" v="250"/>
          <ac:spMkLst>
            <pc:docMk/>
            <pc:sldMk cId="1441308221" sldId="258"/>
            <ac:spMk id="4" creationId="{520BFB55-CB5B-A940-1B55-78C3EFFDE291}"/>
          </ac:spMkLst>
        </pc:spChg>
      </pc:sldChg>
      <pc:sldChg chg="modSp mod">
        <pc:chgData name="Safal Kunwar" userId="d2821b23b2b6a7af" providerId="LiveId" clId="{5968E48A-6EF6-4F80-A2A7-7660F31BA2EE}" dt="2025-06-18T16:16:40.412" v="248" actId="21"/>
        <pc:sldMkLst>
          <pc:docMk/>
          <pc:sldMk cId="455882976" sldId="259"/>
        </pc:sldMkLst>
        <pc:spChg chg="mod">
          <ac:chgData name="Safal Kunwar" userId="d2821b23b2b6a7af" providerId="LiveId" clId="{5968E48A-6EF6-4F80-A2A7-7660F31BA2EE}" dt="2025-06-18T16:16:15.533" v="247" actId="27636"/>
          <ac:spMkLst>
            <pc:docMk/>
            <pc:sldMk cId="455882976" sldId="259"/>
            <ac:spMk id="2" creationId="{5D89D354-096E-BE91-1F1E-70C507B6987B}"/>
          </ac:spMkLst>
        </pc:spChg>
        <pc:spChg chg="mod">
          <ac:chgData name="Safal Kunwar" userId="d2821b23b2b6a7af" providerId="LiveId" clId="{5968E48A-6EF6-4F80-A2A7-7660F31BA2EE}" dt="2025-06-18T16:16:40.412" v="248" actId="21"/>
          <ac:spMkLst>
            <pc:docMk/>
            <pc:sldMk cId="455882976" sldId="259"/>
            <ac:spMk id="3" creationId="{E4EE0687-476F-6351-C267-851DB700BB20}"/>
          </ac:spMkLst>
        </pc:spChg>
      </pc:sldChg>
      <pc:sldChg chg="addSp modSp mod">
        <pc:chgData name="Safal Kunwar" userId="d2821b23b2b6a7af" providerId="LiveId" clId="{5968E48A-6EF6-4F80-A2A7-7660F31BA2EE}" dt="2025-06-24T01:41:25.302" v="457"/>
        <pc:sldMkLst>
          <pc:docMk/>
          <pc:sldMk cId="3958937425" sldId="260"/>
        </pc:sldMkLst>
        <pc:spChg chg="mod">
          <ac:chgData name="Safal Kunwar" userId="d2821b23b2b6a7af" providerId="LiveId" clId="{5968E48A-6EF6-4F80-A2A7-7660F31BA2EE}" dt="2025-06-18T16:17:50.315" v="259" actId="20577"/>
          <ac:spMkLst>
            <pc:docMk/>
            <pc:sldMk cId="3958937425" sldId="260"/>
            <ac:spMk id="2" creationId="{02E20B95-0532-44EF-1EF2-1AA53CC62AAC}"/>
          </ac:spMkLst>
        </pc:spChg>
        <pc:spChg chg="mod">
          <ac:chgData name="Safal Kunwar" userId="d2821b23b2b6a7af" providerId="LiveId" clId="{5968E48A-6EF6-4F80-A2A7-7660F31BA2EE}" dt="2025-06-18T16:18:20.244" v="261" actId="115"/>
          <ac:spMkLst>
            <pc:docMk/>
            <pc:sldMk cId="3958937425" sldId="260"/>
            <ac:spMk id="3" creationId="{3F4A69A2-E0C9-8664-6F80-ECDB3D13EB90}"/>
          </ac:spMkLst>
        </pc:spChg>
        <pc:spChg chg="add">
          <ac:chgData name="Safal Kunwar" userId="d2821b23b2b6a7af" providerId="LiveId" clId="{5968E48A-6EF6-4F80-A2A7-7660F31BA2EE}" dt="2025-06-24T01:41:25.302" v="457"/>
          <ac:spMkLst>
            <pc:docMk/>
            <pc:sldMk cId="3958937425" sldId="260"/>
            <ac:spMk id="4" creationId="{0433B198-96E4-6823-5C3F-F6B37674CB36}"/>
          </ac:spMkLst>
        </pc:spChg>
      </pc:sldChg>
      <pc:sldChg chg="addSp delSp modSp mod">
        <pc:chgData name="Safal Kunwar" userId="d2821b23b2b6a7af" providerId="LiveId" clId="{5968E48A-6EF6-4F80-A2A7-7660F31BA2EE}" dt="2025-06-18T16:18:37.490" v="264" actId="20577"/>
        <pc:sldMkLst>
          <pc:docMk/>
          <pc:sldMk cId="247962179" sldId="261"/>
        </pc:sldMkLst>
        <pc:spChg chg="mod">
          <ac:chgData name="Safal Kunwar" userId="d2821b23b2b6a7af" providerId="LiveId" clId="{5968E48A-6EF6-4F80-A2A7-7660F31BA2EE}" dt="2025-06-18T16:18:37.490" v="264" actId="20577"/>
          <ac:spMkLst>
            <pc:docMk/>
            <pc:sldMk cId="247962179" sldId="261"/>
            <ac:spMk id="2" creationId="{8CC4A318-AFB5-6230-F057-F5FA423C047E}"/>
          </ac:spMkLst>
        </pc:spChg>
        <pc:spChg chg="add mod">
          <ac:chgData name="Safal Kunwar" userId="d2821b23b2b6a7af" providerId="LiveId" clId="{5968E48A-6EF6-4F80-A2A7-7660F31BA2EE}" dt="2025-06-18T15:58:39.937" v="156" actId="403"/>
          <ac:spMkLst>
            <pc:docMk/>
            <pc:sldMk cId="247962179" sldId="261"/>
            <ac:spMk id="4" creationId="{793CDFF5-883E-91FC-FF7A-918A3E35BD9A}"/>
          </ac:spMkLst>
        </pc:spChg>
      </pc:sldChg>
      <pc:sldChg chg="addSp delSp modSp new mod ord">
        <pc:chgData name="Safal Kunwar" userId="d2821b23b2b6a7af" providerId="LiveId" clId="{5968E48A-6EF6-4F80-A2A7-7660F31BA2EE}" dt="2025-06-23T15:26:28.503" v="317"/>
        <pc:sldMkLst>
          <pc:docMk/>
          <pc:sldMk cId="3942361882" sldId="262"/>
        </pc:sldMkLst>
        <pc:picChg chg="add mod">
          <ac:chgData name="Safal Kunwar" userId="d2821b23b2b6a7af" providerId="LiveId" clId="{5968E48A-6EF6-4F80-A2A7-7660F31BA2EE}" dt="2025-06-18T16:01:15.346" v="173" actId="14100"/>
          <ac:picMkLst>
            <pc:docMk/>
            <pc:sldMk cId="3942361882" sldId="262"/>
            <ac:picMk id="5" creationId="{DD597116-D1FD-26B7-3287-067D15A14642}"/>
          </ac:picMkLst>
        </pc:picChg>
      </pc:sldChg>
      <pc:sldChg chg="modSp new mod">
        <pc:chgData name="Safal Kunwar" userId="d2821b23b2b6a7af" providerId="LiveId" clId="{5968E48A-6EF6-4F80-A2A7-7660F31BA2EE}" dt="2025-06-24T01:11:43.010" v="348" actId="20577"/>
        <pc:sldMkLst>
          <pc:docMk/>
          <pc:sldMk cId="3953717460" sldId="263"/>
        </pc:sldMkLst>
        <pc:spChg chg="mod">
          <ac:chgData name="Safal Kunwar" userId="d2821b23b2b6a7af" providerId="LiveId" clId="{5968E48A-6EF6-4F80-A2A7-7660F31BA2EE}" dt="2025-06-24T01:11:43.010" v="348" actId="20577"/>
          <ac:spMkLst>
            <pc:docMk/>
            <pc:sldMk cId="3953717460" sldId="263"/>
            <ac:spMk id="2" creationId="{5F50A0F3-F8A4-0B15-5608-61F5748554FD}"/>
          </ac:spMkLst>
        </pc:spChg>
        <pc:spChg chg="mod">
          <ac:chgData name="Safal Kunwar" userId="d2821b23b2b6a7af" providerId="LiveId" clId="{5968E48A-6EF6-4F80-A2A7-7660F31BA2EE}" dt="2025-06-18T16:20:05.665" v="279" actId="14100"/>
          <ac:spMkLst>
            <pc:docMk/>
            <pc:sldMk cId="3953717460" sldId="263"/>
            <ac:spMk id="3" creationId="{7912CC1F-86EF-77F1-1526-4BF4A6C3A6D3}"/>
          </ac:spMkLst>
        </pc:spChg>
      </pc:sldChg>
      <pc:sldChg chg="modSp new mod">
        <pc:chgData name="Safal Kunwar" userId="d2821b23b2b6a7af" providerId="LiveId" clId="{5968E48A-6EF6-4F80-A2A7-7660F31BA2EE}" dt="2025-06-18T16:21:03.478" v="303" actId="20577"/>
        <pc:sldMkLst>
          <pc:docMk/>
          <pc:sldMk cId="3201287548" sldId="264"/>
        </pc:sldMkLst>
        <pc:spChg chg="mod">
          <ac:chgData name="Safal Kunwar" userId="d2821b23b2b6a7af" providerId="LiveId" clId="{5968E48A-6EF6-4F80-A2A7-7660F31BA2EE}" dt="2025-06-18T16:21:03.478" v="303" actId="20577"/>
          <ac:spMkLst>
            <pc:docMk/>
            <pc:sldMk cId="3201287548" sldId="264"/>
            <ac:spMk id="2" creationId="{73BE0A88-7F00-ACDC-6AEB-B650F5846043}"/>
          </ac:spMkLst>
        </pc:spChg>
        <pc:spChg chg="mod">
          <ac:chgData name="Safal Kunwar" userId="d2821b23b2b6a7af" providerId="LiveId" clId="{5968E48A-6EF6-4F80-A2A7-7660F31BA2EE}" dt="2025-06-18T16:20:59.398" v="302" actId="14100"/>
          <ac:spMkLst>
            <pc:docMk/>
            <pc:sldMk cId="3201287548" sldId="264"/>
            <ac:spMk id="3" creationId="{F5FBF01C-DA1B-1E88-D4DF-34B3748EB94F}"/>
          </ac:spMkLst>
        </pc:spChg>
      </pc:sldChg>
      <pc:sldChg chg="modSp new mod">
        <pc:chgData name="Safal Kunwar" userId="d2821b23b2b6a7af" providerId="LiveId" clId="{5968E48A-6EF6-4F80-A2A7-7660F31BA2EE}" dt="2025-06-18T16:05:31.209" v="191" actId="403"/>
        <pc:sldMkLst>
          <pc:docMk/>
          <pc:sldMk cId="1327777007" sldId="265"/>
        </pc:sldMkLst>
        <pc:spChg chg="mod">
          <ac:chgData name="Safal Kunwar" userId="d2821b23b2b6a7af" providerId="LiveId" clId="{5968E48A-6EF6-4F80-A2A7-7660F31BA2EE}" dt="2025-06-18T16:04:26.432" v="183" actId="27636"/>
          <ac:spMkLst>
            <pc:docMk/>
            <pc:sldMk cId="1327777007" sldId="265"/>
            <ac:spMk id="2" creationId="{EB646689-0B9A-526D-E340-5C54308E6D02}"/>
          </ac:spMkLst>
        </pc:spChg>
        <pc:spChg chg="mod">
          <ac:chgData name="Safal Kunwar" userId="d2821b23b2b6a7af" providerId="LiveId" clId="{5968E48A-6EF6-4F80-A2A7-7660F31BA2EE}" dt="2025-06-18T16:05:31.209" v="191" actId="403"/>
          <ac:spMkLst>
            <pc:docMk/>
            <pc:sldMk cId="1327777007" sldId="265"/>
            <ac:spMk id="3" creationId="{8B5EEB08-9DCE-9067-8E63-B4392813E7E4}"/>
          </ac:spMkLst>
        </pc:spChg>
      </pc:sldChg>
      <pc:sldChg chg="modSp new mod">
        <pc:chgData name="Safal Kunwar" userId="d2821b23b2b6a7af" providerId="LiveId" clId="{5968E48A-6EF6-4F80-A2A7-7660F31BA2EE}" dt="2025-06-24T01:27:37.732" v="377" actId="20577"/>
        <pc:sldMkLst>
          <pc:docMk/>
          <pc:sldMk cId="1038433121" sldId="266"/>
        </pc:sldMkLst>
        <pc:spChg chg="mod">
          <ac:chgData name="Safal Kunwar" userId="d2821b23b2b6a7af" providerId="LiveId" clId="{5968E48A-6EF6-4F80-A2A7-7660F31BA2EE}" dt="2025-06-18T16:21:37.283" v="306" actId="20577"/>
          <ac:spMkLst>
            <pc:docMk/>
            <pc:sldMk cId="1038433121" sldId="266"/>
            <ac:spMk id="2" creationId="{9A0FE462-EAF7-70A2-53FC-A805FEDD1353}"/>
          </ac:spMkLst>
        </pc:spChg>
        <pc:spChg chg="mod">
          <ac:chgData name="Safal Kunwar" userId="d2821b23b2b6a7af" providerId="LiveId" clId="{5968E48A-6EF6-4F80-A2A7-7660F31BA2EE}" dt="2025-06-24T01:27:37.732" v="377" actId="20577"/>
          <ac:spMkLst>
            <pc:docMk/>
            <pc:sldMk cId="1038433121" sldId="266"/>
            <ac:spMk id="3" creationId="{0B7D00AD-F1B1-B41E-C6FB-34962E3B6693}"/>
          </ac:spMkLst>
        </pc:spChg>
      </pc:sldChg>
      <pc:sldChg chg="addSp delSp modSp new mod">
        <pc:chgData name="Safal Kunwar" userId="d2821b23b2b6a7af" providerId="LiveId" clId="{5968E48A-6EF6-4F80-A2A7-7660F31BA2EE}" dt="2025-06-18T16:08:33.292" v="209" actId="1076"/>
        <pc:sldMkLst>
          <pc:docMk/>
          <pc:sldMk cId="389660801" sldId="267"/>
        </pc:sldMkLst>
        <pc:spChg chg="mod">
          <ac:chgData name="Safal Kunwar" userId="d2821b23b2b6a7af" providerId="LiveId" clId="{5968E48A-6EF6-4F80-A2A7-7660F31BA2EE}" dt="2025-06-18T16:08:21.035" v="204" actId="20577"/>
          <ac:spMkLst>
            <pc:docMk/>
            <pc:sldMk cId="389660801" sldId="267"/>
            <ac:spMk id="2" creationId="{1E5EBB8C-E82A-0E8A-939A-EFF45E0AD4AC}"/>
          </ac:spMkLst>
        </pc:spChg>
        <pc:spChg chg="add mod">
          <ac:chgData name="Safal Kunwar" userId="d2821b23b2b6a7af" providerId="LiveId" clId="{5968E48A-6EF6-4F80-A2A7-7660F31BA2EE}" dt="2025-06-18T16:08:33.292" v="209" actId="1076"/>
          <ac:spMkLst>
            <pc:docMk/>
            <pc:sldMk cId="389660801" sldId="267"/>
            <ac:spMk id="4" creationId="{A723553A-F6C6-7E76-79A7-09B1AAFC7162}"/>
          </ac:spMkLst>
        </pc:spChg>
      </pc:sldChg>
      <pc:sldChg chg="modSp new del mod">
        <pc:chgData name="Safal Kunwar" userId="d2821b23b2b6a7af" providerId="LiveId" clId="{5968E48A-6EF6-4F80-A2A7-7660F31BA2EE}" dt="2025-06-23T15:28:58.057" v="328" actId="47"/>
        <pc:sldMkLst>
          <pc:docMk/>
          <pc:sldMk cId="293476466" sldId="268"/>
        </pc:sldMkLst>
      </pc:sldChg>
      <pc:sldChg chg="addSp delSp modSp new mod">
        <pc:chgData name="Safal Kunwar" userId="d2821b23b2b6a7af" providerId="LiveId" clId="{5968E48A-6EF6-4F80-A2A7-7660F31BA2EE}" dt="2025-06-23T15:29:11.674" v="332" actId="1076"/>
        <pc:sldMkLst>
          <pc:docMk/>
          <pc:sldMk cId="572418796" sldId="269"/>
        </pc:sldMkLst>
        <pc:spChg chg="del">
          <ac:chgData name="Safal Kunwar" userId="d2821b23b2b6a7af" providerId="LiveId" clId="{5968E48A-6EF6-4F80-A2A7-7660F31BA2EE}" dt="2025-06-23T15:29:00.547" v="329"/>
          <ac:spMkLst>
            <pc:docMk/>
            <pc:sldMk cId="572418796" sldId="269"/>
            <ac:spMk id="3" creationId="{6E652FAE-C255-35C3-3C94-B9EA1306E662}"/>
          </ac:spMkLst>
        </pc:spChg>
        <pc:graphicFrameChg chg="add mod modGraphic">
          <ac:chgData name="Safal Kunwar" userId="d2821b23b2b6a7af" providerId="LiveId" clId="{5968E48A-6EF6-4F80-A2A7-7660F31BA2EE}" dt="2025-06-23T15:29:11.674" v="332" actId="1076"/>
          <ac:graphicFrameMkLst>
            <pc:docMk/>
            <pc:sldMk cId="572418796" sldId="269"/>
            <ac:graphicFrameMk id="4" creationId="{2BDDB0AE-FF75-6449-DA12-EDE6729FF129}"/>
          </ac:graphicFrameMkLst>
        </pc:graphicFrameChg>
      </pc:sldChg>
      <pc:sldChg chg="addSp delSp modSp new mod">
        <pc:chgData name="Safal Kunwar" userId="d2821b23b2b6a7af" providerId="LiveId" clId="{5968E48A-6EF6-4F80-A2A7-7660F31BA2EE}" dt="2025-06-18T16:12:50.569" v="232" actId="14100"/>
        <pc:sldMkLst>
          <pc:docMk/>
          <pc:sldMk cId="2063684211" sldId="270"/>
        </pc:sldMkLst>
        <pc:spChg chg="add mod">
          <ac:chgData name="Safal Kunwar" userId="d2821b23b2b6a7af" providerId="LiveId" clId="{5968E48A-6EF6-4F80-A2A7-7660F31BA2EE}" dt="2025-06-18T16:12:50.569" v="232" actId="14100"/>
          <ac:spMkLst>
            <pc:docMk/>
            <pc:sldMk cId="2063684211" sldId="270"/>
            <ac:spMk id="4" creationId="{4B429737-8304-F19A-972D-B9389402F9D0}"/>
          </ac:spMkLst>
        </pc:spChg>
      </pc:sldChg>
      <pc:sldChg chg="modSp new mod ord">
        <pc:chgData name="Safal Kunwar" userId="d2821b23b2b6a7af" providerId="LiveId" clId="{5968E48A-6EF6-4F80-A2A7-7660F31BA2EE}" dt="2025-06-18T16:13:36.372" v="237" actId="20577"/>
        <pc:sldMkLst>
          <pc:docMk/>
          <pc:sldMk cId="1507100277" sldId="271"/>
        </pc:sldMkLst>
        <pc:spChg chg="mod">
          <ac:chgData name="Safal Kunwar" userId="d2821b23b2b6a7af" providerId="LiveId" clId="{5968E48A-6EF6-4F80-A2A7-7660F31BA2EE}" dt="2025-06-18T16:13:36.372" v="237" actId="20577"/>
          <ac:spMkLst>
            <pc:docMk/>
            <pc:sldMk cId="1507100277" sldId="271"/>
            <ac:spMk id="2" creationId="{6419AD86-5948-D8C3-2702-ED08CE29FE9E}"/>
          </ac:spMkLst>
        </pc:spChg>
      </pc:sldChg>
      <pc:sldChg chg="addSp delSp modSp new mod">
        <pc:chgData name="Safal Kunwar" userId="d2821b23b2b6a7af" providerId="LiveId" clId="{5968E48A-6EF6-4F80-A2A7-7660F31BA2EE}" dt="2025-06-24T01:40:37.360" v="454" actId="1036"/>
        <pc:sldMkLst>
          <pc:docMk/>
          <pc:sldMk cId="2125323518" sldId="272"/>
        </pc:sldMkLst>
        <pc:spChg chg="del">
          <ac:chgData name="Safal Kunwar" userId="d2821b23b2b6a7af" providerId="LiveId" clId="{5968E48A-6EF6-4F80-A2A7-7660F31BA2EE}" dt="2025-06-23T15:24:49.473" v="308"/>
          <ac:spMkLst>
            <pc:docMk/>
            <pc:sldMk cId="2125323518" sldId="272"/>
            <ac:spMk id="3" creationId="{172D688D-65BF-AAE3-1A19-5393D4B34808}"/>
          </ac:spMkLst>
        </pc:spChg>
        <pc:spChg chg="add mod">
          <ac:chgData name="Safal Kunwar" userId="d2821b23b2b6a7af" providerId="LiveId" clId="{5968E48A-6EF6-4F80-A2A7-7660F31BA2EE}" dt="2025-06-24T01:40:37.360" v="454" actId="1036"/>
          <ac:spMkLst>
            <pc:docMk/>
            <pc:sldMk cId="2125323518" sldId="272"/>
            <ac:spMk id="4" creationId="{18094E1F-3EC4-05DD-4C9F-4945905A5F62}"/>
          </ac:spMkLst>
        </pc:spChg>
      </pc:sldChg>
      <pc:sldChg chg="modSp new">
        <pc:chgData name="Safal Kunwar" userId="d2821b23b2b6a7af" providerId="LiveId" clId="{5968E48A-6EF6-4F80-A2A7-7660F31BA2EE}" dt="2025-06-23T15:25:50.779" v="313"/>
        <pc:sldMkLst>
          <pc:docMk/>
          <pc:sldMk cId="3072122596" sldId="273"/>
        </pc:sldMkLst>
        <pc:spChg chg="mod">
          <ac:chgData name="Safal Kunwar" userId="d2821b23b2b6a7af" providerId="LiveId" clId="{5968E48A-6EF6-4F80-A2A7-7660F31BA2EE}" dt="2025-06-23T15:25:50.779" v="313"/>
          <ac:spMkLst>
            <pc:docMk/>
            <pc:sldMk cId="3072122596" sldId="273"/>
            <ac:spMk id="3" creationId="{40CA90D0-BD53-F2FB-CFE0-C6CDF45AFD8E}"/>
          </ac:spMkLst>
        </pc:spChg>
      </pc:sldChg>
      <pc:sldChg chg="modSp new">
        <pc:chgData name="Safal Kunwar" userId="d2821b23b2b6a7af" providerId="LiveId" clId="{5968E48A-6EF6-4F80-A2A7-7660F31BA2EE}" dt="2025-06-23T15:26:14.923" v="315"/>
        <pc:sldMkLst>
          <pc:docMk/>
          <pc:sldMk cId="3696992051" sldId="274"/>
        </pc:sldMkLst>
        <pc:spChg chg="mod">
          <ac:chgData name="Safal Kunwar" userId="d2821b23b2b6a7af" providerId="LiveId" clId="{5968E48A-6EF6-4F80-A2A7-7660F31BA2EE}" dt="2025-06-23T15:26:14.923" v="315"/>
          <ac:spMkLst>
            <pc:docMk/>
            <pc:sldMk cId="3696992051" sldId="274"/>
            <ac:spMk id="3" creationId="{440092B5-AF5E-D474-2E0E-C174CF59C0CB}"/>
          </ac:spMkLst>
        </pc:spChg>
      </pc:sldChg>
      <pc:sldChg chg="modSp new">
        <pc:chgData name="Safal Kunwar" userId="d2821b23b2b6a7af" providerId="LiveId" clId="{5968E48A-6EF6-4F80-A2A7-7660F31BA2EE}" dt="2025-06-23T15:26:45.834" v="319"/>
        <pc:sldMkLst>
          <pc:docMk/>
          <pc:sldMk cId="3955968782" sldId="275"/>
        </pc:sldMkLst>
        <pc:spChg chg="mod">
          <ac:chgData name="Safal Kunwar" userId="d2821b23b2b6a7af" providerId="LiveId" clId="{5968E48A-6EF6-4F80-A2A7-7660F31BA2EE}" dt="2025-06-23T15:26:45.834" v="319"/>
          <ac:spMkLst>
            <pc:docMk/>
            <pc:sldMk cId="3955968782" sldId="275"/>
            <ac:spMk id="3" creationId="{5BA399E4-DDCF-CCE1-BFD2-4CE503EEC39E}"/>
          </ac:spMkLst>
        </pc:spChg>
      </pc:sldChg>
      <pc:sldChg chg="modSp new">
        <pc:chgData name="Safal Kunwar" userId="d2821b23b2b6a7af" providerId="LiveId" clId="{5968E48A-6EF6-4F80-A2A7-7660F31BA2EE}" dt="2025-06-23T15:27:10.327" v="321"/>
        <pc:sldMkLst>
          <pc:docMk/>
          <pc:sldMk cId="231606569" sldId="276"/>
        </pc:sldMkLst>
        <pc:spChg chg="mod">
          <ac:chgData name="Safal Kunwar" userId="d2821b23b2b6a7af" providerId="LiveId" clId="{5968E48A-6EF6-4F80-A2A7-7660F31BA2EE}" dt="2025-06-23T15:27:10.327" v="321"/>
          <ac:spMkLst>
            <pc:docMk/>
            <pc:sldMk cId="231606569" sldId="276"/>
            <ac:spMk id="3" creationId="{81F692F5-1170-585C-C19F-9F12E1E59A8E}"/>
          </ac:spMkLst>
        </pc:spChg>
      </pc:sldChg>
      <pc:sldChg chg="modSp new">
        <pc:chgData name="Safal Kunwar" userId="d2821b23b2b6a7af" providerId="LiveId" clId="{5968E48A-6EF6-4F80-A2A7-7660F31BA2EE}" dt="2025-06-23T15:27:54.664" v="323"/>
        <pc:sldMkLst>
          <pc:docMk/>
          <pc:sldMk cId="3929053911" sldId="277"/>
        </pc:sldMkLst>
        <pc:spChg chg="mod">
          <ac:chgData name="Safal Kunwar" userId="d2821b23b2b6a7af" providerId="LiveId" clId="{5968E48A-6EF6-4F80-A2A7-7660F31BA2EE}" dt="2025-06-23T15:27:54.664" v="323"/>
          <ac:spMkLst>
            <pc:docMk/>
            <pc:sldMk cId="3929053911" sldId="277"/>
            <ac:spMk id="3" creationId="{DC6D919B-99A1-AEA1-41FC-9A456B62AD53}"/>
          </ac:spMkLst>
        </pc:spChg>
      </pc:sldChg>
      <pc:sldChg chg="modSp new">
        <pc:chgData name="Safal Kunwar" userId="d2821b23b2b6a7af" providerId="LiveId" clId="{5968E48A-6EF6-4F80-A2A7-7660F31BA2EE}" dt="2025-06-23T15:28:11.231" v="325"/>
        <pc:sldMkLst>
          <pc:docMk/>
          <pc:sldMk cId="543238888" sldId="278"/>
        </pc:sldMkLst>
        <pc:spChg chg="mod">
          <ac:chgData name="Safal Kunwar" userId="d2821b23b2b6a7af" providerId="LiveId" clId="{5968E48A-6EF6-4F80-A2A7-7660F31BA2EE}" dt="2025-06-23T15:28:11.231" v="325"/>
          <ac:spMkLst>
            <pc:docMk/>
            <pc:sldMk cId="543238888" sldId="278"/>
            <ac:spMk id="3" creationId="{50D65FF4-BFF0-5845-46B6-DF802177B9FF}"/>
          </ac:spMkLst>
        </pc:spChg>
      </pc:sldChg>
      <pc:sldChg chg="modSp new">
        <pc:chgData name="Safal Kunwar" userId="d2821b23b2b6a7af" providerId="LiveId" clId="{5968E48A-6EF6-4F80-A2A7-7660F31BA2EE}" dt="2025-06-23T15:28:25.461" v="327"/>
        <pc:sldMkLst>
          <pc:docMk/>
          <pc:sldMk cId="1093679259" sldId="279"/>
        </pc:sldMkLst>
        <pc:spChg chg="mod">
          <ac:chgData name="Safal Kunwar" userId="d2821b23b2b6a7af" providerId="LiveId" clId="{5968E48A-6EF6-4F80-A2A7-7660F31BA2EE}" dt="2025-06-23T15:28:25.461" v="327"/>
          <ac:spMkLst>
            <pc:docMk/>
            <pc:sldMk cId="1093679259" sldId="279"/>
            <ac:spMk id="3" creationId="{BE8CA491-F220-4292-7E45-45B4E8A48EF8}"/>
          </ac:spMkLst>
        </pc:spChg>
      </pc:sldChg>
      <pc:sldChg chg="addSp delSp modSp new mod modNotesTx">
        <pc:chgData name="Safal Kunwar" userId="d2821b23b2b6a7af" providerId="LiveId" clId="{5968E48A-6EF6-4F80-A2A7-7660F31BA2EE}" dt="2025-06-24T01:34:14.171" v="414" actId="20577"/>
        <pc:sldMkLst>
          <pc:docMk/>
          <pc:sldMk cId="3849031971" sldId="280"/>
        </pc:sldMkLst>
        <pc:spChg chg="del">
          <ac:chgData name="Safal Kunwar" userId="d2821b23b2b6a7af" providerId="LiveId" clId="{5968E48A-6EF6-4F80-A2A7-7660F31BA2EE}" dt="2025-06-24T01:32:51.158" v="379"/>
          <ac:spMkLst>
            <pc:docMk/>
            <pc:sldMk cId="3849031971" sldId="280"/>
            <ac:spMk id="3" creationId="{228B6B76-DD4C-582B-B7E6-A05E09132342}"/>
          </ac:spMkLst>
        </pc:spChg>
        <pc:spChg chg="add mod">
          <ac:chgData name="Safal Kunwar" userId="d2821b23b2b6a7af" providerId="LiveId" clId="{5968E48A-6EF6-4F80-A2A7-7660F31BA2EE}" dt="2025-06-24T01:32:59.357" v="383" actId="1076"/>
          <ac:spMkLst>
            <pc:docMk/>
            <pc:sldMk cId="3849031971" sldId="280"/>
            <ac:spMk id="4" creationId="{690741DF-F268-6D9D-A778-5AEBF940B71B}"/>
          </ac:spMkLst>
        </pc:spChg>
      </pc:sldChg>
      <pc:sldChg chg="delSp modSp new mod ord">
        <pc:chgData name="Safal Kunwar" userId="d2821b23b2b6a7af" providerId="LiveId" clId="{5968E48A-6EF6-4F80-A2A7-7660F31BA2EE}" dt="2025-06-24T01:45:13.072" v="484"/>
        <pc:sldMkLst>
          <pc:docMk/>
          <pc:sldMk cId="3526009688" sldId="281"/>
        </pc:sldMkLst>
        <pc:spChg chg="mod">
          <ac:chgData name="Safal Kunwar" userId="d2821b23b2b6a7af" providerId="LiveId" clId="{5968E48A-6EF6-4F80-A2A7-7660F31BA2EE}" dt="2025-06-24T01:35:20.192" v="423" actId="20577"/>
          <ac:spMkLst>
            <pc:docMk/>
            <pc:sldMk cId="3526009688" sldId="281"/>
            <ac:spMk id="2" creationId="{DF307FB4-D722-637E-A515-719FBADDDEFC}"/>
          </ac:spMkLst>
        </pc:spChg>
        <pc:spChg chg="del mod">
          <ac:chgData name="Safal Kunwar" userId="d2821b23b2b6a7af" providerId="LiveId" clId="{5968E48A-6EF6-4F80-A2A7-7660F31BA2EE}" dt="2025-06-24T01:35:15.782" v="421" actId="478"/>
          <ac:spMkLst>
            <pc:docMk/>
            <pc:sldMk cId="3526009688" sldId="281"/>
            <ac:spMk id="3" creationId="{D59F1B74-9469-BBB8-9260-F85E8256440D}"/>
          </ac:spMkLst>
        </pc:spChg>
      </pc:sldChg>
      <pc:sldChg chg="addSp delSp modSp new mod">
        <pc:chgData name="Safal Kunwar" userId="d2821b23b2b6a7af" providerId="LiveId" clId="{5968E48A-6EF6-4F80-A2A7-7660F31BA2EE}" dt="2025-06-24T01:40:55.232" v="456" actId="403"/>
        <pc:sldMkLst>
          <pc:docMk/>
          <pc:sldMk cId="446246988" sldId="282"/>
        </pc:sldMkLst>
        <pc:spChg chg="del">
          <ac:chgData name="Safal Kunwar" userId="d2821b23b2b6a7af" providerId="LiveId" clId="{5968E48A-6EF6-4F80-A2A7-7660F31BA2EE}" dt="2025-06-24T01:36:00.579" v="425"/>
          <ac:spMkLst>
            <pc:docMk/>
            <pc:sldMk cId="446246988" sldId="282"/>
            <ac:spMk id="3" creationId="{A6E849E5-58CB-59C4-5D22-4CEB86E49BF4}"/>
          </ac:spMkLst>
        </pc:spChg>
        <pc:spChg chg="add mod">
          <ac:chgData name="Safal Kunwar" userId="d2821b23b2b6a7af" providerId="LiveId" clId="{5968E48A-6EF6-4F80-A2A7-7660F31BA2EE}" dt="2025-06-24T01:40:55.232" v="456" actId="403"/>
          <ac:spMkLst>
            <pc:docMk/>
            <pc:sldMk cId="446246988" sldId="282"/>
            <ac:spMk id="4" creationId="{B10EB2FA-4FB4-13C3-3700-5398BD8731AA}"/>
          </ac:spMkLst>
        </pc:spChg>
      </pc:sldChg>
      <pc:sldChg chg="modSp new mod">
        <pc:chgData name="Safal Kunwar" userId="d2821b23b2b6a7af" providerId="LiveId" clId="{5968E48A-6EF6-4F80-A2A7-7660F31BA2EE}" dt="2025-06-24T01:45:46.571" v="495" actId="20577"/>
        <pc:sldMkLst>
          <pc:docMk/>
          <pc:sldMk cId="1571673283" sldId="283"/>
        </pc:sldMkLst>
        <pc:spChg chg="mod">
          <ac:chgData name="Safal Kunwar" userId="d2821b23b2b6a7af" providerId="LiveId" clId="{5968E48A-6EF6-4F80-A2A7-7660F31BA2EE}" dt="2025-06-24T01:45:46.571" v="495" actId="20577"/>
          <ac:spMkLst>
            <pc:docMk/>
            <pc:sldMk cId="1571673283" sldId="283"/>
            <ac:spMk id="3" creationId="{70C7C4EA-BB79-782B-4285-13A844BECC47}"/>
          </ac:spMkLst>
        </pc:spChg>
      </pc:sldChg>
      <pc:sldChg chg="addSp delSp modSp new mod">
        <pc:chgData name="Safal Kunwar" userId="d2821b23b2b6a7af" providerId="LiveId" clId="{5968E48A-6EF6-4F80-A2A7-7660F31BA2EE}" dt="2025-06-24T01:37:18.262" v="431" actId="403"/>
        <pc:sldMkLst>
          <pc:docMk/>
          <pc:sldMk cId="1564618304" sldId="284"/>
        </pc:sldMkLst>
        <pc:spChg chg="del">
          <ac:chgData name="Safal Kunwar" userId="d2821b23b2b6a7af" providerId="LiveId" clId="{5968E48A-6EF6-4F80-A2A7-7660F31BA2EE}" dt="2025-06-24T01:37:13.473" v="429"/>
          <ac:spMkLst>
            <pc:docMk/>
            <pc:sldMk cId="1564618304" sldId="284"/>
            <ac:spMk id="3" creationId="{903C41FE-F630-BEEE-9073-135CC45A3CCF}"/>
          </ac:spMkLst>
        </pc:spChg>
        <pc:spChg chg="add mod">
          <ac:chgData name="Safal Kunwar" userId="d2821b23b2b6a7af" providerId="LiveId" clId="{5968E48A-6EF6-4F80-A2A7-7660F31BA2EE}" dt="2025-06-24T01:37:18.262" v="431" actId="403"/>
          <ac:spMkLst>
            <pc:docMk/>
            <pc:sldMk cId="1564618304" sldId="284"/>
            <ac:spMk id="4" creationId="{C7CCBDDE-A8DD-B64C-132A-9A17B1193228}"/>
          </ac:spMkLst>
        </pc:spChg>
      </pc:sldChg>
      <pc:sldChg chg="modSp new">
        <pc:chgData name="Safal Kunwar" userId="d2821b23b2b6a7af" providerId="LiveId" clId="{5968E48A-6EF6-4F80-A2A7-7660F31BA2EE}" dt="2025-06-24T01:37:33.892" v="433"/>
        <pc:sldMkLst>
          <pc:docMk/>
          <pc:sldMk cId="424622578" sldId="285"/>
        </pc:sldMkLst>
        <pc:spChg chg="mod">
          <ac:chgData name="Safal Kunwar" userId="d2821b23b2b6a7af" providerId="LiveId" clId="{5968E48A-6EF6-4F80-A2A7-7660F31BA2EE}" dt="2025-06-24T01:37:33.892" v="433"/>
          <ac:spMkLst>
            <pc:docMk/>
            <pc:sldMk cId="424622578" sldId="285"/>
            <ac:spMk id="3" creationId="{FA2F359A-AC88-7439-A29E-2AD010D7ACBD}"/>
          </ac:spMkLst>
        </pc:spChg>
      </pc:sldChg>
      <pc:sldChg chg="addSp delSp modSp new mod">
        <pc:chgData name="Safal Kunwar" userId="d2821b23b2b6a7af" providerId="LiveId" clId="{5968E48A-6EF6-4F80-A2A7-7660F31BA2EE}" dt="2025-06-24T01:38:53.685" v="444" actId="478"/>
        <pc:sldMkLst>
          <pc:docMk/>
          <pc:sldMk cId="404032016" sldId="286"/>
        </pc:sldMkLst>
        <pc:spChg chg="del">
          <ac:chgData name="Safal Kunwar" userId="d2821b23b2b6a7af" providerId="LiveId" clId="{5968E48A-6EF6-4F80-A2A7-7660F31BA2EE}" dt="2025-06-24T01:38:53.685" v="444" actId="478"/>
          <ac:spMkLst>
            <pc:docMk/>
            <pc:sldMk cId="404032016" sldId="286"/>
            <ac:spMk id="2" creationId="{E3B61BE6-1B29-D9EC-2EFA-8DC2350D39A5}"/>
          </ac:spMkLst>
        </pc:spChg>
        <pc:spChg chg="del">
          <ac:chgData name="Safal Kunwar" userId="d2821b23b2b6a7af" providerId="LiveId" clId="{5968E48A-6EF6-4F80-A2A7-7660F31BA2EE}" dt="2025-06-24T01:38:20.992" v="435"/>
          <ac:spMkLst>
            <pc:docMk/>
            <pc:sldMk cId="404032016" sldId="286"/>
            <ac:spMk id="3" creationId="{298A010D-C1D8-5364-0F98-B539A5BCF366}"/>
          </ac:spMkLst>
        </pc:spChg>
        <pc:spChg chg="add mod">
          <ac:chgData name="Safal Kunwar" userId="d2821b23b2b6a7af" providerId="LiveId" clId="{5968E48A-6EF6-4F80-A2A7-7660F31BA2EE}" dt="2025-06-24T01:38:49.655" v="443" actId="1076"/>
          <ac:spMkLst>
            <pc:docMk/>
            <pc:sldMk cId="404032016" sldId="286"/>
            <ac:spMk id="4" creationId="{84019C98-79D4-4F66-41F3-57A35128CF92}"/>
          </ac:spMkLst>
        </pc:spChg>
      </pc:sldChg>
      <pc:sldChg chg="addSp delSp modSp new mod ord">
        <pc:chgData name="Safal Kunwar" userId="d2821b23b2b6a7af" providerId="LiveId" clId="{5968E48A-6EF6-4F80-A2A7-7660F31BA2EE}" dt="2025-06-24T01:41:37.225" v="459"/>
        <pc:sldMkLst>
          <pc:docMk/>
          <pc:sldMk cId="1166150836" sldId="287"/>
        </pc:sldMkLst>
        <pc:spChg chg="del">
          <ac:chgData name="Safal Kunwar" userId="d2821b23b2b6a7af" providerId="LiveId" clId="{5968E48A-6EF6-4F80-A2A7-7660F31BA2EE}" dt="2025-06-24T01:39:41.194" v="447"/>
          <ac:spMkLst>
            <pc:docMk/>
            <pc:sldMk cId="1166150836" sldId="287"/>
            <ac:spMk id="3" creationId="{35CC219B-60BF-78E7-203A-3E24E832F48E}"/>
          </ac:spMkLst>
        </pc:spChg>
        <pc:spChg chg="add">
          <ac:chgData name="Safal Kunwar" userId="d2821b23b2b6a7af" providerId="LiveId" clId="{5968E48A-6EF6-4F80-A2A7-7660F31BA2EE}" dt="2025-06-24T01:39:26.605" v="446"/>
          <ac:spMkLst>
            <pc:docMk/>
            <pc:sldMk cId="1166150836" sldId="287"/>
            <ac:spMk id="4" creationId="{761A7D1D-40CC-D923-FEA2-78709DE4C517}"/>
          </ac:spMkLst>
        </pc:spChg>
        <pc:spChg chg="add">
          <ac:chgData name="Safal Kunwar" userId="d2821b23b2b6a7af" providerId="LiveId" clId="{5968E48A-6EF6-4F80-A2A7-7660F31BA2EE}" dt="2025-06-24T01:39:26.605" v="446"/>
          <ac:spMkLst>
            <pc:docMk/>
            <pc:sldMk cId="1166150836" sldId="287"/>
            <ac:spMk id="5" creationId="{B6009287-D3EF-E6B5-3EBA-8BEAB99AE3F2}"/>
          </ac:spMkLst>
        </pc:spChg>
        <pc:spChg chg="add">
          <ac:chgData name="Safal Kunwar" userId="d2821b23b2b6a7af" providerId="LiveId" clId="{5968E48A-6EF6-4F80-A2A7-7660F31BA2EE}" dt="2025-06-24T01:39:26.605" v="446"/>
          <ac:spMkLst>
            <pc:docMk/>
            <pc:sldMk cId="1166150836" sldId="287"/>
            <ac:spMk id="6" creationId="{A0F433DF-908D-E467-C65F-DB5507872AFF}"/>
          </ac:spMkLst>
        </pc:spChg>
        <pc:spChg chg="add">
          <ac:chgData name="Safal Kunwar" userId="d2821b23b2b6a7af" providerId="LiveId" clId="{5968E48A-6EF6-4F80-A2A7-7660F31BA2EE}" dt="2025-06-24T01:39:26.605" v="446"/>
          <ac:spMkLst>
            <pc:docMk/>
            <pc:sldMk cId="1166150836" sldId="287"/>
            <ac:spMk id="7" creationId="{249F0CAB-69DB-1829-6C54-37F78E3B51A1}"/>
          </ac:spMkLst>
        </pc:spChg>
        <pc:spChg chg="add">
          <ac:chgData name="Safal Kunwar" userId="d2821b23b2b6a7af" providerId="LiveId" clId="{5968E48A-6EF6-4F80-A2A7-7660F31BA2EE}" dt="2025-06-24T01:39:26.605" v="446"/>
          <ac:spMkLst>
            <pc:docMk/>
            <pc:sldMk cId="1166150836" sldId="287"/>
            <ac:spMk id="8" creationId="{9F7175F6-9404-AC1D-CBAF-53D3620464BC}"/>
          </ac:spMkLst>
        </pc:spChg>
        <pc:spChg chg="add">
          <ac:chgData name="Safal Kunwar" userId="d2821b23b2b6a7af" providerId="LiveId" clId="{5968E48A-6EF6-4F80-A2A7-7660F31BA2EE}" dt="2025-06-24T01:39:26.605" v="446"/>
          <ac:spMkLst>
            <pc:docMk/>
            <pc:sldMk cId="1166150836" sldId="287"/>
            <ac:spMk id="9" creationId="{34678280-BA66-5698-4E50-51B0416395C7}"/>
          </ac:spMkLst>
        </pc:spChg>
        <pc:spChg chg="add">
          <ac:chgData name="Safal Kunwar" userId="d2821b23b2b6a7af" providerId="LiveId" clId="{5968E48A-6EF6-4F80-A2A7-7660F31BA2EE}" dt="2025-06-24T01:39:26.605" v="446"/>
          <ac:spMkLst>
            <pc:docMk/>
            <pc:sldMk cId="1166150836" sldId="287"/>
            <ac:spMk id="10" creationId="{C9472283-93C7-493B-7B28-6B4D3847E9BB}"/>
          </ac:spMkLst>
        </pc:spChg>
        <pc:spChg chg="add">
          <ac:chgData name="Safal Kunwar" userId="d2821b23b2b6a7af" providerId="LiveId" clId="{5968E48A-6EF6-4F80-A2A7-7660F31BA2EE}" dt="2025-06-24T01:39:26.605" v="446"/>
          <ac:spMkLst>
            <pc:docMk/>
            <pc:sldMk cId="1166150836" sldId="287"/>
            <ac:spMk id="11" creationId="{8F45D2C9-AC8E-84B0-3F68-7204586B81AB}"/>
          </ac:spMkLst>
        </pc:spChg>
        <pc:spChg chg="add">
          <ac:chgData name="Safal Kunwar" userId="d2821b23b2b6a7af" providerId="LiveId" clId="{5968E48A-6EF6-4F80-A2A7-7660F31BA2EE}" dt="2025-06-24T01:39:26.605" v="446"/>
          <ac:spMkLst>
            <pc:docMk/>
            <pc:sldMk cId="1166150836" sldId="287"/>
            <ac:spMk id="12" creationId="{C9DAB7E6-C35E-CAE3-4178-5F0DB813A564}"/>
          </ac:spMkLst>
        </pc:spChg>
        <pc:spChg chg="add mod">
          <ac:chgData name="Safal Kunwar" userId="d2821b23b2b6a7af" providerId="LiveId" clId="{5968E48A-6EF6-4F80-A2A7-7660F31BA2EE}" dt="2025-06-24T01:39:46.779" v="451" actId="404"/>
          <ac:spMkLst>
            <pc:docMk/>
            <pc:sldMk cId="1166150836" sldId="287"/>
            <ac:spMk id="13" creationId="{48BAC625-A888-5B5B-CE5B-9ADB74FD4773}"/>
          </ac:spMkLst>
        </pc:spChg>
      </pc:sldChg>
      <pc:sldChg chg="modSp new">
        <pc:chgData name="Safal Kunwar" userId="d2821b23b2b6a7af" providerId="LiveId" clId="{5968E48A-6EF6-4F80-A2A7-7660F31BA2EE}" dt="2025-06-24T01:40:05.724" v="453"/>
        <pc:sldMkLst>
          <pc:docMk/>
          <pc:sldMk cId="3300959870" sldId="288"/>
        </pc:sldMkLst>
        <pc:spChg chg="mod">
          <ac:chgData name="Safal Kunwar" userId="d2821b23b2b6a7af" providerId="LiveId" clId="{5968E48A-6EF6-4F80-A2A7-7660F31BA2EE}" dt="2025-06-24T01:40:05.724" v="453"/>
          <ac:spMkLst>
            <pc:docMk/>
            <pc:sldMk cId="3300959870" sldId="288"/>
            <ac:spMk id="3" creationId="{FC846EB7-A100-5212-E356-FFF340319B55}"/>
          </ac:spMkLst>
        </pc:spChg>
      </pc:sldChg>
      <pc:sldChg chg="addSp delSp modSp new mod">
        <pc:chgData name="Safal Kunwar" userId="d2821b23b2b6a7af" providerId="LiveId" clId="{5968E48A-6EF6-4F80-A2A7-7660F31BA2EE}" dt="2025-06-24T01:42:22.387" v="469" actId="20577"/>
        <pc:sldMkLst>
          <pc:docMk/>
          <pc:sldMk cId="3507611194" sldId="289"/>
        </pc:sldMkLst>
        <pc:spChg chg="del">
          <ac:chgData name="Safal Kunwar" userId="d2821b23b2b6a7af" providerId="LiveId" clId="{5968E48A-6EF6-4F80-A2A7-7660F31BA2EE}" dt="2025-06-24T01:41:56.805" v="461"/>
          <ac:spMkLst>
            <pc:docMk/>
            <pc:sldMk cId="3507611194" sldId="289"/>
            <ac:spMk id="3" creationId="{259C36D0-12C9-1277-9248-5A0E65341C72}"/>
          </ac:spMkLst>
        </pc:spChg>
        <pc:spChg chg="add mod">
          <ac:chgData name="Safal Kunwar" userId="d2821b23b2b6a7af" providerId="LiveId" clId="{5968E48A-6EF6-4F80-A2A7-7660F31BA2EE}" dt="2025-06-24T01:42:22.387" v="469" actId="20577"/>
          <ac:spMkLst>
            <pc:docMk/>
            <pc:sldMk cId="3507611194" sldId="289"/>
            <ac:spMk id="4" creationId="{1C8C2708-242E-7E14-DE76-5FA8BA79C5F5}"/>
          </ac:spMkLst>
        </pc:spChg>
      </pc:sldChg>
      <pc:sldChg chg="addSp delSp modSp new mod">
        <pc:chgData name="Safal Kunwar" userId="d2821b23b2b6a7af" providerId="LiveId" clId="{5968E48A-6EF6-4F80-A2A7-7660F31BA2EE}" dt="2025-06-24T01:43:13.618" v="480" actId="20577"/>
        <pc:sldMkLst>
          <pc:docMk/>
          <pc:sldMk cId="2660530246" sldId="290"/>
        </pc:sldMkLst>
        <pc:spChg chg="del">
          <ac:chgData name="Safal Kunwar" userId="d2821b23b2b6a7af" providerId="LiveId" clId="{5968E48A-6EF6-4F80-A2A7-7660F31BA2EE}" dt="2025-06-24T01:42:55.137" v="471"/>
          <ac:spMkLst>
            <pc:docMk/>
            <pc:sldMk cId="2660530246" sldId="290"/>
            <ac:spMk id="3" creationId="{E4B1F31B-08B4-DAC4-D6FF-B066BB1143FE}"/>
          </ac:spMkLst>
        </pc:spChg>
        <pc:spChg chg="add mod">
          <ac:chgData name="Safal Kunwar" userId="d2821b23b2b6a7af" providerId="LiveId" clId="{5968E48A-6EF6-4F80-A2A7-7660F31BA2EE}" dt="2025-06-24T01:43:13.618" v="480" actId="20577"/>
          <ac:spMkLst>
            <pc:docMk/>
            <pc:sldMk cId="2660530246" sldId="290"/>
            <ac:spMk id="4" creationId="{1414FD7D-845F-9746-E316-D751C2155868}"/>
          </ac:spMkLst>
        </pc:spChg>
      </pc:sldChg>
      <pc:sldChg chg="modSp new">
        <pc:chgData name="Safal Kunwar" userId="d2821b23b2b6a7af" providerId="LiveId" clId="{5968E48A-6EF6-4F80-A2A7-7660F31BA2EE}" dt="2025-06-24T01:44:06.995" v="482"/>
        <pc:sldMkLst>
          <pc:docMk/>
          <pc:sldMk cId="65802871" sldId="291"/>
        </pc:sldMkLst>
        <pc:spChg chg="mod">
          <ac:chgData name="Safal Kunwar" userId="d2821b23b2b6a7af" providerId="LiveId" clId="{5968E48A-6EF6-4F80-A2A7-7660F31BA2EE}" dt="2025-06-24T01:44:06.995" v="482"/>
          <ac:spMkLst>
            <pc:docMk/>
            <pc:sldMk cId="65802871" sldId="291"/>
            <ac:spMk id="3" creationId="{7518A46D-2982-A149-A406-C4F8E4CE24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893D9-89BB-4288-AE57-61000CDEEBF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729B9-152F-4750-819C-5A5344A17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2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 it to their native language (e.g., how words change roles in Nepali grammar).</a:t>
            </a:r>
          </a:p>
          <a:p>
            <a:r>
              <a:rPr lang="en-US" dirty="0"/>
              <a:t>Make the connection: Strong grammar → confident reading → better PTE scores.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5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sentence flow using conjunctions.</a:t>
            </a:r>
          </a:p>
          <a:p>
            <a:r>
              <a:rPr lang="en-US" dirty="0"/>
              <a:t>Drill: Combine two short sentences using conjunctions and read aloud.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96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96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clearly (adverb)</a:t>
            </a:r>
          </a:p>
          <a:p>
            <a:r>
              <a:rPr lang="en-US" dirty="0"/>
              <a:t>developed (adjective)</a:t>
            </a:r>
          </a:p>
          <a:p>
            <a:r>
              <a:rPr lang="en-US" dirty="0"/>
              <a:t>because (conjunction)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9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e-NP"/>
              <a:t>भावना, आश्चर्य, दुःख वा आनन्द व्यक्त गर्ने शब्द।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6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Pollution education population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It</a:t>
            </a:r>
            <a:r>
              <a:rPr lang="en-US" dirty="0"/>
              <a:t> – Refers back to the </a:t>
            </a:r>
            <a:r>
              <a:rPr lang="en-US" i="1" dirty="0"/>
              <a:t>product</a:t>
            </a:r>
            <a:r>
              <a:rPr lang="en-US" dirty="0"/>
              <a:t> (a singular noun).</a:t>
            </a:r>
          </a:p>
          <a:p>
            <a:r>
              <a:rPr lang="en-US" b="1"/>
              <a:t>Their</a:t>
            </a:r>
            <a:r>
              <a:rPr lang="en-US"/>
              <a:t> – Possessive pronoun referring to </a:t>
            </a:r>
            <a:r>
              <a:rPr lang="en-US" i="1"/>
              <a:t>students</a:t>
            </a:r>
            <a:r>
              <a:rPr lang="en-US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88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Has increased" = effect is still visible.</a:t>
            </a:r>
          </a:p>
          <a:p>
            <a:r>
              <a:rPr lang="en-US" dirty="0"/>
              <a:t>"Are focusing" = governments are currently doing this.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6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3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Serious</a:t>
            </a:r>
            <a:r>
              <a:rPr lang="en-US" dirty="0"/>
              <a:t> – Describes the </a:t>
            </a:r>
            <a:r>
              <a:rPr lang="en-US" b="1" dirty="0"/>
              <a:t>degree or severity</a:t>
            </a:r>
            <a:r>
              <a:rPr lang="en-US" dirty="0"/>
              <a:t> of an issue.</a:t>
            </a:r>
          </a:p>
          <a:p>
            <a:r>
              <a:rPr lang="en-US" b="1" dirty="0"/>
              <a:t>Challenging</a:t>
            </a:r>
            <a:r>
              <a:rPr lang="en-US" dirty="0"/>
              <a:t> – Describes the </a:t>
            </a:r>
            <a:r>
              <a:rPr lang="en-US" b="1" dirty="0"/>
              <a:t>difficulty</a:t>
            </a:r>
            <a:r>
              <a:rPr lang="en-US" dirty="0"/>
              <a:t> level of the IELTS test.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3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the common ending (-</a:t>
            </a:r>
            <a:r>
              <a:rPr lang="en-US" dirty="0" err="1"/>
              <a:t>ly</a:t>
            </a:r>
            <a:r>
              <a:rPr lang="en-US" dirty="0"/>
              <a:t>) but also include exceptions.</a:t>
            </a:r>
          </a:p>
          <a:p>
            <a:r>
              <a:rPr lang="en-US" dirty="0"/>
              <a:t>Drill: Modify verb sentences with various adverbs.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59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Clearly</a:t>
            </a:r>
            <a:r>
              <a:rPr lang="en-US" dirty="0"/>
              <a:t> – Adverb describing </a:t>
            </a:r>
            <a:r>
              <a:rPr lang="en-US" i="1" dirty="0"/>
              <a:t>how</a:t>
            </a:r>
            <a:r>
              <a:rPr lang="en-US" dirty="0"/>
              <a:t> the speaker explained something.</a:t>
            </a:r>
          </a:p>
          <a:p>
            <a:r>
              <a:rPr lang="en-US" b="1" dirty="0"/>
              <a:t>Quickly</a:t>
            </a:r>
            <a:r>
              <a:rPr lang="en-US" dirty="0"/>
              <a:t> – Adverb describing </a:t>
            </a:r>
            <a:r>
              <a:rPr lang="en-US" i="1" dirty="0"/>
              <a:t>how</a:t>
            </a:r>
            <a:r>
              <a:rPr lang="en-US" dirty="0"/>
              <a:t> students must write.</a:t>
            </a:r>
          </a:p>
          <a:p>
            <a:r>
              <a:rPr lang="en-US" dirty="0"/>
              <a:t>💡 </a:t>
            </a:r>
            <a:r>
              <a:rPr lang="en-US" b="1" dirty="0"/>
              <a:t>Why Correct?</a:t>
            </a:r>
            <a:br>
              <a:rPr lang="en-US" dirty="0"/>
            </a:br>
            <a:r>
              <a:rPr lang="en-US" dirty="0"/>
              <a:t>Adverbs </a:t>
            </a:r>
            <a:r>
              <a:rPr lang="en-US" b="1" dirty="0"/>
              <a:t>modify verbs</a:t>
            </a:r>
            <a:r>
              <a:rPr lang="en-US" dirty="0"/>
              <a:t> (explain, write) and answer “how?”</a:t>
            </a:r>
            <a:br>
              <a:rPr lang="en-US" dirty="0"/>
            </a:br>
            <a:r>
              <a:rPr lang="en-US" dirty="0"/>
              <a:t>Adjective like “clear” can’t describe a verb.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9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Rise </a:t>
            </a:r>
            <a:r>
              <a:rPr lang="en-US" b="1" dirty="0"/>
              <a:t>in</a:t>
            </a:r>
            <a:r>
              <a:rPr lang="en-US" dirty="0"/>
              <a:t> – Correct preposition that follows “rise” when describing data.</a:t>
            </a:r>
          </a:p>
          <a:p>
            <a:r>
              <a:rPr lang="en-US" dirty="0"/>
              <a:t>Succeeded </a:t>
            </a:r>
            <a:r>
              <a:rPr lang="en-US" b="1" dirty="0"/>
              <a:t>in</a:t>
            </a:r>
            <a:r>
              <a:rPr lang="en-US" dirty="0"/>
              <a:t> – Common verb-preposition combination (collocation).</a:t>
            </a:r>
          </a:p>
          <a:p>
            <a:r>
              <a:rPr lang="en-US" dirty="0"/>
              <a:t>💡 </a:t>
            </a:r>
            <a:r>
              <a:rPr lang="en-US" b="1" dirty="0"/>
              <a:t>Why Correct?</a:t>
            </a:r>
            <a:br>
              <a:rPr lang="en-US" dirty="0"/>
            </a:br>
            <a:r>
              <a:rPr lang="en-US" dirty="0"/>
              <a:t>Prepositions must match verbs or nouns in set </a:t>
            </a:r>
            <a:r>
              <a:rPr lang="en-US" b="1" dirty="0"/>
              <a:t>collocations</a:t>
            </a:r>
            <a:r>
              <a:rPr lang="en-US" dirty="0"/>
              <a:t> (fixed phrases). IELTS markers look for natural-sounding English.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F729B9-152F-4750-819C-5A5344A17A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5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60FD-6D2F-5702-3025-A57836A20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231CF-0581-5CD7-81B6-35C71F53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9F02D-1835-96F7-F06E-1F1DA2AB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FE1-AE1D-473F-A1E8-EC9DC06F2B4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4D467-D00C-6F7A-9630-8D27BCA8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8BB2B-0B51-606B-2278-144CA90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1B4A-05F1-40F0-B126-8B257A79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3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AE78-5845-C799-4542-4A3FCEBD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A7582-F695-356C-38EF-2E2E19D15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A7728-FF82-B017-3CC1-822A5BAD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FE1-AE1D-473F-A1E8-EC9DC06F2B4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12003-9FD8-315A-AC5D-08A9E948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9F10-87CD-AA41-03B6-F99308BF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1B4A-05F1-40F0-B126-8B257A79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51C94-FAA2-51C7-024A-91749658B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01C9A-3717-7815-511A-35A686690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C974-2722-F11F-B78A-A6A50CF0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FE1-AE1D-473F-A1E8-EC9DC06F2B4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B0D6-8BDC-E23F-DC52-FCB559D6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3799-6C61-F3AD-275B-89AE1F083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1B4A-05F1-40F0-B126-8B257A79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6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1657-C161-74B9-C0C7-68F49680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36D1-38CA-AFE1-75BD-9A1FC726A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8376-6F90-A7CF-3264-0870BE54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FE1-AE1D-473F-A1E8-EC9DC06F2B4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D70E6-B2F9-352F-F710-8D89224E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4E6E-156F-D3EC-C3A2-12BCE362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1B4A-05F1-40F0-B126-8B257A79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2516-6B88-8832-B916-35A70A0E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BD17F-D17D-7EAC-EBDE-3DDA98516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CA327-719B-26FC-992D-4910CD15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FE1-AE1D-473F-A1E8-EC9DC06F2B4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F2EA-3D6D-830F-F5A9-144AD1E3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5CF25-1EDF-5ABC-3030-2D3AEE68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1B4A-05F1-40F0-B126-8B257A79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D0E5-7BD1-A378-5224-DA762B3C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A6B5-1652-79D6-FD68-B82D10C0C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87E4A-AE74-4376-EE06-F8FFEBC01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FAF83-A193-D3E5-B290-5C7A26F8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FE1-AE1D-473F-A1E8-EC9DC06F2B4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10A8B-0FC6-6F45-68DE-DA47F757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9EB67-EBD1-4A82-598B-C174F7FB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1B4A-05F1-40F0-B126-8B257A79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1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73ED-FC23-A57E-E3EB-68AE475F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27CD7-2BEE-3B65-AAEE-311348971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067350-6A76-B6A7-32DC-70A6A543B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F4168-8BC6-45D6-6CF3-04AD9267E8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E501C-FF7E-8808-E15E-FA1E83BB5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8972F-1752-816F-5E27-4262B826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FE1-AE1D-473F-A1E8-EC9DC06F2B4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1EDE10-0279-4BFB-22A9-BAD31201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8E533-9DE3-0267-B152-9C63D575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1B4A-05F1-40F0-B126-8B257A79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4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6928-4410-8C80-1BB0-780CA674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18256-1B89-667E-72E0-7DB89E1F6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FE1-AE1D-473F-A1E8-EC9DC06F2B4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4C08E-3497-066A-D325-20CA705E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C23C6-C161-8B6F-FCB5-C4C2D49A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1B4A-05F1-40F0-B126-8B257A79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7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6382F3-0DC9-CFD5-1BF2-323336E7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FE1-AE1D-473F-A1E8-EC9DC06F2B4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C8077-E534-352F-B19E-3451F6E6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037F4-43A4-B5A6-32FC-DFD3EC00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1B4A-05F1-40F0-B126-8B257A79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7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BE7D-89DA-63F9-055A-E597045B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DCF34-E425-46E4-E09C-D030CF40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071CA-9E2D-38F3-8BBD-58111669D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C2C9-E177-B397-9ABF-B6BD60E6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FE1-AE1D-473F-A1E8-EC9DC06F2B4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DFB2B-A52D-4F4C-CB00-3EB2C317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F9894-5F79-D661-02AC-D3642AB21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1B4A-05F1-40F0-B126-8B257A79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8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A474-F2D1-F18A-7A84-FE0AE12B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B7473-89C1-6E7F-56A4-B1E95C46A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F1DC-28C9-8E02-E82E-D28711839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076AD-26C1-BD85-DEC1-B4943CF6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9FE1-AE1D-473F-A1E8-EC9DC06F2B4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5A214-A433-3258-B3CC-A69298E0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01419-7B2B-3FF4-6F21-F4067405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E1B4A-05F1-40F0-B126-8B257A79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6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28B93-5B3B-9436-0113-8953F143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C2D19-70F5-F67A-8994-BAE456B7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963A3-1FE2-DA74-21A9-D3DFB45A3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9FE1-AE1D-473F-A1E8-EC9DC06F2B4D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0EECB-2A7C-46C0-1E4B-C13835B46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42307-5531-569D-ED04-EB431C52B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E1B4A-05F1-40F0-B126-8B257A794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7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de/photo/125330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15EB-4035-8F18-422F-76A934E67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Parts of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1C490-2BAB-45F0-7B8C-306DCFA8F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 improve fluency, clarity, and coherence in the Read Aloud task and for other sessions.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0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437C-5584-7E9F-ECD7-A0FA8756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90D0-BD53-F2FB-CFE0-C6CDF45AF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r>
              <a:rPr lang="en-US" dirty="0"/>
              <a:t>: </a:t>
            </a:r>
            <a:r>
              <a:rPr lang="en-US" i="1" dirty="0"/>
              <a:t>develop, increase, consider, is, has</a:t>
            </a:r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Useful in</a:t>
            </a:r>
            <a:r>
              <a:rPr lang="en-US" dirty="0"/>
              <a:t>:</a:t>
            </a:r>
          </a:p>
          <a:p>
            <a:r>
              <a:rPr lang="en-US" b="1" dirty="0"/>
              <a:t>Writing &amp; Speaking</a:t>
            </a:r>
            <a:r>
              <a:rPr lang="en-US" dirty="0"/>
              <a:t> – To express actions and arguments</a:t>
            </a:r>
            <a:br>
              <a:rPr lang="en-US" dirty="0"/>
            </a:br>
            <a:r>
              <a:rPr lang="en-US" i="1" dirty="0"/>
              <a:t>Example: "Technology </a:t>
            </a:r>
            <a:r>
              <a:rPr lang="en-US" b="1" i="1" dirty="0"/>
              <a:t>has transformed</a:t>
            </a:r>
            <a:r>
              <a:rPr lang="en-US" i="1" dirty="0"/>
              <a:t> modern communication."</a:t>
            </a:r>
            <a:endParaRPr lang="en-US" dirty="0"/>
          </a:p>
          <a:p>
            <a:r>
              <a:rPr lang="en-US" b="1" dirty="0"/>
              <a:t>Listening</a:t>
            </a:r>
            <a:r>
              <a:rPr lang="en-US" dirty="0"/>
              <a:t> – For identifying key ideas</a:t>
            </a:r>
            <a:br>
              <a:rPr lang="en-US" dirty="0"/>
            </a:br>
            <a:r>
              <a:rPr lang="en-US" i="1" dirty="0"/>
              <a:t>Example: “The professor </a:t>
            </a:r>
            <a:r>
              <a:rPr lang="en-US" b="1" i="1" dirty="0"/>
              <a:t>explained</a:t>
            </a:r>
            <a:r>
              <a:rPr lang="en-US" i="1" dirty="0"/>
              <a:t> the theory in detail.”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2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B5C9-9864-B481-D621-0F5C971C2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0EB2FA-4FB4-13C3-3700-5398BD8731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975459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correct verb tense.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number of students __________ significantly in the last decade.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increased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has increased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was increasing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Governments __________ more on renewable energy.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focus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focusing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are focusing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4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7FB4-D722-637E-A515-719FBADDD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0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If you're still using </a:t>
            </a:r>
            <a:r>
              <a:rPr lang="en-US" i="1" dirty="0"/>
              <a:t>‘was increasing’</a:t>
            </a:r>
            <a:r>
              <a:rPr lang="en-US" dirty="0"/>
              <a:t> here, your grammar’s stuck in 1999. Time to upgrade!"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Mini-Tip</a:t>
            </a:r>
            <a:r>
              <a:rPr lang="en-US" dirty="0"/>
              <a:t>: “Has increased” = present perfect = recent trend </a:t>
            </a:r>
            <a:br>
              <a:rPr lang="en-US" dirty="0"/>
            </a:br>
            <a:r>
              <a:rPr lang="en-US" dirty="0"/>
              <a:t>“Are focusing” = present continuous = action happening now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09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A8A5-0821-0072-AD6C-FA99CCE9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7C4EA-BB79-782B-4285-13A844BE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It Helps</a:t>
            </a:r>
            <a:r>
              <a:rPr lang="en-US" dirty="0"/>
              <a:t>:</a:t>
            </a:r>
          </a:p>
          <a:p>
            <a:r>
              <a:rPr lang="en-US" b="1" dirty="0"/>
              <a:t>Writing Task 1</a:t>
            </a:r>
            <a:r>
              <a:rPr lang="en-US" dirty="0"/>
              <a:t>: Describing trends with correct verb tenses.</a:t>
            </a:r>
          </a:p>
          <a:p>
            <a:r>
              <a:rPr lang="en-US" b="1" dirty="0"/>
              <a:t>PTE Summarize Written Text</a:t>
            </a:r>
            <a:r>
              <a:rPr lang="en-US" dirty="0"/>
              <a:t>: Requires complex verb structures.</a:t>
            </a:r>
          </a:p>
          <a:p>
            <a:r>
              <a:rPr lang="en-US" b="1" dirty="0"/>
              <a:t>  Tip</a:t>
            </a:r>
            <a:r>
              <a:rPr lang="en-US" dirty="0"/>
              <a:t>: Practice irregular verbs and perfect tenses. In Task 1, use </a:t>
            </a:r>
            <a:r>
              <a:rPr lang="en-US" b="1" dirty="0"/>
              <a:t>present perfect</a:t>
            </a:r>
            <a:r>
              <a:rPr lang="en-US" dirty="0"/>
              <a:t> to describe recent changes and </a:t>
            </a:r>
            <a:r>
              <a:rPr lang="en-US" b="1" dirty="0"/>
              <a:t>past simple</a:t>
            </a:r>
            <a:r>
              <a:rPr lang="en-US" dirty="0"/>
              <a:t> for historical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7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A318-AFB5-6230-F057-F5FA423C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Adjective (</a:t>
            </a:r>
            <a:r>
              <a:rPr lang="ne-NP" sz="4000" b="1" dirty="0"/>
              <a:t>विशेषण)</a:t>
            </a:r>
            <a:br>
              <a:rPr lang="ne-NP" sz="4000" b="1" dirty="0"/>
            </a:br>
            <a:br>
              <a:rPr lang="en-US" sz="4000" b="1" dirty="0"/>
            </a:br>
            <a:r>
              <a:rPr lang="en-US" sz="4000" b="1" dirty="0"/>
              <a:t>-</a:t>
            </a:r>
            <a:r>
              <a:rPr lang="en-US" sz="4000" dirty="0"/>
              <a:t>Describes or modifies a noun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3CDFF5-883E-91FC-FF7A-918A3E35BD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4"/>
            <a:ext cx="65452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big, blue, smart, beautiful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day / The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6F01-C143-EE7E-F5FA-21D922B9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92B5-AF5E-D474-2E0E-C174CF59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r>
              <a:rPr lang="en-US" dirty="0"/>
              <a:t>: </a:t>
            </a:r>
            <a:r>
              <a:rPr lang="en-US" i="1" dirty="0"/>
              <a:t>effective, global, challenging, modern</a:t>
            </a:r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Useful in</a:t>
            </a:r>
            <a:r>
              <a:rPr lang="en-US" dirty="0"/>
              <a:t>:</a:t>
            </a:r>
          </a:p>
          <a:p>
            <a:r>
              <a:rPr lang="en-US" b="1" dirty="0"/>
              <a:t>Writing Task 2 &amp; PTE Essay</a:t>
            </a:r>
            <a:r>
              <a:rPr lang="en-US" dirty="0"/>
              <a:t> – For adding depth and variety</a:t>
            </a:r>
            <a:br>
              <a:rPr lang="en-US" dirty="0"/>
            </a:br>
            <a:r>
              <a:rPr lang="en-US" i="1" dirty="0"/>
              <a:t>Example: “Unemployment is a </a:t>
            </a:r>
            <a:r>
              <a:rPr lang="en-US" b="1" i="1" dirty="0"/>
              <a:t>serious</a:t>
            </a:r>
            <a:r>
              <a:rPr lang="en-US" i="1" dirty="0"/>
              <a:t> issue worldwide.”</a:t>
            </a:r>
            <a:endParaRPr lang="en-US" dirty="0"/>
          </a:p>
          <a:p>
            <a:r>
              <a:rPr lang="en-US" b="1" dirty="0"/>
              <a:t>Speaking (Fluency/Coherence in PTE, Lexical Resource in IELTS)</a:t>
            </a:r>
            <a:br>
              <a:rPr lang="en-US" dirty="0"/>
            </a:br>
            <a:r>
              <a:rPr lang="en-US" i="1" dirty="0"/>
              <a:t>Example: “It was an </a:t>
            </a:r>
            <a:r>
              <a:rPr lang="en-US" b="1" i="1" dirty="0"/>
              <a:t>amazing</a:t>
            </a:r>
            <a:r>
              <a:rPr lang="en-US" i="1" dirty="0"/>
              <a:t> experience.”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99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D0A9D-E1EC-43D9-72BA-3945CDA40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CCBDDE-A8DD-B64C-132A-9A17B11932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802655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best adjective to complete the sentence.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pollution is a __________ issue in modern cities.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helpful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serious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temporary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IELTS test is __________ for non-native speakers.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challenging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peaceful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confused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8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FFB9-C8F4-C1AB-93CC-CFDEEA90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F359A-AC88-7439-A29E-2AD010D7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It Helps</a:t>
            </a:r>
            <a:r>
              <a:rPr lang="en-US" dirty="0"/>
              <a:t>:</a:t>
            </a:r>
          </a:p>
          <a:p>
            <a:r>
              <a:rPr lang="en-US" b="1" dirty="0"/>
              <a:t>IELTS Speaking/Writing</a:t>
            </a:r>
            <a:r>
              <a:rPr lang="en-US" dirty="0"/>
              <a:t>: Boosts lexical resource score.</a:t>
            </a:r>
          </a:p>
          <a:p>
            <a:r>
              <a:rPr lang="en-US" b="1" dirty="0"/>
              <a:t>PTE Essay &amp; Describe Image</a:t>
            </a:r>
            <a:r>
              <a:rPr lang="en-US" dirty="0"/>
              <a:t>: Enhances vocabulary range.</a:t>
            </a:r>
          </a:p>
          <a:p>
            <a:r>
              <a:rPr lang="en-US" dirty="0"/>
              <a:t>💡 </a:t>
            </a:r>
            <a:r>
              <a:rPr lang="en-US" b="1" dirty="0"/>
              <a:t>Tip</a:t>
            </a:r>
            <a:r>
              <a:rPr lang="en-US" dirty="0"/>
              <a:t>: Build lists of </a:t>
            </a:r>
            <a:r>
              <a:rPr lang="en-US" b="1" dirty="0"/>
              <a:t>topic-specific adjectives</a:t>
            </a:r>
            <a:r>
              <a:rPr lang="en-US" dirty="0"/>
              <a:t> (e.g., economic, environmental, psychological).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661C-7E21-9B13-ECD6-99EE962E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97116-D1FD-26B7-3287-067D15A14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54769" y="0"/>
            <a:ext cx="5861539" cy="6943615"/>
          </a:xfrm>
        </p:spPr>
      </p:pic>
    </p:spTree>
    <p:extLst>
      <p:ext uri="{BB962C8B-B14F-4D97-AF65-F5344CB8AC3E}">
        <p14:creationId xmlns:p14="http://schemas.microsoft.com/office/powerpoint/2010/main" val="394236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A0F3-F8A4-0B15-5608-61F574855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38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Adverb(</a:t>
            </a:r>
            <a:r>
              <a:rPr lang="ne-NP" b="1" dirty="0"/>
              <a:t>क्रियाविशेषण</a:t>
            </a:r>
            <a:r>
              <a:rPr lang="en-US" b="1" dirty="0"/>
              <a:t>) :</a:t>
            </a:r>
            <a:br>
              <a:rPr lang="en-US" b="1" dirty="0"/>
            </a:br>
            <a:r>
              <a:rPr lang="ne-NP" dirty="0"/>
              <a:t>क्रिया, विशेषण वा अर्को क्रियाविशेषणको विशेषता जनाउने शब्द।</a:t>
            </a:r>
            <a:br>
              <a:rPr lang="en-US" dirty="0"/>
            </a:br>
            <a:br>
              <a:rPr lang="en-US" b="1" dirty="0"/>
            </a:br>
            <a:r>
              <a:rPr lang="en-US" b="1" dirty="0"/>
              <a:t>Definition</a:t>
            </a:r>
            <a:r>
              <a:rPr lang="en-US" dirty="0"/>
              <a:t>: Modifies a verb, adjective, or another adverb.</a:t>
            </a:r>
            <a:br>
              <a:rPr lang="en-US" dirty="0"/>
            </a:br>
            <a:r>
              <a:rPr lang="en-US" dirty="0"/>
              <a:t>Often end in </a:t>
            </a:r>
            <a:r>
              <a:rPr lang="en-US" dirty="0" err="1"/>
              <a:t>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CC1F-86EF-77F1-1526-4BF4A6C3A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6560"/>
            <a:ext cx="10515600" cy="1950402"/>
          </a:xfrm>
        </p:spPr>
        <p:txBody>
          <a:bodyPr/>
          <a:lstStyle/>
          <a:p>
            <a:r>
              <a:rPr lang="en-US" dirty="0"/>
              <a:t>quickly, very, well, silently</a:t>
            </a:r>
          </a:p>
          <a:p>
            <a:r>
              <a:rPr lang="en-US" dirty="0"/>
              <a:t>She sings </a:t>
            </a:r>
            <a:r>
              <a:rPr lang="en-US" b="1" dirty="0"/>
              <a:t>beautifully</a:t>
            </a:r>
            <a:r>
              <a:rPr lang="en-US" dirty="0"/>
              <a:t>. / He is </a:t>
            </a:r>
            <a:r>
              <a:rPr lang="en-US" b="1" dirty="0"/>
              <a:t>very</a:t>
            </a:r>
            <a:r>
              <a:rPr lang="en-US" dirty="0"/>
              <a:t> tired.</a:t>
            </a:r>
          </a:p>
          <a:p>
            <a:r>
              <a:rPr lang="en-US" dirty="0"/>
              <a:t>Adverbs help color your voice; use expressive tone.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1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76B-D2D2-FA65-F235-CBDA00C0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Parts of Speech?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C84D-88F2-8993-30C3-AF51C2A9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categories of words based on their function in a sentence.</a:t>
            </a:r>
          </a:p>
          <a:p>
            <a:r>
              <a:rPr lang="en-US" dirty="0"/>
              <a:t>Understanding them helps improve </a:t>
            </a:r>
            <a:r>
              <a:rPr lang="en-US" b="1" dirty="0"/>
              <a:t>grammar, fluency</a:t>
            </a:r>
            <a:r>
              <a:rPr lang="en-US" dirty="0"/>
              <a:t>, and </a:t>
            </a:r>
            <a:r>
              <a:rPr lang="en-US" b="1" dirty="0"/>
              <a:t>intonation</a:t>
            </a:r>
            <a:r>
              <a:rPr lang="en-US" dirty="0"/>
              <a:t> in Read Aloud.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43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E6DD-5217-0330-F27F-A75E8A59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399E4-DDCF-CCE1-BFD2-4CE503EEC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r>
              <a:rPr lang="en-US" dirty="0"/>
              <a:t>: </a:t>
            </a:r>
            <a:r>
              <a:rPr lang="en-US" i="1" dirty="0"/>
              <a:t>quickly, extremely, usually, clearly</a:t>
            </a:r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Useful in</a:t>
            </a:r>
            <a:r>
              <a:rPr lang="en-US" dirty="0"/>
              <a:t>:</a:t>
            </a:r>
          </a:p>
          <a:p>
            <a:r>
              <a:rPr lang="en-US" b="1" dirty="0"/>
              <a:t>Speaking &amp; Writing</a:t>
            </a:r>
            <a:r>
              <a:rPr lang="en-US" dirty="0"/>
              <a:t> – For precision and style</a:t>
            </a:r>
            <a:br>
              <a:rPr lang="en-US" dirty="0"/>
            </a:br>
            <a:r>
              <a:rPr lang="en-US" i="1" dirty="0"/>
              <a:t>Example: “It is </a:t>
            </a:r>
            <a:r>
              <a:rPr lang="en-US" b="1" i="1" dirty="0"/>
              <a:t>clearly</a:t>
            </a:r>
            <a:r>
              <a:rPr lang="en-US" i="1" dirty="0"/>
              <a:t> evident that...”</a:t>
            </a:r>
            <a:endParaRPr lang="en-US" dirty="0"/>
          </a:p>
          <a:p>
            <a:r>
              <a:rPr lang="en-US" b="1" dirty="0"/>
              <a:t>Listening</a:t>
            </a:r>
            <a:r>
              <a:rPr lang="en-US" dirty="0"/>
              <a:t> – To catch nuances in tone or speed</a:t>
            </a:r>
            <a:br>
              <a:rPr lang="en-US" dirty="0"/>
            </a:br>
            <a:r>
              <a:rPr lang="en-US" i="1" dirty="0"/>
              <a:t>Example: “She spoke </a:t>
            </a:r>
            <a:r>
              <a:rPr lang="en-US" b="1" i="1" dirty="0"/>
              <a:t>confidently</a:t>
            </a:r>
            <a:r>
              <a:rPr lang="en-US" i="1" dirty="0"/>
              <a:t> about the project.”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68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4019C98-79D4-4F66-41F3-57A35128C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0026" y="1102065"/>
            <a:ext cx="11353800" cy="4267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 suitable adverbs into the sentence.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speaker __________ explained the causes of climate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must write __________ to finish on time.</a:t>
            </a:r>
          </a:p>
          <a:p>
            <a:r>
              <a:rPr lang="en-US" b="1" dirty="0"/>
              <a:t>How It Helps</a:t>
            </a:r>
            <a:r>
              <a:rPr lang="en-US" dirty="0"/>
              <a:t>:</a:t>
            </a:r>
          </a:p>
          <a:p>
            <a:r>
              <a:rPr lang="en-US" b="1" dirty="0"/>
              <a:t>IELTS Listening</a:t>
            </a:r>
            <a:r>
              <a:rPr lang="en-US" dirty="0"/>
              <a:t>: Adverbs often express opinions or certainty.</a:t>
            </a:r>
          </a:p>
          <a:p>
            <a:r>
              <a:rPr lang="en-US" b="1" dirty="0"/>
              <a:t>Writing &amp; Speaking</a:t>
            </a:r>
            <a:r>
              <a:rPr lang="en-US" dirty="0"/>
              <a:t>: Adds nuance and precision.</a:t>
            </a:r>
          </a:p>
          <a:p>
            <a:r>
              <a:rPr lang="en-US" dirty="0"/>
              <a:t>💡 </a:t>
            </a:r>
            <a:r>
              <a:rPr lang="en-US" b="1" dirty="0"/>
              <a:t>Tip</a:t>
            </a:r>
            <a:r>
              <a:rPr lang="en-US" dirty="0"/>
              <a:t>: Use adverbs like “significantly,” “clearly,” and “effectively” in academic writing.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32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E0A88-7F00-ACDC-6AEB-B650F584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031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Preposition(</a:t>
            </a:r>
            <a:r>
              <a:rPr lang="ne-NP" dirty="0"/>
              <a:t>सर्वनाम र वाक्यका अन्य भागबीचको सम्बन्ध जनाउने शब्द।</a:t>
            </a:r>
            <a:r>
              <a:rPr lang="en-US" dirty="0"/>
              <a:t>)</a:t>
            </a:r>
            <a:br>
              <a:rPr lang="en-US" b="1" dirty="0"/>
            </a:br>
            <a:r>
              <a:rPr lang="en-US" b="1" dirty="0"/>
              <a:t>Definition</a:t>
            </a:r>
            <a:r>
              <a:rPr lang="en-US" dirty="0"/>
              <a:t>: Shows relation of a noun/pronoun to another word.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F01C-DA1B-1E88-D4DF-34B3748EB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8559"/>
            <a:ext cx="10515600" cy="2458403"/>
          </a:xfrm>
        </p:spPr>
        <p:txBody>
          <a:bodyPr/>
          <a:lstStyle/>
          <a:p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in, on, under, over, during</a:t>
            </a:r>
          </a:p>
          <a:p>
            <a:pPr lvl="1"/>
            <a:r>
              <a:rPr lang="en-US" dirty="0"/>
              <a:t>The book is </a:t>
            </a:r>
            <a:r>
              <a:rPr lang="en-US" b="1" dirty="0"/>
              <a:t>on</a:t>
            </a:r>
            <a:r>
              <a:rPr lang="en-US" dirty="0"/>
              <a:t> the table. / She ran </a:t>
            </a:r>
            <a:r>
              <a:rPr lang="en-US" b="1" dirty="0"/>
              <a:t>during</a:t>
            </a:r>
            <a:r>
              <a:rPr lang="en-US" dirty="0"/>
              <a:t> the storm.</a:t>
            </a:r>
          </a:p>
          <a:p>
            <a:r>
              <a:rPr lang="en-US" b="1" dirty="0"/>
              <a:t>Read Aloud Tip</a:t>
            </a:r>
            <a:r>
              <a:rPr lang="en-US" dirty="0"/>
              <a:t>: Don’t stress prepositions unless contrast is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87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F37D-D440-E25E-2D1D-27A5A73A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D919B-99A1-AEA1-41FC-9A456B62A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r>
              <a:rPr lang="en-US" dirty="0"/>
              <a:t>: </a:t>
            </a:r>
            <a:r>
              <a:rPr lang="en-US" i="1" dirty="0"/>
              <a:t>in, on, at, by, with, about</a:t>
            </a:r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Useful in</a:t>
            </a:r>
            <a:r>
              <a:rPr lang="en-US" dirty="0"/>
              <a:t>:</a:t>
            </a:r>
          </a:p>
          <a:p>
            <a:r>
              <a:rPr lang="en-US" b="1" dirty="0"/>
              <a:t>Writing Task 1/Essay &amp; PTE Summaries</a:t>
            </a:r>
            <a:r>
              <a:rPr lang="en-US" dirty="0"/>
              <a:t> – For clarity in description</a:t>
            </a:r>
            <a:br>
              <a:rPr lang="en-US" dirty="0"/>
            </a:br>
            <a:r>
              <a:rPr lang="en-US" i="1" dirty="0"/>
              <a:t>Example: “The graph shows a rise </a:t>
            </a:r>
            <a:r>
              <a:rPr lang="en-US" b="1" i="1" dirty="0"/>
              <a:t>in</a:t>
            </a:r>
            <a:r>
              <a:rPr lang="en-US" i="1" dirty="0"/>
              <a:t> population </a:t>
            </a:r>
            <a:r>
              <a:rPr lang="en-US" b="1" i="1" dirty="0"/>
              <a:t>from</a:t>
            </a:r>
            <a:r>
              <a:rPr lang="en-US" i="1" dirty="0"/>
              <a:t> 2000 </a:t>
            </a:r>
            <a:r>
              <a:rPr lang="en-US" b="1" i="1" dirty="0"/>
              <a:t>to</a:t>
            </a:r>
            <a:r>
              <a:rPr lang="en-US" i="1" dirty="0"/>
              <a:t> 2020.”</a:t>
            </a:r>
            <a:endParaRPr lang="en-US" dirty="0"/>
          </a:p>
          <a:p>
            <a:r>
              <a:rPr lang="en-US" b="1" dirty="0"/>
              <a:t>Listening/Reading</a:t>
            </a:r>
            <a:r>
              <a:rPr lang="en-US" dirty="0"/>
              <a:t> – Key to understanding location/time</a:t>
            </a:r>
            <a:br>
              <a:rPr lang="en-US" dirty="0"/>
            </a:br>
            <a:r>
              <a:rPr lang="en-US" i="1" dirty="0"/>
              <a:t>Example: “The lecture starts </a:t>
            </a:r>
            <a:r>
              <a:rPr lang="en-US" b="1" i="1" dirty="0"/>
              <a:t>at</a:t>
            </a:r>
            <a:r>
              <a:rPr lang="en-US" i="1" dirty="0"/>
              <a:t> 10 AM </a:t>
            </a:r>
            <a:r>
              <a:rPr lang="en-US" b="1" i="1" dirty="0"/>
              <a:t>in</a:t>
            </a:r>
            <a:r>
              <a:rPr lang="en-US" i="1" dirty="0"/>
              <a:t> the main hall.”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053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1D35-1F65-D5F5-B531-928FB4F6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46EB7-A100-5212-E356-FFF340319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It Helps</a:t>
            </a:r>
            <a:r>
              <a:rPr lang="en-US" dirty="0"/>
              <a:t>:</a:t>
            </a:r>
          </a:p>
          <a:p>
            <a:r>
              <a:rPr lang="en-US" b="1" dirty="0"/>
              <a:t>Reading</a:t>
            </a:r>
            <a:r>
              <a:rPr lang="en-US" dirty="0"/>
              <a:t>: Referencing questions require identifying what pronouns refer to.</a:t>
            </a:r>
          </a:p>
          <a:p>
            <a:r>
              <a:rPr lang="en-US" b="1" dirty="0"/>
              <a:t>Writing</a:t>
            </a:r>
            <a:r>
              <a:rPr lang="en-US" dirty="0"/>
              <a:t>: Avoid repetition and improve cohesion.</a:t>
            </a:r>
          </a:p>
          <a:p>
            <a:r>
              <a:rPr lang="en-US" dirty="0"/>
              <a:t>💡 </a:t>
            </a:r>
            <a:r>
              <a:rPr lang="en-US" b="1" dirty="0"/>
              <a:t>Tip</a:t>
            </a:r>
            <a:r>
              <a:rPr lang="en-US" dirty="0"/>
              <a:t>: Practice identifying pronouns and their referents in reading texts.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5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C9D2-F873-330C-EC78-568FC9DB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8C2708-242E-7E14-DE76-5FA8BA79C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5186"/>
            <a:ext cx="10261142" cy="341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 in the correct preposition.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shows a rise ________ energy consumption.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 succeeded ________ improving the process.</a:t>
            </a:r>
          </a:p>
          <a:p>
            <a:r>
              <a:rPr lang="en-US" sz="2400" b="1" dirty="0"/>
              <a:t>How It Helps</a:t>
            </a:r>
            <a:r>
              <a:rPr lang="en-US" sz="2400" dirty="0"/>
              <a:t>:</a:t>
            </a:r>
          </a:p>
          <a:p>
            <a:r>
              <a:rPr lang="en-US" sz="2400" b="1" dirty="0"/>
              <a:t>IELTS Writing Task 1</a:t>
            </a:r>
            <a:r>
              <a:rPr lang="en-US" sz="2400" dirty="0"/>
              <a:t>: Essential for describing charts and graphs.</a:t>
            </a:r>
          </a:p>
          <a:p>
            <a:r>
              <a:rPr lang="en-US" sz="2400" b="1" dirty="0"/>
              <a:t>Listening/Reading</a:t>
            </a:r>
            <a:r>
              <a:rPr lang="en-US" sz="2400" dirty="0"/>
              <a:t>: Helps locate details quickly.</a:t>
            </a:r>
          </a:p>
          <a:p>
            <a:r>
              <a:rPr lang="en-US" sz="2400" dirty="0"/>
              <a:t> </a:t>
            </a:r>
            <a:r>
              <a:rPr lang="en-US" sz="2400" b="1" dirty="0"/>
              <a:t>Tip</a:t>
            </a:r>
            <a:r>
              <a:rPr lang="en-US" sz="2400" dirty="0"/>
              <a:t>: Master collocations like “increase </a:t>
            </a:r>
            <a:r>
              <a:rPr lang="en-US" sz="2400" b="1" dirty="0"/>
              <a:t>in</a:t>
            </a:r>
            <a:r>
              <a:rPr lang="en-US" sz="2400" dirty="0"/>
              <a:t>,” “concern </a:t>
            </a:r>
            <a:r>
              <a:rPr lang="en-US" sz="2400" b="1" dirty="0"/>
              <a:t>about</a:t>
            </a:r>
            <a:r>
              <a:rPr lang="en-US" sz="2400" dirty="0"/>
              <a:t>,” “responsible </a:t>
            </a:r>
            <a:r>
              <a:rPr lang="en-US" sz="2400" b="1" dirty="0"/>
              <a:t>for</a:t>
            </a:r>
            <a:r>
              <a:rPr lang="en-US" sz="2400" dirty="0"/>
              <a:t>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611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6689-0B9A-526D-E340-5C54308E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7. Conjunction</a:t>
            </a:r>
            <a:br>
              <a:rPr lang="en-US" b="1" dirty="0"/>
            </a:br>
            <a:r>
              <a:rPr lang="en-US" b="1" dirty="0"/>
              <a:t>Definition</a:t>
            </a:r>
            <a:r>
              <a:rPr lang="en-US" dirty="0"/>
              <a:t>: Joins words or groups of words.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EEB08-9DCE-9067-8E63-B4392813E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Examples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and, but, because, although</a:t>
            </a:r>
          </a:p>
          <a:p>
            <a:pPr lvl="1"/>
            <a:r>
              <a:rPr lang="en-US" sz="2800" dirty="0"/>
              <a:t>She is smart </a:t>
            </a:r>
            <a:r>
              <a:rPr lang="en-US" sz="2800" b="1" dirty="0"/>
              <a:t>and</a:t>
            </a:r>
            <a:r>
              <a:rPr lang="en-US" sz="2800" dirty="0"/>
              <a:t> kind. / I left early </a:t>
            </a:r>
            <a:r>
              <a:rPr lang="en-US" sz="2800" b="1" dirty="0"/>
              <a:t>because</a:t>
            </a:r>
            <a:r>
              <a:rPr lang="en-US" sz="2800" dirty="0"/>
              <a:t> I was tired.</a:t>
            </a:r>
          </a:p>
          <a:p>
            <a:r>
              <a:rPr lang="en-US" sz="3200" b="1" dirty="0"/>
              <a:t>Read Aloud Tip</a:t>
            </a:r>
            <a:r>
              <a:rPr lang="en-US" sz="3200" dirty="0"/>
              <a:t>: Slight pause before conjunctions helps structure.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7777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C1D5-D7A2-67F3-880F-A3F7E1723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65FF4-BFF0-5845-46B6-DF802177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r>
              <a:rPr lang="en-US" dirty="0"/>
              <a:t>: </a:t>
            </a:r>
            <a:r>
              <a:rPr lang="en-US" i="1" dirty="0"/>
              <a:t>and, but, although, because, while</a:t>
            </a:r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Useful in</a:t>
            </a:r>
            <a:r>
              <a:rPr lang="en-US" dirty="0"/>
              <a:t>:</a:t>
            </a:r>
          </a:p>
          <a:p>
            <a:r>
              <a:rPr lang="en-US" b="1" dirty="0"/>
              <a:t>Writing &amp; Speaking</a:t>
            </a:r>
            <a:r>
              <a:rPr lang="en-US" dirty="0"/>
              <a:t> – For structuring ideas logically</a:t>
            </a:r>
            <a:br>
              <a:rPr lang="en-US" dirty="0"/>
            </a:br>
            <a:r>
              <a:rPr lang="en-US" i="1" dirty="0"/>
              <a:t>Example: “Many people agree, </a:t>
            </a:r>
            <a:r>
              <a:rPr lang="en-US" b="1" i="1" dirty="0"/>
              <a:t>but</a:t>
            </a:r>
            <a:r>
              <a:rPr lang="en-US" i="1" dirty="0"/>
              <a:t> some disagree.”</a:t>
            </a:r>
            <a:br>
              <a:rPr lang="en-US" dirty="0"/>
            </a:br>
            <a:r>
              <a:rPr lang="en-US" i="1" dirty="0"/>
              <a:t>“</a:t>
            </a:r>
            <a:r>
              <a:rPr lang="en-US" b="1" i="1" dirty="0"/>
              <a:t>Although</a:t>
            </a:r>
            <a:r>
              <a:rPr lang="en-US" i="1" dirty="0"/>
              <a:t> it is expensive, it is effective.”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38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38E8-8C92-7934-7922-9DEF38BDA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14FD7D-845F-9746-E316-D751C21558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7800"/>
            <a:ext cx="111285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the two sentences using a conjunction.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Pollution is rising. Governments are taking 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city is crowded. It is also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Helps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IELTS Writing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Needed for linking ideas and coherence.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PTE Essay &amp; Speaking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Logical connectors improve fluency and clarity.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Tip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advanced conjunctions like “although,” “whereas,” “however” for higher scores.</a:t>
            </a:r>
          </a:p>
        </p:txBody>
      </p:sp>
    </p:spTree>
    <p:extLst>
      <p:ext uri="{BB962C8B-B14F-4D97-AF65-F5344CB8AC3E}">
        <p14:creationId xmlns:p14="http://schemas.microsoft.com/office/powerpoint/2010/main" val="2660530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581A-F7FE-866F-C2DE-C7F7D177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A46D-2982-A149-A406-C4F8E4CE2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correct word in each sentence:</a:t>
            </a:r>
          </a:p>
          <a:p>
            <a:r>
              <a:rPr lang="en-US" dirty="0"/>
              <a:t>He spoke (clear / clearly) during the presentation.</a:t>
            </a:r>
          </a:p>
          <a:p>
            <a:r>
              <a:rPr lang="en-US" dirty="0"/>
              <a:t>Many (develop / development / developed) countries support green energy.</a:t>
            </a:r>
          </a:p>
          <a:p>
            <a:r>
              <a:rPr lang="en-US" dirty="0"/>
              <a:t>She didn’t attend the meeting (because / although) she was sick.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68A9-5318-08A5-78CD-AA4F4255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16529"/>
          </a:xfrm>
        </p:spPr>
        <p:txBody>
          <a:bodyPr>
            <a:normAutofit/>
          </a:bodyPr>
          <a:lstStyle/>
          <a:p>
            <a:r>
              <a:rPr lang="en-US" b="1" dirty="0"/>
              <a:t>Noun</a:t>
            </a:r>
            <a:r>
              <a:rPr lang="en-US" dirty="0"/>
              <a:t>: A noun is a word that names a person, place, thing, or idea.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0BFB55-CB5B-A940-1B55-78C3EFFDE2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5"/>
            <a:ext cx="93020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Teacher, London, apple, freedom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600" dirty="0"/>
              <a:t>The </a:t>
            </a:r>
            <a:r>
              <a:rPr lang="en-US" sz="3600" b="1" dirty="0"/>
              <a:t>dog</a:t>
            </a:r>
            <a:r>
              <a:rPr lang="en-US" sz="3600" dirty="0"/>
              <a:t> barked loudly. She dreams of </a:t>
            </a:r>
            <a:r>
              <a:rPr lang="en-US" sz="3600" b="1" dirty="0"/>
              <a:t>freedom</a:t>
            </a:r>
            <a:r>
              <a:rPr lang="en-US" sz="3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082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E462-EAF7-70A2-53FC-A805FEDD1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818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Interjection </a:t>
            </a:r>
            <a:r>
              <a:rPr lang="ne-NP" b="1" dirty="0"/>
              <a:t>(विस्मयादिबोधक)</a:t>
            </a:r>
            <a:br>
              <a:rPr lang="en-US" b="1" dirty="0"/>
            </a:br>
            <a:r>
              <a:rPr lang="en-US" b="1" dirty="0"/>
              <a:t>Definition</a:t>
            </a:r>
            <a:r>
              <a:rPr lang="en-US" dirty="0"/>
              <a:t>: A word or phrase that expresses emotion.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D00AD-F1B1-B41E-C6FB-34962E3B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wow! oh! hey! ouch!</a:t>
            </a:r>
          </a:p>
          <a:p>
            <a:pPr lvl="1"/>
            <a:r>
              <a:rPr lang="en-US" b="1" dirty="0"/>
              <a:t>Wow!</a:t>
            </a:r>
            <a:r>
              <a:rPr lang="en-US" dirty="0"/>
              <a:t> That’s amazing. (rising)</a:t>
            </a:r>
          </a:p>
          <a:p>
            <a:pPr lvl="1"/>
            <a:r>
              <a:rPr lang="en-US" dirty="0"/>
              <a:t>/ </a:t>
            </a:r>
            <a:r>
              <a:rPr lang="en-US" b="1" dirty="0"/>
              <a:t>Oh</a:t>
            </a:r>
            <a:r>
              <a:rPr lang="en-US" dirty="0"/>
              <a:t>, I didn’t see you there!(falling)</a:t>
            </a:r>
          </a:p>
          <a:p>
            <a:pPr lvl="1"/>
            <a:endParaRPr lang="en-US" dirty="0"/>
          </a:p>
          <a:p>
            <a:r>
              <a:rPr lang="en-US" b="1" dirty="0"/>
              <a:t>Read Aloud Tip</a:t>
            </a:r>
            <a:r>
              <a:rPr lang="en-US" dirty="0"/>
              <a:t>: Add emotion to interjections; make them real.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33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07D6-310E-29E6-61CC-AB033803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CA491-F220-4292-7E45-45B4E8A48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r>
              <a:rPr lang="en-US" dirty="0"/>
              <a:t>: </a:t>
            </a:r>
            <a:r>
              <a:rPr lang="en-US" i="1" dirty="0"/>
              <a:t>oh, wow, well, indeed</a:t>
            </a:r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Useful in</a:t>
            </a:r>
            <a:r>
              <a:rPr lang="en-US" dirty="0"/>
              <a:t>:</a:t>
            </a:r>
          </a:p>
          <a:p>
            <a:r>
              <a:rPr lang="en-US" b="1" dirty="0"/>
              <a:t>PTE Speaking</a:t>
            </a:r>
            <a:r>
              <a:rPr lang="en-US" dirty="0"/>
              <a:t> – Spontaneous expressions</a:t>
            </a:r>
            <a:br>
              <a:rPr lang="en-US" dirty="0"/>
            </a:br>
            <a:r>
              <a:rPr lang="en-US" i="1" dirty="0"/>
              <a:t>Example: “</a:t>
            </a:r>
            <a:r>
              <a:rPr lang="en-US" b="1" i="1" dirty="0"/>
              <a:t>Well</a:t>
            </a:r>
            <a:r>
              <a:rPr lang="en-US" i="1" dirty="0"/>
              <a:t>, I think education is essential.”</a:t>
            </a:r>
            <a:endParaRPr lang="en-US" dirty="0"/>
          </a:p>
          <a:p>
            <a:r>
              <a:rPr lang="en-US" b="1" dirty="0"/>
              <a:t>IELTS Speaking</a:t>
            </a:r>
            <a:r>
              <a:rPr lang="en-US" dirty="0"/>
              <a:t> – Adds natural tone</a:t>
            </a:r>
            <a:br>
              <a:rPr lang="en-US" dirty="0"/>
            </a:br>
            <a:r>
              <a:rPr lang="en-US" i="1" dirty="0"/>
              <a:t>Example: “</a:t>
            </a:r>
            <a:r>
              <a:rPr lang="en-US" b="1" i="1" dirty="0"/>
              <a:t>Oh</a:t>
            </a:r>
            <a:r>
              <a:rPr lang="en-US" i="1" dirty="0"/>
              <a:t>, that’s a tough question.”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79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BB8C-E82A-0E8A-939A-EFF45E0A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23553A-F6C6-7E76-79A7-09B1AAFC7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6920" y="1546950"/>
            <a:ext cx="71234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Knowing parts of speech helps with: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sentence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Appropriate stress and intonation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Avoiding grammatical errors in Read Aloud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0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AD86-5948-D8C3-2702-ED08CE29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Wow! The young girl quickly ran across the field because she saw her friend.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639C5-DF9B-9363-8964-8DB6ED2E9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00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B429737-8304-F19A-972D-B9389402F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8040" y="1527782"/>
            <a:ext cx="1110996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"Wow! The young girl quickly ran across the field because she saw her friend."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girl, field, friend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Pronoun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she, 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ran, saw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Adjective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young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Adverb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quickly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Preposition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across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Conjunction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because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Interjection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Wow!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684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34FB-234A-9E77-5949-1ED8B5A7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DDB0AE-FF75-6449-DA12-EDE6729FF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060493"/>
              </p:ext>
            </p:extLst>
          </p:nvPr>
        </p:nvGraphicFramePr>
        <p:xfrm>
          <a:off x="838200" y="661746"/>
          <a:ext cx="10515600" cy="53949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93811822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52892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Part of Speech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Tip for IELTS/PTE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66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Noun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Learn academic nouns (e.g., </a:t>
                      </a:r>
                      <a:r>
                        <a:rPr lang="en-US" sz="2400" b="1"/>
                        <a:t>solution, factor, impact</a:t>
                      </a:r>
                      <a:r>
                        <a:rPr lang="en-US" sz="2400"/>
                        <a:t>) for Task 2.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278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Verb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Use complex verb forms (e.g., </a:t>
                      </a:r>
                      <a:r>
                        <a:rPr lang="en-US" sz="2400" b="1"/>
                        <a:t>has been rising</a:t>
                      </a:r>
                      <a:r>
                        <a:rPr lang="en-US" sz="2400"/>
                        <a:t>) in Writing.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478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Adjective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Use comparative forms (</a:t>
                      </a:r>
                      <a:r>
                        <a:rPr lang="en-US" sz="2400" b="1"/>
                        <a:t>more effective</a:t>
                      </a:r>
                      <a:r>
                        <a:rPr lang="en-US" sz="2400"/>
                        <a:t>) to contrast ideas.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106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Adverb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Use adverbs to qualify arguments (</a:t>
                      </a:r>
                      <a:r>
                        <a:rPr lang="en-US" sz="2400" b="1"/>
                        <a:t>significantly, moderately</a:t>
                      </a:r>
                      <a:r>
                        <a:rPr lang="en-US" sz="2400"/>
                        <a:t>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865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Pronoun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Check pronoun reference in Reading and Listening.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346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Conjunction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to improve cohesion (</a:t>
                      </a:r>
                      <a:r>
                        <a:rPr lang="en-US" sz="2400" b="1" dirty="0"/>
                        <a:t>however, in contrast</a:t>
                      </a:r>
                      <a:r>
                        <a:rPr lang="en-US" sz="2400" dirty="0"/>
                        <a:t>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01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41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D8CC-8093-6C49-93FF-8B629D59C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094E1F-3EC4-05DD-4C9F-4945905A5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03292"/>
            <a:ext cx="1071960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IELTS Writing Task 2 &amp; PTE Essay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developing arguments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"Education plays a crucial role in national development."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Listening &amp; Reading (both tests)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Often keywords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in Reading: “The increase in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carbon emissions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...”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2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16B9-FE8C-E878-B89E-6FB27687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0741DF-F268-6D9D-A778-5AEBF940B7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487" y="1883997"/>
            <a:ext cx="1175033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 in the blanks with appropriate nouns.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__________ of the environment is a global concern.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is a powerful __________ for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graph shows an increase in __________ between 2010 and 2020.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0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9D354-096E-BE91-1F1E-70C507B6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Pronoun:A</a:t>
            </a:r>
            <a:r>
              <a:rPr lang="en-US" dirty="0"/>
              <a:t> word used in place of a noun.</a:t>
            </a:r>
            <a:r>
              <a:rPr lang="ne-NP" b="1" dirty="0"/>
              <a:t> (सर्वनाम)</a:t>
            </a:r>
            <a:br>
              <a:rPr lang="ne-NP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0687-476F-6351-C267-851DB700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r>
              <a:rPr lang="en-US" dirty="0"/>
              <a:t>: he, she, it, they, you</a:t>
            </a:r>
          </a:p>
          <a:p>
            <a:r>
              <a:rPr lang="en-US" b="1" dirty="0"/>
              <a:t>Read Aloud Tip</a:t>
            </a:r>
            <a:r>
              <a:rPr lang="en-US" dirty="0"/>
              <a:t>: Keep the referent clear in your voice.</a:t>
            </a:r>
          </a:p>
          <a:p>
            <a:pPr marL="2743200" lvl="6" indent="0">
              <a:buNone/>
            </a:pPr>
            <a:r>
              <a:rPr lang="en-US" sz="2800" dirty="0"/>
              <a:t>For </a:t>
            </a:r>
            <a:r>
              <a:rPr lang="en-US" sz="2800" dirty="0" err="1"/>
              <a:t>eg</a:t>
            </a:r>
            <a:r>
              <a:rPr lang="en-US" sz="2800" dirty="0"/>
              <a:t>-</a:t>
            </a:r>
          </a:p>
          <a:p>
            <a:pPr marL="2743200" lvl="6" indent="0">
              <a:buNone/>
            </a:pPr>
            <a:r>
              <a:rPr lang="en-US" sz="2800" dirty="0" err="1"/>
              <a:t>Bipana</a:t>
            </a:r>
            <a:r>
              <a:rPr lang="en-US" sz="2800" dirty="0"/>
              <a:t> is happy</a:t>
            </a:r>
          </a:p>
          <a:p>
            <a:pPr marL="2743200" lvl="6" indent="0">
              <a:buNone/>
            </a:pPr>
            <a:r>
              <a:rPr lang="en-US" sz="2800" dirty="0"/>
              <a:t>She is happy </a:t>
            </a:r>
          </a:p>
          <a:p>
            <a:pPr marL="2743200" lvl="6" indent="0">
              <a:buNone/>
            </a:pPr>
            <a:r>
              <a:rPr lang="en-US" sz="2800" dirty="0"/>
              <a:t>She’s happy.</a:t>
            </a:r>
          </a:p>
          <a:p>
            <a:pPr marL="2743200" lvl="6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588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CB10-88F9-59D7-A0D5-3A46B8B4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92F5-1170-585C-C19F-9F12E1E59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Examples</a:t>
            </a:r>
            <a:r>
              <a:rPr lang="en-US" dirty="0"/>
              <a:t>: </a:t>
            </a:r>
            <a:r>
              <a:rPr lang="en-US" i="1" dirty="0"/>
              <a:t>he, she, it, they, this, those</a:t>
            </a:r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Useful in</a:t>
            </a:r>
            <a:r>
              <a:rPr lang="en-US" dirty="0"/>
              <a:t>:</a:t>
            </a:r>
          </a:p>
          <a:p>
            <a:r>
              <a:rPr lang="en-US" b="1" dirty="0"/>
              <a:t>Writing</a:t>
            </a:r>
            <a:r>
              <a:rPr lang="en-US" dirty="0"/>
              <a:t> – To avoid repetition</a:t>
            </a:r>
            <a:br>
              <a:rPr lang="en-US" dirty="0"/>
            </a:br>
            <a:r>
              <a:rPr lang="en-US" i="1" dirty="0"/>
              <a:t>Example: “The government introduced new laws. </a:t>
            </a:r>
            <a:r>
              <a:rPr lang="en-US" b="1" i="1" dirty="0"/>
              <a:t>They</a:t>
            </a:r>
            <a:r>
              <a:rPr lang="en-US" i="1" dirty="0"/>
              <a:t> were controversial.”</a:t>
            </a:r>
            <a:endParaRPr lang="en-US" dirty="0"/>
          </a:p>
          <a:p>
            <a:r>
              <a:rPr lang="en-US" b="1" dirty="0"/>
              <a:t>Reading</a:t>
            </a:r>
            <a:r>
              <a:rPr lang="en-US" dirty="0"/>
              <a:t> – For understanding reference</a:t>
            </a:r>
            <a:br>
              <a:rPr lang="en-US" dirty="0"/>
            </a:br>
            <a:r>
              <a:rPr lang="en-US" i="1" dirty="0"/>
              <a:t>Example: “Smith argued that... </a:t>
            </a:r>
            <a:r>
              <a:rPr lang="en-US" b="1" i="1" dirty="0"/>
              <a:t>This</a:t>
            </a:r>
            <a:r>
              <a:rPr lang="en-US" i="1" dirty="0"/>
              <a:t> implies...”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6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9CDE-2453-BBF7-7A8A-2542FBC7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48BAC625-A888-5B5B-CE5B-9ADB74FD4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77690"/>
            <a:ext cx="1008321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correct pronoun.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company released a new product. __________ was well-received.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They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It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This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should bring __________ own materials.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a) their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them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they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15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0B95-0532-44EF-1EF2-1AA53CC62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Verb:</a:t>
            </a:r>
            <a:r>
              <a:rPr lang="ne-NP" b="1" dirty="0"/>
              <a:t>(क्रिया</a:t>
            </a:r>
            <a:r>
              <a:rPr lang="ne-NP" dirty="0"/>
              <a:t> </a:t>
            </a:r>
            <a:r>
              <a:rPr lang="en-US" dirty="0"/>
              <a:t>- </a:t>
            </a:r>
            <a:r>
              <a:rPr lang="ne-NP" dirty="0"/>
              <a:t>कार्य वा अवस्थालाई जनाउने शब्द।</a:t>
            </a:r>
            <a:r>
              <a:rPr lang="en-US" dirty="0"/>
              <a:t>)</a:t>
            </a:r>
            <a:br>
              <a:rPr lang="ne-NP" dirty="0"/>
            </a:br>
            <a:br>
              <a:rPr lang="ne-NP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69A2-E0C9-8664-6F80-ECDB3D13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word that shows action or a state of being.</a:t>
            </a:r>
          </a:p>
          <a:p>
            <a:r>
              <a:rPr lang="en-US" dirty="0"/>
              <a:t>Examples: </a:t>
            </a:r>
          </a:p>
          <a:p>
            <a:r>
              <a:rPr lang="en-US" dirty="0"/>
              <a:t>run, speak, is, have</a:t>
            </a:r>
          </a:p>
          <a:p>
            <a:r>
              <a:rPr lang="en-US" dirty="0"/>
              <a:t>She </a:t>
            </a:r>
            <a:r>
              <a:rPr lang="en-US" u="sng" dirty="0"/>
              <a:t>runs</a:t>
            </a:r>
            <a:r>
              <a:rPr lang="en-US" dirty="0"/>
              <a:t> every morning</a:t>
            </a:r>
          </a:p>
          <a:p>
            <a:r>
              <a:rPr lang="en-US" dirty="0"/>
              <a:t>They </a:t>
            </a:r>
            <a:r>
              <a:rPr lang="en-US" u="sng" dirty="0"/>
              <a:t>are</a:t>
            </a:r>
            <a:r>
              <a:rPr lang="en-US" dirty="0"/>
              <a:t> happy.</a:t>
            </a:r>
          </a:p>
        </p:txBody>
      </p:sp>
    </p:spTree>
    <p:extLst>
      <p:ext uri="{BB962C8B-B14F-4D97-AF65-F5344CB8AC3E}">
        <p14:creationId xmlns:p14="http://schemas.microsoft.com/office/powerpoint/2010/main" val="395893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1938</Words>
  <Application>Microsoft Office PowerPoint</Application>
  <PresentationFormat>Widescreen</PresentationFormat>
  <Paragraphs>193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Parts of speech</vt:lpstr>
      <vt:lpstr>What are Parts of Speech? </vt:lpstr>
      <vt:lpstr>Noun: A noun is a word that names a person, place, thing, or idea. </vt:lpstr>
      <vt:lpstr>PowerPoint Presentation</vt:lpstr>
      <vt:lpstr>PowerPoint Presentation</vt:lpstr>
      <vt:lpstr>Pronoun:A word used in place of a noun. (सर्वनाम) </vt:lpstr>
      <vt:lpstr>PowerPoint Presentation</vt:lpstr>
      <vt:lpstr>PowerPoint Presentation</vt:lpstr>
      <vt:lpstr>Verb:(क्रिया - कार्य वा अवस्थालाई जनाउने शब्द।)  </vt:lpstr>
      <vt:lpstr>PowerPoint Presentation</vt:lpstr>
      <vt:lpstr>PowerPoint Presentation</vt:lpstr>
      <vt:lpstr>If you're still using ‘was increasing’ here, your grammar’s stuck in 1999. Time to upgrade!"  Mini-Tip: “Has increased” = present perfect = recent trend  “Are focusing” = present continuous = action happening now  </vt:lpstr>
      <vt:lpstr>PowerPoint Presentation</vt:lpstr>
      <vt:lpstr>Adjective (विशेषण)  -Describes or modifies a noun. </vt:lpstr>
      <vt:lpstr>PowerPoint Presentation</vt:lpstr>
      <vt:lpstr>PowerPoint Presentation</vt:lpstr>
      <vt:lpstr>PowerPoint Presentation</vt:lpstr>
      <vt:lpstr>PowerPoint Presentation</vt:lpstr>
      <vt:lpstr>Adverb(क्रियाविशेषण) : क्रिया, विशेषण वा अर्को क्रियाविशेषणको विशेषता जनाउने शब्द।  Definition: Modifies a verb, adjective, or another adverb. Often end in ly</vt:lpstr>
      <vt:lpstr>PowerPoint Presentation</vt:lpstr>
      <vt:lpstr>PowerPoint Presentation</vt:lpstr>
      <vt:lpstr>Preposition(सर्वनाम र वाक्यका अन्य भागबीचको सम्बन्ध जनाउने शब्द।) Definition: Shows relation of a noun/pronoun to another word. </vt:lpstr>
      <vt:lpstr>PowerPoint Presentation</vt:lpstr>
      <vt:lpstr>PowerPoint Presentation</vt:lpstr>
      <vt:lpstr>PowerPoint Presentation</vt:lpstr>
      <vt:lpstr>7. Conjunction Definition: Joins words or groups of words. </vt:lpstr>
      <vt:lpstr>PowerPoint Presentation</vt:lpstr>
      <vt:lpstr>PowerPoint Presentation</vt:lpstr>
      <vt:lpstr>PowerPoint Presentation</vt:lpstr>
      <vt:lpstr>Interjection (विस्मयादिबोधक) Definition: A word or phrase that expresses emotion. </vt:lpstr>
      <vt:lpstr>PowerPoint Presentation</vt:lpstr>
      <vt:lpstr>Summary</vt:lpstr>
      <vt:lpstr>Wow! The young girl quickly ran across the field because she saw her friend.</vt:lpstr>
      <vt:lpstr>"Wow! The young girl quickly ran across the field because she saw her friend." Noun: girl, field, friend Pronoun: she, her Verb: ran, saw Adjective: young Adverb: quickly Preposition: across Conjunction: because Interjection: Wow!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Safal Kunwar</dc:creator>
  <cp:lastModifiedBy>Safal Kunwar</cp:lastModifiedBy>
  <cp:revision>1</cp:revision>
  <dcterms:created xsi:type="dcterms:W3CDTF">2025-06-18T15:47:35Z</dcterms:created>
  <dcterms:modified xsi:type="dcterms:W3CDTF">2025-06-24T02:17:50Z</dcterms:modified>
</cp:coreProperties>
</file>