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4"/>
  </p:notesMasterIdLst>
  <p:sldIdLst>
    <p:sldId id="256" r:id="rId2"/>
    <p:sldId id="257" r:id="rId3"/>
    <p:sldId id="291" r:id="rId4"/>
    <p:sldId id="258" r:id="rId5"/>
    <p:sldId id="259" r:id="rId6"/>
    <p:sldId id="260" r:id="rId7"/>
    <p:sldId id="261" r:id="rId8"/>
    <p:sldId id="275" r:id="rId9"/>
    <p:sldId id="262" r:id="rId10"/>
    <p:sldId id="263" r:id="rId11"/>
    <p:sldId id="264" r:id="rId12"/>
    <p:sldId id="265" r:id="rId13"/>
    <p:sldId id="276" r:id="rId14"/>
    <p:sldId id="266" r:id="rId15"/>
    <p:sldId id="267" r:id="rId16"/>
    <p:sldId id="268" r:id="rId17"/>
    <p:sldId id="269" r:id="rId18"/>
    <p:sldId id="270" r:id="rId19"/>
    <p:sldId id="277" r:id="rId20"/>
    <p:sldId id="272" r:id="rId21"/>
    <p:sldId id="273" r:id="rId22"/>
    <p:sldId id="274" r:id="rId23"/>
    <p:sldId id="278" r:id="rId24"/>
    <p:sldId id="279" r:id="rId25"/>
    <p:sldId id="280" r:id="rId26"/>
    <p:sldId id="288" r:id="rId27"/>
    <p:sldId id="289" r:id="rId28"/>
    <p:sldId id="290" r:id="rId29"/>
    <p:sldId id="281" r:id="rId30"/>
    <p:sldId id="282" r:id="rId31"/>
    <p:sldId id="284" r:id="rId32"/>
    <p:sldId id="285" r:id="rId33"/>
    <p:sldId id="286" r:id="rId34"/>
    <p:sldId id="287" r:id="rId35"/>
    <p:sldId id="301" r:id="rId36"/>
    <p:sldId id="302" r:id="rId37"/>
    <p:sldId id="271" r:id="rId38"/>
    <p:sldId id="292" r:id="rId39"/>
    <p:sldId id="293" r:id="rId40"/>
    <p:sldId id="294" r:id="rId41"/>
    <p:sldId id="295" r:id="rId42"/>
    <p:sldId id="296" r:id="rId43"/>
    <p:sldId id="297" r:id="rId44"/>
    <p:sldId id="298" r:id="rId45"/>
    <p:sldId id="299" r:id="rId46"/>
    <p:sldId id="303" r:id="rId47"/>
    <p:sldId id="304" r:id="rId48"/>
    <p:sldId id="305" r:id="rId49"/>
    <p:sldId id="306" r:id="rId50"/>
    <p:sldId id="307" r:id="rId51"/>
    <p:sldId id="308" r:id="rId52"/>
    <p:sldId id="309" r:id="rId53"/>
    <p:sldId id="310" r:id="rId54"/>
    <p:sldId id="311" r:id="rId55"/>
    <p:sldId id="312" r:id="rId56"/>
    <p:sldId id="314" r:id="rId57"/>
    <p:sldId id="313" r:id="rId58"/>
    <p:sldId id="317" r:id="rId59"/>
    <p:sldId id="315" r:id="rId60"/>
    <p:sldId id="319" r:id="rId61"/>
    <p:sldId id="321" r:id="rId62"/>
    <p:sldId id="318" r:id="rId63"/>
    <p:sldId id="320" r:id="rId64"/>
    <p:sldId id="316" r:id="rId65"/>
    <p:sldId id="322" r:id="rId66"/>
    <p:sldId id="327" r:id="rId67"/>
    <p:sldId id="323" r:id="rId68"/>
    <p:sldId id="324" r:id="rId69"/>
    <p:sldId id="325" r:id="rId70"/>
    <p:sldId id="326" r:id="rId71"/>
    <p:sldId id="328" r:id="rId72"/>
    <p:sldId id="329"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notesMaster" Target="notesMasters/notesMaster1.xml"/><Relationship Id="rId79"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fal Kunwar" userId="d2821b23b2b6a7af" providerId="LiveId" clId="{968F794A-FE9A-49C7-B64F-C6F402187F1E}"/>
    <pc:docChg chg="undo redo custSel addSld delSld modSld sldOrd">
      <pc:chgData name="Safal Kunwar" userId="d2821b23b2b6a7af" providerId="LiveId" clId="{968F794A-FE9A-49C7-B64F-C6F402187F1E}" dt="2025-07-02T01:26:52.125" v="926" actId="20577"/>
      <pc:docMkLst>
        <pc:docMk/>
      </pc:docMkLst>
      <pc:sldChg chg="modSp ord">
        <pc:chgData name="Safal Kunwar" userId="d2821b23b2b6a7af" providerId="LiveId" clId="{968F794A-FE9A-49C7-B64F-C6F402187F1E}" dt="2025-07-01T13:20:18.906" v="469"/>
        <pc:sldMkLst>
          <pc:docMk/>
          <pc:sldMk cId="2786107375" sldId="256"/>
        </pc:sldMkLst>
        <pc:spChg chg="mod">
          <ac:chgData name="Safal Kunwar" userId="d2821b23b2b6a7af" providerId="LiveId" clId="{968F794A-FE9A-49C7-B64F-C6F402187F1E}" dt="2025-06-30T15:15:19.042" v="306"/>
          <ac:spMkLst>
            <pc:docMk/>
            <pc:sldMk cId="2786107375" sldId="256"/>
            <ac:spMk id="2" creationId="{1053C11A-F7A6-2A1D-12F0-2BA408E10CDC}"/>
          </ac:spMkLst>
        </pc:spChg>
      </pc:sldChg>
      <pc:sldChg chg="add">
        <pc:chgData name="Safal Kunwar" userId="d2821b23b2b6a7af" providerId="LiveId" clId="{968F794A-FE9A-49C7-B64F-C6F402187F1E}" dt="2025-06-30T15:13:46.380" v="304"/>
        <pc:sldMkLst>
          <pc:docMk/>
          <pc:sldMk cId="1543486317" sldId="271"/>
        </pc:sldMkLst>
      </pc:sldChg>
      <pc:sldChg chg="add del">
        <pc:chgData name="Safal Kunwar" userId="d2821b23b2b6a7af" providerId="LiveId" clId="{968F794A-FE9A-49C7-B64F-C6F402187F1E}" dt="2025-06-30T15:13:41.331" v="303"/>
        <pc:sldMkLst>
          <pc:docMk/>
          <pc:sldMk cId="2347474245" sldId="271"/>
        </pc:sldMkLst>
      </pc:sldChg>
      <pc:sldChg chg="del">
        <pc:chgData name="Safal Kunwar" userId="d2821b23b2b6a7af" providerId="LiveId" clId="{968F794A-FE9A-49C7-B64F-C6F402187F1E}" dt="2025-06-30T15:13:19.959" v="301" actId="2696"/>
        <pc:sldMkLst>
          <pc:docMk/>
          <pc:sldMk cId="2839539034" sldId="271"/>
        </pc:sldMkLst>
      </pc:sldChg>
      <pc:sldChg chg="modSp mod">
        <pc:chgData name="Safal Kunwar" userId="d2821b23b2b6a7af" providerId="LiveId" clId="{968F794A-FE9A-49C7-B64F-C6F402187F1E}" dt="2025-06-30T02:34:55.524" v="199"/>
        <pc:sldMkLst>
          <pc:docMk/>
          <pc:sldMk cId="2043282694" sldId="272"/>
        </pc:sldMkLst>
        <pc:spChg chg="mod">
          <ac:chgData name="Safal Kunwar" userId="d2821b23b2b6a7af" providerId="LiveId" clId="{968F794A-FE9A-49C7-B64F-C6F402187F1E}" dt="2025-06-30T02:34:55.524" v="199"/>
          <ac:spMkLst>
            <pc:docMk/>
            <pc:sldMk cId="2043282694" sldId="272"/>
            <ac:spMk id="3" creationId="{B7416A81-F9F8-BEBE-8307-86492B747746}"/>
          </ac:spMkLst>
        </pc:spChg>
      </pc:sldChg>
      <pc:sldChg chg="modSp mod">
        <pc:chgData name="Safal Kunwar" userId="d2821b23b2b6a7af" providerId="LiveId" clId="{968F794A-FE9A-49C7-B64F-C6F402187F1E}" dt="2025-06-29T16:22:14.626" v="5"/>
        <pc:sldMkLst>
          <pc:docMk/>
          <pc:sldMk cId="3398174533" sldId="273"/>
        </pc:sldMkLst>
        <pc:spChg chg="mod">
          <ac:chgData name="Safal Kunwar" userId="d2821b23b2b6a7af" providerId="LiveId" clId="{968F794A-FE9A-49C7-B64F-C6F402187F1E}" dt="2025-06-29T16:22:14.626" v="5"/>
          <ac:spMkLst>
            <pc:docMk/>
            <pc:sldMk cId="3398174533" sldId="273"/>
            <ac:spMk id="2" creationId="{83DC132A-3AEA-17C3-95AF-98A4841A649C}"/>
          </ac:spMkLst>
        </pc:spChg>
        <pc:spChg chg="mod">
          <ac:chgData name="Safal Kunwar" userId="d2821b23b2b6a7af" providerId="LiveId" clId="{968F794A-FE9A-49C7-B64F-C6F402187F1E}" dt="2025-06-29T16:22:13.119" v="4" actId="21"/>
          <ac:spMkLst>
            <pc:docMk/>
            <pc:sldMk cId="3398174533" sldId="273"/>
            <ac:spMk id="3" creationId="{DEAC3D15-0D6F-DF0A-3685-A88598956EC2}"/>
          </ac:spMkLst>
        </pc:spChg>
      </pc:sldChg>
      <pc:sldChg chg="addSp delSp modSp">
        <pc:chgData name="Safal Kunwar" userId="d2821b23b2b6a7af" providerId="LiveId" clId="{968F794A-FE9A-49C7-B64F-C6F402187F1E}" dt="2025-06-29T16:23:36.893" v="9"/>
        <pc:sldMkLst>
          <pc:docMk/>
          <pc:sldMk cId="3244559129" sldId="274"/>
        </pc:sldMkLst>
        <pc:spChg chg="mod">
          <ac:chgData name="Safal Kunwar" userId="d2821b23b2b6a7af" providerId="LiveId" clId="{968F794A-FE9A-49C7-B64F-C6F402187F1E}" dt="2025-06-29T16:23:36.893" v="9"/>
          <ac:spMkLst>
            <pc:docMk/>
            <pc:sldMk cId="3244559129" sldId="274"/>
            <ac:spMk id="2" creationId="{903D849B-0664-2B0E-CF74-B9C7A6BBDBA9}"/>
          </ac:spMkLst>
        </pc:spChg>
        <pc:graphicFrameChg chg="add mod">
          <ac:chgData name="Safal Kunwar" userId="d2821b23b2b6a7af" providerId="LiveId" clId="{968F794A-FE9A-49C7-B64F-C6F402187F1E}" dt="2025-06-29T16:23:21.887" v="8"/>
          <ac:graphicFrameMkLst>
            <pc:docMk/>
            <pc:sldMk cId="3244559129" sldId="274"/>
            <ac:graphicFrameMk id="5" creationId="{3345DA0B-0BB2-17EC-1323-40E5500ABEAF}"/>
          </ac:graphicFrameMkLst>
        </pc:graphicFrameChg>
      </pc:sldChg>
      <pc:sldChg chg="modSp new mod">
        <pc:chgData name="Safal Kunwar" userId="d2821b23b2b6a7af" providerId="LiveId" clId="{968F794A-FE9A-49C7-B64F-C6F402187F1E}" dt="2025-06-30T01:26:25.382" v="138" actId="20577"/>
        <pc:sldMkLst>
          <pc:docMk/>
          <pc:sldMk cId="4177996470" sldId="278"/>
        </pc:sldMkLst>
        <pc:spChg chg="mod">
          <ac:chgData name="Safal Kunwar" userId="d2821b23b2b6a7af" providerId="LiveId" clId="{968F794A-FE9A-49C7-B64F-C6F402187F1E}" dt="2025-06-29T16:23:59.255" v="15"/>
          <ac:spMkLst>
            <pc:docMk/>
            <pc:sldMk cId="4177996470" sldId="278"/>
            <ac:spMk id="2" creationId="{77CFA5B6-C7C5-2530-3FC7-BC554922DFDC}"/>
          </ac:spMkLst>
        </pc:spChg>
        <pc:spChg chg="mod">
          <ac:chgData name="Safal Kunwar" userId="d2821b23b2b6a7af" providerId="LiveId" clId="{968F794A-FE9A-49C7-B64F-C6F402187F1E}" dt="2025-06-30T01:26:25.382" v="138" actId="20577"/>
          <ac:spMkLst>
            <pc:docMk/>
            <pc:sldMk cId="4177996470" sldId="278"/>
            <ac:spMk id="3" creationId="{3AD5720C-9D10-36D1-796A-F2DD5CDCFDFE}"/>
          </ac:spMkLst>
        </pc:spChg>
      </pc:sldChg>
      <pc:sldChg chg="modSp new mod">
        <pc:chgData name="Safal Kunwar" userId="d2821b23b2b6a7af" providerId="LiveId" clId="{968F794A-FE9A-49C7-B64F-C6F402187F1E}" dt="2025-06-30T02:12:19.515" v="194" actId="1035"/>
        <pc:sldMkLst>
          <pc:docMk/>
          <pc:sldMk cId="3744910997" sldId="279"/>
        </pc:sldMkLst>
        <pc:spChg chg="mod">
          <ac:chgData name="Safal Kunwar" userId="d2821b23b2b6a7af" providerId="LiveId" clId="{968F794A-FE9A-49C7-B64F-C6F402187F1E}" dt="2025-06-30T02:12:19.515" v="194" actId="1035"/>
          <ac:spMkLst>
            <pc:docMk/>
            <pc:sldMk cId="3744910997" sldId="279"/>
            <ac:spMk id="3" creationId="{DC7890EC-D63C-FF40-9689-B6CFD8FC6509}"/>
          </ac:spMkLst>
        </pc:spChg>
      </pc:sldChg>
      <pc:sldChg chg="addSp delSp modSp new">
        <pc:chgData name="Safal Kunwar" userId="d2821b23b2b6a7af" providerId="LiveId" clId="{968F794A-FE9A-49C7-B64F-C6F402187F1E}" dt="2025-06-29T16:25:08.716" v="20"/>
        <pc:sldMkLst>
          <pc:docMk/>
          <pc:sldMk cId="1868681873" sldId="280"/>
        </pc:sldMkLst>
        <pc:graphicFrameChg chg="add mod">
          <ac:chgData name="Safal Kunwar" userId="d2821b23b2b6a7af" providerId="LiveId" clId="{968F794A-FE9A-49C7-B64F-C6F402187F1E}" dt="2025-06-29T16:25:08.716" v="20"/>
          <ac:graphicFrameMkLst>
            <pc:docMk/>
            <pc:sldMk cId="1868681873" sldId="280"/>
            <ac:graphicFrameMk id="4" creationId="{7F2A2690-AE8F-D08E-2923-87312E057D4A}"/>
          </ac:graphicFrameMkLst>
        </pc:graphicFrameChg>
      </pc:sldChg>
      <pc:sldChg chg="addSp delSp modSp new mod">
        <pc:chgData name="Safal Kunwar" userId="d2821b23b2b6a7af" providerId="LiveId" clId="{968F794A-FE9A-49C7-B64F-C6F402187F1E}" dt="2025-06-29T16:27:32.238" v="38" actId="1076"/>
        <pc:sldMkLst>
          <pc:docMk/>
          <pc:sldMk cId="3807764952" sldId="281"/>
        </pc:sldMkLst>
        <pc:graphicFrameChg chg="add mod modGraphic">
          <ac:chgData name="Safal Kunwar" userId="d2821b23b2b6a7af" providerId="LiveId" clId="{968F794A-FE9A-49C7-B64F-C6F402187F1E}" dt="2025-06-29T16:27:32.238" v="38" actId="1076"/>
          <ac:graphicFrameMkLst>
            <pc:docMk/>
            <pc:sldMk cId="3807764952" sldId="281"/>
            <ac:graphicFrameMk id="4" creationId="{1314B37C-AA06-9C94-2D2E-2BCBB4667FFD}"/>
          </ac:graphicFrameMkLst>
        </pc:graphicFrameChg>
      </pc:sldChg>
      <pc:sldChg chg="addSp delSp modSp new mod">
        <pc:chgData name="Safal Kunwar" userId="d2821b23b2b6a7af" providerId="LiveId" clId="{968F794A-FE9A-49C7-B64F-C6F402187F1E}" dt="2025-06-30T02:32:28.691" v="196" actId="15"/>
        <pc:sldMkLst>
          <pc:docMk/>
          <pc:sldMk cId="3562932507" sldId="282"/>
        </pc:sldMkLst>
        <pc:spChg chg="add mod">
          <ac:chgData name="Safal Kunwar" userId="d2821b23b2b6a7af" providerId="LiveId" clId="{968F794A-FE9A-49C7-B64F-C6F402187F1E}" dt="2025-06-30T02:32:28.691" v="196" actId="15"/>
          <ac:spMkLst>
            <pc:docMk/>
            <pc:sldMk cId="3562932507" sldId="282"/>
            <ac:spMk id="5" creationId="{4C2C290B-A02B-CA01-C8BF-814D802F2DE0}"/>
          </ac:spMkLst>
        </pc:spChg>
      </pc:sldChg>
      <pc:sldChg chg="addSp delSp modSp new del mod">
        <pc:chgData name="Safal Kunwar" userId="d2821b23b2b6a7af" providerId="LiveId" clId="{968F794A-FE9A-49C7-B64F-C6F402187F1E}" dt="2025-06-29T16:31:41.843" v="50" actId="47"/>
        <pc:sldMkLst>
          <pc:docMk/>
          <pc:sldMk cId="3215067552" sldId="283"/>
        </pc:sldMkLst>
      </pc:sldChg>
      <pc:sldChg chg="delSp modSp new mod">
        <pc:chgData name="Safal Kunwar" userId="d2821b23b2b6a7af" providerId="LiveId" clId="{968F794A-FE9A-49C7-B64F-C6F402187F1E}" dt="2025-06-30T01:19:29.065" v="83" actId="27636"/>
        <pc:sldMkLst>
          <pc:docMk/>
          <pc:sldMk cId="2055572016" sldId="284"/>
        </pc:sldMkLst>
        <pc:spChg chg="mod">
          <ac:chgData name="Safal Kunwar" userId="d2821b23b2b6a7af" providerId="LiveId" clId="{968F794A-FE9A-49C7-B64F-C6F402187F1E}" dt="2025-06-30T01:19:29.065" v="83" actId="27636"/>
          <ac:spMkLst>
            <pc:docMk/>
            <pc:sldMk cId="2055572016" sldId="284"/>
            <ac:spMk id="3" creationId="{5D7E1F6E-4D01-C025-5B7C-DCD22FD8745D}"/>
          </ac:spMkLst>
        </pc:spChg>
      </pc:sldChg>
      <pc:sldChg chg="addSp delSp modSp new mod">
        <pc:chgData name="Safal Kunwar" userId="d2821b23b2b6a7af" providerId="LiveId" clId="{968F794A-FE9A-49C7-B64F-C6F402187F1E}" dt="2025-06-30T01:20:01.627" v="89" actId="1076"/>
        <pc:sldMkLst>
          <pc:docMk/>
          <pc:sldMk cId="2834086186" sldId="285"/>
        </pc:sldMkLst>
        <pc:graphicFrameChg chg="add mod modGraphic">
          <ac:chgData name="Safal Kunwar" userId="d2821b23b2b6a7af" providerId="LiveId" clId="{968F794A-FE9A-49C7-B64F-C6F402187F1E}" dt="2025-06-30T01:20:01.627" v="89" actId="1076"/>
          <ac:graphicFrameMkLst>
            <pc:docMk/>
            <pc:sldMk cId="2834086186" sldId="285"/>
            <ac:graphicFrameMk id="4" creationId="{B848AD37-6713-D818-B441-B1BDBE2E8442}"/>
          </ac:graphicFrameMkLst>
        </pc:graphicFrameChg>
      </pc:sldChg>
      <pc:sldChg chg="addSp delSp modSp new mod">
        <pc:chgData name="Safal Kunwar" userId="d2821b23b2b6a7af" providerId="LiveId" clId="{968F794A-FE9A-49C7-B64F-C6F402187F1E}" dt="2025-06-29T16:33:01.276" v="73" actId="478"/>
        <pc:sldMkLst>
          <pc:docMk/>
          <pc:sldMk cId="1287777237" sldId="286"/>
        </pc:sldMkLst>
        <pc:graphicFrameChg chg="add mod modGraphic">
          <ac:chgData name="Safal Kunwar" userId="d2821b23b2b6a7af" providerId="LiveId" clId="{968F794A-FE9A-49C7-B64F-C6F402187F1E}" dt="2025-06-29T16:32:55.403" v="72" actId="404"/>
          <ac:graphicFrameMkLst>
            <pc:docMk/>
            <pc:sldMk cId="1287777237" sldId="286"/>
            <ac:graphicFrameMk id="4" creationId="{556D523E-39D8-4999-3D18-EAB4A4C89638}"/>
          </ac:graphicFrameMkLst>
        </pc:graphicFrameChg>
      </pc:sldChg>
      <pc:sldChg chg="modSp new">
        <pc:chgData name="Safal Kunwar" userId="d2821b23b2b6a7af" providerId="LiveId" clId="{968F794A-FE9A-49C7-B64F-C6F402187F1E}" dt="2025-06-29T16:33:14.419" v="75"/>
        <pc:sldMkLst>
          <pc:docMk/>
          <pc:sldMk cId="210092286" sldId="287"/>
        </pc:sldMkLst>
        <pc:spChg chg="mod">
          <ac:chgData name="Safal Kunwar" userId="d2821b23b2b6a7af" providerId="LiveId" clId="{968F794A-FE9A-49C7-B64F-C6F402187F1E}" dt="2025-06-29T16:33:14.419" v="75"/>
          <ac:spMkLst>
            <pc:docMk/>
            <pc:sldMk cId="210092286" sldId="287"/>
            <ac:spMk id="3" creationId="{CD228182-C3EA-A3E8-8617-917DC6A7DB14}"/>
          </ac:spMkLst>
        </pc:spChg>
      </pc:sldChg>
      <pc:sldChg chg="addSp delSp modSp new mod">
        <pc:chgData name="Safal Kunwar" userId="d2821b23b2b6a7af" providerId="LiveId" clId="{968F794A-FE9A-49C7-B64F-C6F402187F1E}" dt="2025-06-30T01:29:58.570" v="154" actId="113"/>
        <pc:sldMkLst>
          <pc:docMk/>
          <pc:sldMk cId="270514058" sldId="288"/>
        </pc:sldMkLst>
        <pc:spChg chg="add mod">
          <ac:chgData name="Safal Kunwar" userId="d2821b23b2b6a7af" providerId="LiveId" clId="{968F794A-FE9A-49C7-B64F-C6F402187F1E}" dt="2025-06-30T01:29:58.570" v="154" actId="113"/>
          <ac:spMkLst>
            <pc:docMk/>
            <pc:sldMk cId="270514058" sldId="288"/>
            <ac:spMk id="5" creationId="{12B6B072-41BD-13E5-7D85-330C1C12FEA8}"/>
          </ac:spMkLst>
        </pc:spChg>
      </pc:sldChg>
      <pc:sldChg chg="addSp delSp modSp new mod">
        <pc:chgData name="Safal Kunwar" userId="d2821b23b2b6a7af" providerId="LiveId" clId="{968F794A-FE9A-49C7-B64F-C6F402187F1E}" dt="2025-06-30T01:32:31.283" v="179" actId="403"/>
        <pc:sldMkLst>
          <pc:docMk/>
          <pc:sldMk cId="1822996555" sldId="289"/>
        </pc:sldMkLst>
        <pc:spChg chg="add mod">
          <ac:chgData name="Safal Kunwar" userId="d2821b23b2b6a7af" providerId="LiveId" clId="{968F794A-FE9A-49C7-B64F-C6F402187F1E}" dt="2025-06-30T01:32:31.283" v="179" actId="403"/>
          <ac:spMkLst>
            <pc:docMk/>
            <pc:sldMk cId="1822996555" sldId="289"/>
            <ac:spMk id="7" creationId="{B7079E4B-4BB1-EACC-F706-5157CD9F8E11}"/>
          </ac:spMkLst>
        </pc:spChg>
      </pc:sldChg>
      <pc:sldChg chg="addSp delSp modSp new mod">
        <pc:chgData name="Safal Kunwar" userId="d2821b23b2b6a7af" providerId="LiveId" clId="{968F794A-FE9A-49C7-B64F-C6F402187F1E}" dt="2025-06-30T01:33:33.101" v="189" actId="404"/>
        <pc:sldMkLst>
          <pc:docMk/>
          <pc:sldMk cId="293147587" sldId="290"/>
        </pc:sldMkLst>
        <pc:graphicFrameChg chg="add mod modGraphic">
          <ac:chgData name="Safal Kunwar" userId="d2821b23b2b6a7af" providerId="LiveId" clId="{968F794A-FE9A-49C7-B64F-C6F402187F1E}" dt="2025-06-30T01:33:33.101" v="189" actId="404"/>
          <ac:graphicFrameMkLst>
            <pc:docMk/>
            <pc:sldMk cId="293147587" sldId="290"/>
            <ac:graphicFrameMk id="4" creationId="{8C742F27-6893-E0E3-365F-999BD8AE3902}"/>
          </ac:graphicFrameMkLst>
        </pc:graphicFrameChg>
      </pc:sldChg>
      <pc:sldChg chg="addSp modSp new mod">
        <pc:chgData name="Safal Kunwar" userId="d2821b23b2b6a7af" providerId="LiveId" clId="{968F794A-FE9A-49C7-B64F-C6F402187F1E}" dt="2025-06-30T14:57:22.048" v="203" actId="14100"/>
        <pc:sldMkLst>
          <pc:docMk/>
          <pc:sldMk cId="2214255530" sldId="291"/>
        </pc:sldMkLst>
        <pc:picChg chg="add mod">
          <ac:chgData name="Safal Kunwar" userId="d2821b23b2b6a7af" providerId="LiveId" clId="{968F794A-FE9A-49C7-B64F-C6F402187F1E}" dt="2025-06-30T14:57:22.048" v="203" actId="14100"/>
          <ac:picMkLst>
            <pc:docMk/>
            <pc:sldMk cId="2214255530" sldId="291"/>
            <ac:picMk id="5" creationId="{BF743E1C-AE5E-8BC7-81B2-2709F04DAA75}"/>
          </ac:picMkLst>
        </pc:picChg>
      </pc:sldChg>
      <pc:sldChg chg="addSp delSp modSp new mod">
        <pc:chgData name="Safal Kunwar" userId="d2821b23b2b6a7af" providerId="LiveId" clId="{968F794A-FE9A-49C7-B64F-C6F402187F1E}" dt="2025-06-30T15:42:33.497" v="429" actId="113"/>
        <pc:sldMkLst>
          <pc:docMk/>
          <pc:sldMk cId="171791480" sldId="292"/>
        </pc:sldMkLst>
        <pc:spChg chg="mod">
          <ac:chgData name="Safal Kunwar" userId="d2821b23b2b6a7af" providerId="LiveId" clId="{968F794A-FE9A-49C7-B64F-C6F402187F1E}" dt="2025-06-30T15:42:33.497" v="429" actId="113"/>
          <ac:spMkLst>
            <pc:docMk/>
            <pc:sldMk cId="171791480" sldId="292"/>
            <ac:spMk id="2" creationId="{3D7DA2EF-0050-CC11-8BAD-8726A55BF7EC}"/>
          </ac:spMkLst>
        </pc:spChg>
        <pc:spChg chg="add mod">
          <ac:chgData name="Safal Kunwar" userId="d2821b23b2b6a7af" providerId="LiveId" clId="{968F794A-FE9A-49C7-B64F-C6F402187F1E}" dt="2025-06-30T15:00:48.181" v="240" actId="1076"/>
          <ac:spMkLst>
            <pc:docMk/>
            <pc:sldMk cId="171791480" sldId="292"/>
            <ac:spMk id="8" creationId="{011A7915-A87A-E1DD-BBAE-445110A8BEC6}"/>
          </ac:spMkLst>
        </pc:spChg>
      </pc:sldChg>
      <pc:sldChg chg="modSp new mod">
        <pc:chgData name="Safal Kunwar" userId="d2821b23b2b6a7af" providerId="LiveId" clId="{968F794A-FE9A-49C7-B64F-C6F402187F1E}" dt="2025-06-30T15:00:37.325" v="235" actId="403"/>
        <pc:sldMkLst>
          <pc:docMk/>
          <pc:sldMk cId="1978470553" sldId="293"/>
        </pc:sldMkLst>
        <pc:spChg chg="mod">
          <ac:chgData name="Safal Kunwar" userId="d2821b23b2b6a7af" providerId="LiveId" clId="{968F794A-FE9A-49C7-B64F-C6F402187F1E}" dt="2025-06-30T14:59:39.292" v="224" actId="20577"/>
          <ac:spMkLst>
            <pc:docMk/>
            <pc:sldMk cId="1978470553" sldId="293"/>
            <ac:spMk id="2" creationId="{447459E6-3490-F05E-6C82-99E8AE120A61}"/>
          </ac:spMkLst>
        </pc:spChg>
        <pc:spChg chg="mod">
          <ac:chgData name="Safal Kunwar" userId="d2821b23b2b6a7af" providerId="LiveId" clId="{968F794A-FE9A-49C7-B64F-C6F402187F1E}" dt="2025-06-30T15:00:37.325" v="235" actId="403"/>
          <ac:spMkLst>
            <pc:docMk/>
            <pc:sldMk cId="1978470553" sldId="293"/>
            <ac:spMk id="3" creationId="{BDEAE669-302A-B85E-BD2D-8CD64746D80D}"/>
          </ac:spMkLst>
        </pc:spChg>
      </pc:sldChg>
      <pc:sldChg chg="modSp new mod">
        <pc:chgData name="Safal Kunwar" userId="d2821b23b2b6a7af" providerId="LiveId" clId="{968F794A-FE9A-49C7-B64F-C6F402187F1E}" dt="2025-06-30T15:42:24.887" v="427" actId="113"/>
        <pc:sldMkLst>
          <pc:docMk/>
          <pc:sldMk cId="3007482495" sldId="294"/>
        </pc:sldMkLst>
        <pc:spChg chg="mod">
          <ac:chgData name="Safal Kunwar" userId="d2821b23b2b6a7af" providerId="LiveId" clId="{968F794A-FE9A-49C7-B64F-C6F402187F1E}" dt="2025-06-30T15:42:24.887" v="427" actId="113"/>
          <ac:spMkLst>
            <pc:docMk/>
            <pc:sldMk cId="3007482495" sldId="294"/>
            <ac:spMk id="2" creationId="{CE7BD6E9-3FA5-E33E-794D-B93270F3A1DF}"/>
          </ac:spMkLst>
        </pc:spChg>
        <pc:spChg chg="mod">
          <ac:chgData name="Safal Kunwar" userId="d2821b23b2b6a7af" providerId="LiveId" clId="{968F794A-FE9A-49C7-B64F-C6F402187F1E}" dt="2025-06-30T15:00:33.606" v="233" actId="403"/>
          <ac:spMkLst>
            <pc:docMk/>
            <pc:sldMk cId="3007482495" sldId="294"/>
            <ac:spMk id="3" creationId="{FFDC8467-6B48-F25F-51FB-AFB1384FCC7A}"/>
          </ac:spMkLst>
        </pc:spChg>
      </pc:sldChg>
      <pc:sldChg chg="addSp delSp modSp new mod">
        <pc:chgData name="Safal Kunwar" userId="d2821b23b2b6a7af" providerId="LiveId" clId="{968F794A-FE9A-49C7-B64F-C6F402187F1E}" dt="2025-06-30T15:00:28.765" v="231" actId="403"/>
        <pc:sldMkLst>
          <pc:docMk/>
          <pc:sldMk cId="530308567" sldId="295"/>
        </pc:sldMkLst>
        <pc:spChg chg="add mod">
          <ac:chgData name="Safal Kunwar" userId="d2821b23b2b6a7af" providerId="LiveId" clId="{968F794A-FE9A-49C7-B64F-C6F402187F1E}" dt="2025-06-30T15:00:28.765" v="231" actId="403"/>
          <ac:spMkLst>
            <pc:docMk/>
            <pc:sldMk cId="530308567" sldId="295"/>
            <ac:spMk id="4" creationId="{2D60FB4C-F71A-2FB6-997F-EFC17D1943A5}"/>
          </ac:spMkLst>
        </pc:spChg>
      </pc:sldChg>
      <pc:sldChg chg="modSp new mod">
        <pc:chgData name="Safal Kunwar" userId="d2821b23b2b6a7af" providerId="LiveId" clId="{968F794A-FE9A-49C7-B64F-C6F402187F1E}" dt="2025-06-30T15:01:19.721" v="242" actId="20577"/>
        <pc:sldMkLst>
          <pc:docMk/>
          <pc:sldMk cId="3839285130" sldId="296"/>
        </pc:sldMkLst>
        <pc:spChg chg="mod">
          <ac:chgData name="Safal Kunwar" userId="d2821b23b2b6a7af" providerId="LiveId" clId="{968F794A-FE9A-49C7-B64F-C6F402187F1E}" dt="2025-06-30T15:01:19.721" v="242" actId="20577"/>
          <ac:spMkLst>
            <pc:docMk/>
            <pc:sldMk cId="3839285130" sldId="296"/>
            <ac:spMk id="3" creationId="{DF94A90F-9D9E-901D-9A59-3DF75E2D8994}"/>
          </ac:spMkLst>
        </pc:spChg>
      </pc:sldChg>
      <pc:sldChg chg="addSp delSp modSp new mod modNotesTx">
        <pc:chgData name="Safal Kunwar" userId="d2821b23b2b6a7af" providerId="LiveId" clId="{968F794A-FE9A-49C7-B64F-C6F402187F1E}" dt="2025-06-30T15:03:08.794" v="268" actId="20577"/>
        <pc:sldMkLst>
          <pc:docMk/>
          <pc:sldMk cId="2307507002" sldId="297"/>
        </pc:sldMkLst>
        <pc:spChg chg="mod">
          <ac:chgData name="Safal Kunwar" userId="d2821b23b2b6a7af" providerId="LiveId" clId="{968F794A-FE9A-49C7-B64F-C6F402187F1E}" dt="2025-06-30T15:01:43.913" v="246"/>
          <ac:spMkLst>
            <pc:docMk/>
            <pc:sldMk cId="2307507002" sldId="297"/>
            <ac:spMk id="2" creationId="{CCF5DE9D-BD8D-CE37-2DA1-389DBCE67822}"/>
          </ac:spMkLst>
        </pc:spChg>
        <pc:graphicFrameChg chg="add mod modGraphic">
          <ac:chgData name="Safal Kunwar" userId="d2821b23b2b6a7af" providerId="LiveId" clId="{968F794A-FE9A-49C7-B64F-C6F402187F1E}" dt="2025-06-30T15:01:47.229" v="249" actId="403"/>
          <ac:graphicFrameMkLst>
            <pc:docMk/>
            <pc:sldMk cId="2307507002" sldId="297"/>
            <ac:graphicFrameMk id="4" creationId="{D95B1C71-0F29-8BC5-F07E-41C871C812D7}"/>
          </ac:graphicFrameMkLst>
        </pc:graphicFrameChg>
      </pc:sldChg>
      <pc:sldChg chg="addSp delSp modSp new mod">
        <pc:chgData name="Safal Kunwar" userId="d2821b23b2b6a7af" providerId="LiveId" clId="{968F794A-FE9A-49C7-B64F-C6F402187F1E}" dt="2025-06-30T15:03:05.588" v="267" actId="20577"/>
        <pc:sldMkLst>
          <pc:docMk/>
          <pc:sldMk cId="765984692" sldId="298"/>
        </pc:sldMkLst>
        <pc:spChg chg="mod">
          <ac:chgData name="Safal Kunwar" userId="d2821b23b2b6a7af" providerId="LiveId" clId="{968F794A-FE9A-49C7-B64F-C6F402187F1E}" dt="2025-06-30T15:02:45.428" v="266" actId="113"/>
          <ac:spMkLst>
            <pc:docMk/>
            <pc:sldMk cId="765984692" sldId="298"/>
            <ac:spMk id="2" creationId="{AAC3B1EF-497B-CFFF-8AD9-245C88C9DA3B}"/>
          </ac:spMkLst>
        </pc:spChg>
        <pc:spChg chg="add mod">
          <ac:chgData name="Safal Kunwar" userId="d2821b23b2b6a7af" providerId="LiveId" clId="{968F794A-FE9A-49C7-B64F-C6F402187F1E}" dt="2025-06-30T15:03:05.588" v="267" actId="20577"/>
          <ac:spMkLst>
            <pc:docMk/>
            <pc:sldMk cId="765984692" sldId="298"/>
            <ac:spMk id="5" creationId="{F7527E8E-BF99-9799-C7AD-C7ACD0475095}"/>
          </ac:spMkLst>
        </pc:spChg>
      </pc:sldChg>
      <pc:sldChg chg="addSp delSp modSp new mod">
        <pc:chgData name="Safal Kunwar" userId="d2821b23b2b6a7af" providerId="LiveId" clId="{968F794A-FE9A-49C7-B64F-C6F402187F1E}" dt="2025-06-30T15:04:26.124" v="289" actId="113"/>
        <pc:sldMkLst>
          <pc:docMk/>
          <pc:sldMk cId="2570365301" sldId="299"/>
        </pc:sldMkLst>
        <pc:spChg chg="mod">
          <ac:chgData name="Safal Kunwar" userId="d2821b23b2b6a7af" providerId="LiveId" clId="{968F794A-FE9A-49C7-B64F-C6F402187F1E}" dt="2025-06-30T15:04:26.124" v="289" actId="113"/>
          <ac:spMkLst>
            <pc:docMk/>
            <pc:sldMk cId="2570365301" sldId="299"/>
            <ac:spMk id="2" creationId="{149C54CE-75E0-ACBA-FEEE-C53A2B473F2E}"/>
          </ac:spMkLst>
        </pc:spChg>
        <pc:spChg chg="add mod">
          <ac:chgData name="Safal Kunwar" userId="d2821b23b2b6a7af" providerId="LiveId" clId="{968F794A-FE9A-49C7-B64F-C6F402187F1E}" dt="2025-06-30T15:04:20.824" v="287" actId="1076"/>
          <ac:spMkLst>
            <pc:docMk/>
            <pc:sldMk cId="2570365301" sldId="299"/>
            <ac:spMk id="5" creationId="{768DDB01-A1A3-56A2-E035-3A5781733D09}"/>
          </ac:spMkLst>
        </pc:spChg>
      </pc:sldChg>
      <pc:sldChg chg="new del">
        <pc:chgData name="Safal Kunwar" userId="d2821b23b2b6a7af" providerId="LiveId" clId="{968F794A-FE9A-49C7-B64F-C6F402187F1E}" dt="2025-06-30T15:12:42.614" v="300" actId="47"/>
        <pc:sldMkLst>
          <pc:docMk/>
          <pc:sldMk cId="1149812961" sldId="300"/>
        </pc:sldMkLst>
      </pc:sldChg>
      <pc:sldChg chg="modSp add del mod ord">
        <pc:chgData name="Safal Kunwar" userId="d2821b23b2b6a7af" providerId="LiveId" clId="{968F794A-FE9A-49C7-B64F-C6F402187F1E}" dt="2025-06-30T15:13:19.959" v="301" actId="2696"/>
        <pc:sldMkLst>
          <pc:docMk/>
          <pc:sldMk cId="1073091114" sldId="301"/>
        </pc:sldMkLst>
      </pc:sldChg>
      <pc:sldChg chg="add del">
        <pc:chgData name="Safal Kunwar" userId="d2821b23b2b6a7af" providerId="LiveId" clId="{968F794A-FE9A-49C7-B64F-C6F402187F1E}" dt="2025-06-30T15:13:41.331" v="303"/>
        <pc:sldMkLst>
          <pc:docMk/>
          <pc:sldMk cId="2644088387" sldId="301"/>
        </pc:sldMkLst>
      </pc:sldChg>
      <pc:sldChg chg="add">
        <pc:chgData name="Safal Kunwar" userId="d2821b23b2b6a7af" providerId="LiveId" clId="{968F794A-FE9A-49C7-B64F-C6F402187F1E}" dt="2025-06-30T15:13:46.380" v="304"/>
        <pc:sldMkLst>
          <pc:docMk/>
          <pc:sldMk cId="4196710677" sldId="301"/>
        </pc:sldMkLst>
      </pc:sldChg>
      <pc:sldChg chg="add del">
        <pc:chgData name="Safal Kunwar" userId="d2821b23b2b6a7af" providerId="LiveId" clId="{968F794A-FE9A-49C7-B64F-C6F402187F1E}" dt="2025-06-30T15:13:41.331" v="303"/>
        <pc:sldMkLst>
          <pc:docMk/>
          <pc:sldMk cId="364796228" sldId="302"/>
        </pc:sldMkLst>
      </pc:sldChg>
      <pc:sldChg chg="modSp add mod">
        <pc:chgData name="Safal Kunwar" userId="d2821b23b2b6a7af" providerId="LiveId" clId="{968F794A-FE9A-49C7-B64F-C6F402187F1E}" dt="2025-07-01T03:06:15.740" v="431" actId="27636"/>
        <pc:sldMkLst>
          <pc:docMk/>
          <pc:sldMk cId="2308657597" sldId="302"/>
        </pc:sldMkLst>
        <pc:spChg chg="mod">
          <ac:chgData name="Safal Kunwar" userId="d2821b23b2b6a7af" providerId="LiveId" clId="{968F794A-FE9A-49C7-B64F-C6F402187F1E}" dt="2025-07-01T03:06:15.740" v="431" actId="27636"/>
          <ac:spMkLst>
            <pc:docMk/>
            <pc:sldMk cId="2308657597" sldId="302"/>
            <ac:spMk id="3" creationId="{FDEF51FB-B802-E814-BA46-9BA72AADB240}"/>
          </ac:spMkLst>
        </pc:spChg>
      </pc:sldChg>
      <pc:sldChg chg="modSp add del mod">
        <pc:chgData name="Safal Kunwar" userId="d2821b23b2b6a7af" providerId="LiveId" clId="{968F794A-FE9A-49C7-B64F-C6F402187F1E}" dt="2025-06-30T15:13:19.959" v="301" actId="2696"/>
        <pc:sldMkLst>
          <pc:docMk/>
          <pc:sldMk cId="3347341481" sldId="302"/>
        </pc:sldMkLst>
      </pc:sldChg>
      <pc:sldChg chg="add del">
        <pc:chgData name="Safal Kunwar" userId="d2821b23b2b6a7af" providerId="LiveId" clId="{968F794A-FE9A-49C7-B64F-C6F402187F1E}" dt="2025-06-30T15:15:28.609" v="308"/>
        <pc:sldMkLst>
          <pc:docMk/>
          <pc:sldMk cId="860174581" sldId="303"/>
        </pc:sldMkLst>
      </pc:sldChg>
      <pc:sldChg chg="addSp delSp modSp new mod">
        <pc:chgData name="Safal Kunwar" userId="d2821b23b2b6a7af" providerId="LiveId" clId="{968F794A-FE9A-49C7-B64F-C6F402187F1E}" dt="2025-06-30T15:38:08.757" v="371" actId="207"/>
        <pc:sldMkLst>
          <pc:docMk/>
          <pc:sldMk cId="4234607408" sldId="303"/>
        </pc:sldMkLst>
        <pc:spChg chg="add mod">
          <ac:chgData name="Safal Kunwar" userId="d2821b23b2b6a7af" providerId="LiveId" clId="{968F794A-FE9A-49C7-B64F-C6F402187F1E}" dt="2025-06-30T15:38:08.757" v="371" actId="207"/>
          <ac:spMkLst>
            <pc:docMk/>
            <pc:sldMk cId="4234607408" sldId="303"/>
            <ac:spMk id="5" creationId="{C84723CF-9F97-4491-2AF8-99723612F878}"/>
          </ac:spMkLst>
        </pc:spChg>
      </pc:sldChg>
      <pc:sldChg chg="addSp delSp modSp new mod">
        <pc:chgData name="Safal Kunwar" userId="d2821b23b2b6a7af" providerId="LiveId" clId="{968F794A-FE9A-49C7-B64F-C6F402187F1E}" dt="2025-06-30T15:34:38.291" v="337" actId="14100"/>
        <pc:sldMkLst>
          <pc:docMk/>
          <pc:sldMk cId="1380997281" sldId="304"/>
        </pc:sldMkLst>
        <pc:spChg chg="add mod">
          <ac:chgData name="Safal Kunwar" userId="d2821b23b2b6a7af" providerId="LiveId" clId="{968F794A-FE9A-49C7-B64F-C6F402187F1E}" dt="2025-06-30T15:34:38.291" v="337" actId="14100"/>
          <ac:spMkLst>
            <pc:docMk/>
            <pc:sldMk cId="1380997281" sldId="304"/>
            <ac:spMk id="5" creationId="{4683FD6B-9A6B-3142-9766-95851A19AA70}"/>
          </ac:spMkLst>
        </pc:spChg>
      </pc:sldChg>
      <pc:sldChg chg="add del">
        <pc:chgData name="Safal Kunwar" userId="d2821b23b2b6a7af" providerId="LiveId" clId="{968F794A-FE9A-49C7-B64F-C6F402187F1E}" dt="2025-06-30T15:15:28.609" v="308"/>
        <pc:sldMkLst>
          <pc:docMk/>
          <pc:sldMk cId="1619666097" sldId="304"/>
        </pc:sldMkLst>
      </pc:sldChg>
      <pc:sldChg chg="add del">
        <pc:chgData name="Safal Kunwar" userId="d2821b23b2b6a7af" providerId="LiveId" clId="{968F794A-FE9A-49C7-B64F-C6F402187F1E}" dt="2025-06-30T15:15:28.609" v="308"/>
        <pc:sldMkLst>
          <pc:docMk/>
          <pc:sldMk cId="179855385" sldId="305"/>
        </pc:sldMkLst>
      </pc:sldChg>
      <pc:sldChg chg="addSp delSp modSp new mod">
        <pc:chgData name="Safal Kunwar" userId="d2821b23b2b6a7af" providerId="LiveId" clId="{968F794A-FE9A-49C7-B64F-C6F402187F1E}" dt="2025-06-30T15:35:54.704" v="352" actId="14100"/>
        <pc:sldMkLst>
          <pc:docMk/>
          <pc:sldMk cId="2199892631" sldId="305"/>
        </pc:sldMkLst>
        <pc:spChg chg="mod">
          <ac:chgData name="Safal Kunwar" userId="d2821b23b2b6a7af" providerId="LiveId" clId="{968F794A-FE9A-49C7-B64F-C6F402187F1E}" dt="2025-06-30T15:35:19.633" v="345"/>
          <ac:spMkLst>
            <pc:docMk/>
            <pc:sldMk cId="2199892631" sldId="305"/>
            <ac:spMk id="2" creationId="{A34FA9B0-3D21-A519-0280-7777DA02B3F4}"/>
          </ac:spMkLst>
        </pc:spChg>
        <pc:spChg chg="add mod">
          <ac:chgData name="Safal Kunwar" userId="d2821b23b2b6a7af" providerId="LiveId" clId="{968F794A-FE9A-49C7-B64F-C6F402187F1E}" dt="2025-06-30T15:35:54.704" v="352" actId="14100"/>
          <ac:spMkLst>
            <pc:docMk/>
            <pc:sldMk cId="2199892631" sldId="305"/>
            <ac:spMk id="6" creationId="{94C820EC-797B-E293-B2E9-293BE72A0656}"/>
          </ac:spMkLst>
        </pc:spChg>
        <pc:graphicFrameChg chg="add mod modGraphic">
          <ac:chgData name="Safal Kunwar" userId="d2821b23b2b6a7af" providerId="LiveId" clId="{968F794A-FE9A-49C7-B64F-C6F402187F1E}" dt="2025-06-30T15:35:40.173" v="346" actId="1076"/>
          <ac:graphicFrameMkLst>
            <pc:docMk/>
            <pc:sldMk cId="2199892631" sldId="305"/>
            <ac:graphicFrameMk id="4" creationId="{5DDE16BB-07E7-567E-5516-3C10A42BFDE3}"/>
          </ac:graphicFrameMkLst>
        </pc:graphicFrameChg>
      </pc:sldChg>
      <pc:sldChg chg="addSp delSp modSp new mod">
        <pc:chgData name="Safal Kunwar" userId="d2821b23b2b6a7af" providerId="LiveId" clId="{968F794A-FE9A-49C7-B64F-C6F402187F1E}" dt="2025-06-30T15:38:08.544" v="370" actId="403"/>
        <pc:sldMkLst>
          <pc:docMk/>
          <pc:sldMk cId="184488377" sldId="306"/>
        </pc:sldMkLst>
        <pc:spChg chg="add mod">
          <ac:chgData name="Safal Kunwar" userId="d2821b23b2b6a7af" providerId="LiveId" clId="{968F794A-FE9A-49C7-B64F-C6F402187F1E}" dt="2025-06-30T15:38:08.544" v="370" actId="403"/>
          <ac:spMkLst>
            <pc:docMk/>
            <pc:sldMk cId="184488377" sldId="306"/>
            <ac:spMk id="5" creationId="{479E5601-D8EE-C2A7-0B9F-DB2DAB8EF675}"/>
          </ac:spMkLst>
        </pc:spChg>
      </pc:sldChg>
      <pc:sldChg chg="addSp delSp modSp new mod">
        <pc:chgData name="Safal Kunwar" userId="d2821b23b2b6a7af" providerId="LiveId" clId="{968F794A-FE9A-49C7-B64F-C6F402187F1E}" dt="2025-06-30T15:42:08.156" v="425" actId="113"/>
        <pc:sldMkLst>
          <pc:docMk/>
          <pc:sldMk cId="2799451017" sldId="307"/>
        </pc:sldMkLst>
        <pc:spChg chg="mod">
          <ac:chgData name="Safal Kunwar" userId="d2821b23b2b6a7af" providerId="LiveId" clId="{968F794A-FE9A-49C7-B64F-C6F402187F1E}" dt="2025-06-30T15:42:08.156" v="425" actId="113"/>
          <ac:spMkLst>
            <pc:docMk/>
            <pc:sldMk cId="2799451017" sldId="307"/>
            <ac:spMk id="2" creationId="{67A66A14-D719-CFF7-431F-B493B620F1DE}"/>
          </ac:spMkLst>
        </pc:spChg>
        <pc:spChg chg="mod">
          <ac:chgData name="Safal Kunwar" userId="d2821b23b2b6a7af" providerId="LiveId" clId="{968F794A-FE9A-49C7-B64F-C6F402187F1E}" dt="2025-06-30T15:39:11.045" v="388" actId="20577"/>
          <ac:spMkLst>
            <pc:docMk/>
            <pc:sldMk cId="2799451017" sldId="307"/>
            <ac:spMk id="3" creationId="{23D5DA54-93E2-FADB-FBB5-01895D869623}"/>
          </ac:spMkLst>
        </pc:spChg>
      </pc:sldChg>
      <pc:sldChg chg="add del">
        <pc:chgData name="Safal Kunwar" userId="d2821b23b2b6a7af" providerId="LiveId" clId="{968F794A-FE9A-49C7-B64F-C6F402187F1E}" dt="2025-06-30T15:33:14.583" v="315"/>
        <pc:sldMkLst>
          <pc:docMk/>
          <pc:sldMk cId="1067653663" sldId="308"/>
        </pc:sldMkLst>
      </pc:sldChg>
      <pc:sldChg chg="addSp delSp modSp new mod">
        <pc:chgData name="Safal Kunwar" userId="d2821b23b2b6a7af" providerId="LiveId" clId="{968F794A-FE9A-49C7-B64F-C6F402187F1E}" dt="2025-06-30T15:39:46.116" v="399" actId="1076"/>
        <pc:sldMkLst>
          <pc:docMk/>
          <pc:sldMk cId="1189430447" sldId="308"/>
        </pc:sldMkLst>
        <pc:spChg chg="add mod">
          <ac:chgData name="Safal Kunwar" userId="d2821b23b2b6a7af" providerId="LiveId" clId="{968F794A-FE9A-49C7-B64F-C6F402187F1E}" dt="2025-06-30T15:39:46.116" v="399" actId="1076"/>
          <ac:spMkLst>
            <pc:docMk/>
            <pc:sldMk cId="1189430447" sldId="308"/>
            <ac:spMk id="5" creationId="{9FA84CEE-C911-B26E-3767-C0DAE382524D}"/>
          </ac:spMkLst>
        </pc:spChg>
      </pc:sldChg>
      <pc:sldChg chg="addSp delSp modSp new mod">
        <pc:chgData name="Safal Kunwar" userId="d2821b23b2b6a7af" providerId="LiveId" clId="{968F794A-FE9A-49C7-B64F-C6F402187F1E}" dt="2025-06-30T15:40:26.375" v="410" actId="403"/>
        <pc:sldMkLst>
          <pc:docMk/>
          <pc:sldMk cId="1411240777" sldId="309"/>
        </pc:sldMkLst>
        <pc:spChg chg="add mod">
          <ac:chgData name="Safal Kunwar" userId="d2821b23b2b6a7af" providerId="LiveId" clId="{968F794A-FE9A-49C7-B64F-C6F402187F1E}" dt="2025-06-30T15:40:26.375" v="410" actId="403"/>
          <ac:spMkLst>
            <pc:docMk/>
            <pc:sldMk cId="1411240777" sldId="309"/>
            <ac:spMk id="5" creationId="{E8620AD9-7D31-EE10-1D56-841429BE6473}"/>
          </ac:spMkLst>
        </pc:spChg>
      </pc:sldChg>
      <pc:sldChg chg="add del">
        <pc:chgData name="Safal Kunwar" userId="d2821b23b2b6a7af" providerId="LiveId" clId="{968F794A-FE9A-49C7-B64F-C6F402187F1E}" dt="2025-06-30T15:33:14.583" v="315"/>
        <pc:sldMkLst>
          <pc:docMk/>
          <pc:sldMk cId="3872824237" sldId="309"/>
        </pc:sldMkLst>
      </pc:sldChg>
      <pc:sldChg chg="addSp delSp modSp new mod">
        <pc:chgData name="Safal Kunwar" userId="d2821b23b2b6a7af" providerId="LiveId" clId="{968F794A-FE9A-49C7-B64F-C6F402187F1E}" dt="2025-06-30T15:41:04.385" v="422" actId="1076"/>
        <pc:sldMkLst>
          <pc:docMk/>
          <pc:sldMk cId="14948730" sldId="310"/>
        </pc:sldMkLst>
        <pc:spChg chg="add mod">
          <ac:chgData name="Safal Kunwar" userId="d2821b23b2b6a7af" providerId="LiveId" clId="{968F794A-FE9A-49C7-B64F-C6F402187F1E}" dt="2025-06-30T15:41:04.385" v="422" actId="1076"/>
          <ac:spMkLst>
            <pc:docMk/>
            <pc:sldMk cId="14948730" sldId="310"/>
            <ac:spMk id="5" creationId="{CB96A5D5-16C9-B896-71A4-D72DAE275D2B}"/>
          </ac:spMkLst>
        </pc:spChg>
      </pc:sldChg>
      <pc:sldChg chg="add del">
        <pc:chgData name="Safal Kunwar" userId="d2821b23b2b6a7af" providerId="LiveId" clId="{968F794A-FE9A-49C7-B64F-C6F402187F1E}" dt="2025-06-30T15:33:14.583" v="315"/>
        <pc:sldMkLst>
          <pc:docMk/>
          <pc:sldMk cId="3054668815" sldId="310"/>
        </pc:sldMkLst>
      </pc:sldChg>
      <pc:sldChg chg="modSp new">
        <pc:chgData name="Safal Kunwar" userId="d2821b23b2b6a7af" providerId="LiveId" clId="{968F794A-FE9A-49C7-B64F-C6F402187F1E}" dt="2025-06-30T15:41:22.580" v="423"/>
        <pc:sldMkLst>
          <pc:docMk/>
          <pc:sldMk cId="3092973655" sldId="311"/>
        </pc:sldMkLst>
        <pc:spChg chg="mod">
          <ac:chgData name="Safal Kunwar" userId="d2821b23b2b6a7af" providerId="LiveId" clId="{968F794A-FE9A-49C7-B64F-C6F402187F1E}" dt="2025-06-30T15:41:22.580" v="423"/>
          <ac:spMkLst>
            <pc:docMk/>
            <pc:sldMk cId="3092973655" sldId="311"/>
            <ac:spMk id="3" creationId="{4E6369C8-C7AB-3170-715E-FBD3A7A8C94C}"/>
          </ac:spMkLst>
        </pc:spChg>
      </pc:sldChg>
      <pc:sldChg chg="modSp new mod">
        <pc:chgData name="Safal Kunwar" userId="d2821b23b2b6a7af" providerId="LiveId" clId="{968F794A-FE9A-49C7-B64F-C6F402187F1E}" dt="2025-07-01T13:28:13.811" v="638"/>
        <pc:sldMkLst>
          <pc:docMk/>
          <pc:sldMk cId="2247085177" sldId="312"/>
        </pc:sldMkLst>
        <pc:spChg chg="mod">
          <ac:chgData name="Safal Kunwar" userId="d2821b23b2b6a7af" providerId="LiveId" clId="{968F794A-FE9A-49C7-B64F-C6F402187F1E}" dt="2025-07-01T13:20:34.117" v="495" actId="20577"/>
          <ac:spMkLst>
            <pc:docMk/>
            <pc:sldMk cId="2247085177" sldId="312"/>
            <ac:spMk id="2" creationId="{018643D4-95C5-1055-3B15-9BE14643D563}"/>
          </ac:spMkLst>
        </pc:spChg>
        <pc:spChg chg="mod">
          <ac:chgData name="Safal Kunwar" userId="d2821b23b2b6a7af" providerId="LiveId" clId="{968F794A-FE9A-49C7-B64F-C6F402187F1E}" dt="2025-07-01T13:28:13.811" v="638"/>
          <ac:spMkLst>
            <pc:docMk/>
            <pc:sldMk cId="2247085177" sldId="312"/>
            <ac:spMk id="3" creationId="{C799E169-DB7C-4753-4788-AD0435E4E505}"/>
          </ac:spMkLst>
        </pc:spChg>
      </pc:sldChg>
      <pc:sldChg chg="new del">
        <pc:chgData name="Safal Kunwar" userId="d2821b23b2b6a7af" providerId="LiveId" clId="{968F794A-FE9A-49C7-B64F-C6F402187F1E}" dt="2025-07-01T13:20:13.254" v="437" actId="680"/>
        <pc:sldMkLst>
          <pc:docMk/>
          <pc:sldMk cId="3362133585" sldId="312"/>
        </pc:sldMkLst>
      </pc:sldChg>
      <pc:sldChg chg="addSp delSp modSp new mod">
        <pc:chgData name="Safal Kunwar" userId="d2821b23b2b6a7af" providerId="LiveId" clId="{968F794A-FE9A-49C7-B64F-C6F402187F1E}" dt="2025-07-01T13:30:21.913" v="677" actId="20577"/>
        <pc:sldMkLst>
          <pc:docMk/>
          <pc:sldMk cId="345924882" sldId="313"/>
        </pc:sldMkLst>
        <pc:spChg chg="del">
          <ac:chgData name="Safal Kunwar" userId="d2821b23b2b6a7af" providerId="LiveId" clId="{968F794A-FE9A-49C7-B64F-C6F402187F1E}" dt="2025-07-01T13:29:45.704" v="662" actId="478"/>
          <ac:spMkLst>
            <pc:docMk/>
            <pc:sldMk cId="345924882" sldId="313"/>
            <ac:spMk id="2" creationId="{F71D346E-B3DF-FF5A-0747-7FB750477494}"/>
          </ac:spMkLst>
        </pc:spChg>
        <pc:spChg chg="del">
          <ac:chgData name="Safal Kunwar" userId="d2821b23b2b6a7af" providerId="LiveId" clId="{968F794A-FE9A-49C7-B64F-C6F402187F1E}" dt="2025-07-01T13:29:43.857" v="661" actId="478"/>
          <ac:spMkLst>
            <pc:docMk/>
            <pc:sldMk cId="345924882" sldId="313"/>
            <ac:spMk id="3" creationId="{6926FB8F-9D50-7DB1-DF07-7A8EE7DFA3C7}"/>
          </ac:spMkLst>
        </pc:spChg>
        <pc:spChg chg="add mod">
          <ac:chgData name="Safal Kunwar" userId="d2821b23b2b6a7af" providerId="LiveId" clId="{968F794A-FE9A-49C7-B64F-C6F402187F1E}" dt="2025-07-01T13:30:21.913" v="677" actId="20577"/>
          <ac:spMkLst>
            <pc:docMk/>
            <pc:sldMk cId="345924882" sldId="313"/>
            <ac:spMk id="5" creationId="{4D0FEA24-3C2A-A47A-245E-0C8644344597}"/>
          </ac:spMkLst>
        </pc:spChg>
      </pc:sldChg>
      <pc:sldChg chg="new del">
        <pc:chgData name="Safal Kunwar" userId="d2821b23b2b6a7af" providerId="LiveId" clId="{968F794A-FE9A-49C7-B64F-C6F402187F1E}" dt="2025-07-01T13:20:12.925" v="436" actId="680"/>
        <pc:sldMkLst>
          <pc:docMk/>
          <pc:sldMk cId="4110296936" sldId="313"/>
        </pc:sldMkLst>
      </pc:sldChg>
      <pc:sldChg chg="new del">
        <pc:chgData name="Safal Kunwar" userId="d2821b23b2b6a7af" providerId="LiveId" clId="{968F794A-FE9A-49C7-B64F-C6F402187F1E}" dt="2025-07-01T13:20:12.615" v="435" actId="680"/>
        <pc:sldMkLst>
          <pc:docMk/>
          <pc:sldMk cId="1356403910" sldId="314"/>
        </pc:sldMkLst>
      </pc:sldChg>
      <pc:sldChg chg="addSp delSp modSp new mod ord">
        <pc:chgData name="Safal Kunwar" userId="d2821b23b2b6a7af" providerId="LiveId" clId="{968F794A-FE9A-49C7-B64F-C6F402187F1E}" dt="2025-07-01T13:29:38.515" v="660"/>
        <pc:sldMkLst>
          <pc:docMk/>
          <pc:sldMk cId="4085712197" sldId="314"/>
        </pc:sldMkLst>
        <pc:spChg chg="del">
          <ac:chgData name="Safal Kunwar" userId="d2821b23b2b6a7af" providerId="LiveId" clId="{968F794A-FE9A-49C7-B64F-C6F402187F1E}" dt="2025-07-01T13:28:52.254" v="642" actId="478"/>
          <ac:spMkLst>
            <pc:docMk/>
            <pc:sldMk cId="4085712197" sldId="314"/>
            <ac:spMk id="2" creationId="{7B2547CF-A651-3A22-8F58-D453CD0B436C}"/>
          </ac:spMkLst>
        </pc:spChg>
        <pc:spChg chg="del">
          <ac:chgData name="Safal Kunwar" userId="d2821b23b2b6a7af" providerId="LiveId" clId="{968F794A-FE9A-49C7-B64F-C6F402187F1E}" dt="2025-07-01T13:28:50.617" v="641" actId="478"/>
          <ac:spMkLst>
            <pc:docMk/>
            <pc:sldMk cId="4085712197" sldId="314"/>
            <ac:spMk id="3" creationId="{4B8FA366-B488-4D73-440E-9ABFAEF90456}"/>
          </ac:spMkLst>
        </pc:spChg>
        <pc:spChg chg="add mod">
          <ac:chgData name="Safal Kunwar" userId="d2821b23b2b6a7af" providerId="LiveId" clId="{968F794A-FE9A-49C7-B64F-C6F402187F1E}" dt="2025-07-01T13:29:10.618" v="658" actId="20577"/>
          <ac:spMkLst>
            <pc:docMk/>
            <pc:sldMk cId="4085712197" sldId="314"/>
            <ac:spMk id="5" creationId="{54D621B2-A5B6-3530-CEEF-00158A1211B3}"/>
          </ac:spMkLst>
        </pc:spChg>
      </pc:sldChg>
      <pc:sldChg chg="addSp modSp add mod">
        <pc:chgData name="Safal Kunwar" userId="d2821b23b2b6a7af" providerId="LiveId" clId="{968F794A-FE9A-49C7-B64F-C6F402187F1E}" dt="2025-07-01T13:32:04.272" v="690" actId="1076"/>
        <pc:sldMkLst>
          <pc:docMk/>
          <pc:sldMk cId="3994259062" sldId="315"/>
        </pc:sldMkLst>
        <pc:spChg chg="add mod">
          <ac:chgData name="Safal Kunwar" userId="d2821b23b2b6a7af" providerId="LiveId" clId="{968F794A-FE9A-49C7-B64F-C6F402187F1E}" dt="2025-07-01T13:32:04.272" v="690" actId="1076"/>
          <ac:spMkLst>
            <pc:docMk/>
            <pc:sldMk cId="3994259062" sldId="315"/>
            <ac:spMk id="3" creationId="{A3543189-393E-13AC-8262-2C6D8C579551}"/>
          </ac:spMkLst>
        </pc:spChg>
      </pc:sldChg>
      <pc:sldChg chg="addSp modSp add mod">
        <pc:chgData name="Safal Kunwar" userId="d2821b23b2b6a7af" providerId="LiveId" clId="{968F794A-FE9A-49C7-B64F-C6F402187F1E}" dt="2025-07-01T13:39:17.753" v="763" actId="14100"/>
        <pc:sldMkLst>
          <pc:docMk/>
          <pc:sldMk cId="1070607557" sldId="316"/>
        </pc:sldMkLst>
        <pc:spChg chg="add mod">
          <ac:chgData name="Safal Kunwar" userId="d2821b23b2b6a7af" providerId="LiveId" clId="{968F794A-FE9A-49C7-B64F-C6F402187F1E}" dt="2025-07-01T13:39:17.753" v="763" actId="14100"/>
          <ac:spMkLst>
            <pc:docMk/>
            <pc:sldMk cId="1070607557" sldId="316"/>
            <ac:spMk id="3" creationId="{322269F7-DFF0-559D-72EB-C0E2414151BA}"/>
          </ac:spMkLst>
        </pc:spChg>
      </pc:sldChg>
      <pc:sldChg chg="addSp modSp add mod">
        <pc:chgData name="Safal Kunwar" userId="d2821b23b2b6a7af" providerId="LiveId" clId="{968F794A-FE9A-49C7-B64F-C6F402187F1E}" dt="2025-07-01T13:30:54.785" v="685" actId="20577"/>
        <pc:sldMkLst>
          <pc:docMk/>
          <pc:sldMk cId="3025694249" sldId="317"/>
        </pc:sldMkLst>
        <pc:spChg chg="add mod">
          <ac:chgData name="Safal Kunwar" userId="d2821b23b2b6a7af" providerId="LiveId" clId="{968F794A-FE9A-49C7-B64F-C6F402187F1E}" dt="2025-07-01T13:30:54.785" v="685" actId="20577"/>
          <ac:spMkLst>
            <pc:docMk/>
            <pc:sldMk cId="3025694249" sldId="317"/>
            <ac:spMk id="3" creationId="{CC87E8BE-AE25-4D15-CBE8-3BA0A36D6670}"/>
          </ac:spMkLst>
        </pc:spChg>
      </pc:sldChg>
      <pc:sldChg chg="modSp new mod">
        <pc:chgData name="Safal Kunwar" userId="d2821b23b2b6a7af" providerId="LiveId" clId="{968F794A-FE9A-49C7-B64F-C6F402187F1E}" dt="2025-07-01T13:36:51.544" v="733" actId="20577"/>
        <pc:sldMkLst>
          <pc:docMk/>
          <pc:sldMk cId="1445894560" sldId="318"/>
        </pc:sldMkLst>
        <pc:spChg chg="mod">
          <ac:chgData name="Safal Kunwar" userId="d2821b23b2b6a7af" providerId="LiveId" clId="{968F794A-FE9A-49C7-B64F-C6F402187F1E}" dt="2025-07-01T13:36:51.544" v="733" actId="20577"/>
          <ac:spMkLst>
            <pc:docMk/>
            <pc:sldMk cId="1445894560" sldId="318"/>
            <ac:spMk id="2" creationId="{9D40CDED-B16E-0108-2D3C-34297D7896CC}"/>
          </ac:spMkLst>
        </pc:spChg>
        <pc:spChg chg="mod">
          <ac:chgData name="Safal Kunwar" userId="d2821b23b2b6a7af" providerId="LiveId" clId="{968F794A-FE9A-49C7-B64F-C6F402187F1E}" dt="2025-07-01T13:35:33.383" v="726" actId="20577"/>
          <ac:spMkLst>
            <pc:docMk/>
            <pc:sldMk cId="1445894560" sldId="318"/>
            <ac:spMk id="3" creationId="{3E0866FB-D092-9977-FEE4-2A084762C8B0}"/>
          </ac:spMkLst>
        </pc:spChg>
      </pc:sldChg>
      <pc:sldChg chg="modSp add mod ord">
        <pc:chgData name="Safal Kunwar" userId="d2821b23b2b6a7af" providerId="LiveId" clId="{968F794A-FE9A-49C7-B64F-C6F402187F1E}" dt="2025-07-01T13:33:55.516" v="701" actId="207"/>
        <pc:sldMkLst>
          <pc:docMk/>
          <pc:sldMk cId="3257383816" sldId="319"/>
        </pc:sldMkLst>
        <pc:spChg chg="mod">
          <ac:chgData name="Safal Kunwar" userId="d2821b23b2b6a7af" providerId="LiveId" clId="{968F794A-FE9A-49C7-B64F-C6F402187F1E}" dt="2025-07-01T13:33:55.516" v="701" actId="207"/>
          <ac:spMkLst>
            <pc:docMk/>
            <pc:sldMk cId="3257383816" sldId="319"/>
            <ac:spMk id="3" creationId="{C18A8A14-C241-3A72-5E05-A7AB16179CFF}"/>
          </ac:spMkLst>
        </pc:spChg>
      </pc:sldChg>
      <pc:sldChg chg="addSp delSp modSp new mod ord">
        <pc:chgData name="Safal Kunwar" userId="d2821b23b2b6a7af" providerId="LiveId" clId="{968F794A-FE9A-49C7-B64F-C6F402187F1E}" dt="2025-07-01T13:38:46.969" v="757" actId="20577"/>
        <pc:sldMkLst>
          <pc:docMk/>
          <pc:sldMk cId="2026137010" sldId="320"/>
        </pc:sldMkLst>
        <pc:spChg chg="del">
          <ac:chgData name="Safal Kunwar" userId="d2821b23b2b6a7af" providerId="LiveId" clId="{968F794A-FE9A-49C7-B64F-C6F402187F1E}" dt="2025-07-01T13:37:20.699" v="737" actId="478"/>
          <ac:spMkLst>
            <pc:docMk/>
            <pc:sldMk cId="2026137010" sldId="320"/>
            <ac:spMk id="2" creationId="{FE6F7134-CAC4-6E51-5B4B-FE66D1A74802}"/>
          </ac:spMkLst>
        </pc:spChg>
        <pc:spChg chg="del">
          <ac:chgData name="Safal Kunwar" userId="d2821b23b2b6a7af" providerId="LiveId" clId="{968F794A-FE9A-49C7-B64F-C6F402187F1E}" dt="2025-07-01T13:37:22.262" v="738" actId="478"/>
          <ac:spMkLst>
            <pc:docMk/>
            <pc:sldMk cId="2026137010" sldId="320"/>
            <ac:spMk id="3" creationId="{1FDA64FC-6BE3-C8C2-8ED9-7993A220B928}"/>
          </ac:spMkLst>
        </pc:spChg>
        <pc:spChg chg="add del mod">
          <ac:chgData name="Safal Kunwar" userId="d2821b23b2b6a7af" providerId="LiveId" clId="{968F794A-FE9A-49C7-B64F-C6F402187F1E}" dt="2025-07-01T13:37:44.130" v="744"/>
          <ac:spMkLst>
            <pc:docMk/>
            <pc:sldMk cId="2026137010" sldId="320"/>
            <ac:spMk id="4" creationId="{FD81DD27-21DB-3326-EC2D-387CC22CC096}"/>
          </ac:spMkLst>
        </pc:spChg>
        <pc:spChg chg="add mod">
          <ac:chgData name="Safal Kunwar" userId="d2821b23b2b6a7af" providerId="LiveId" clId="{968F794A-FE9A-49C7-B64F-C6F402187F1E}" dt="2025-07-01T13:38:46.969" v="757" actId="20577"/>
          <ac:spMkLst>
            <pc:docMk/>
            <pc:sldMk cId="2026137010" sldId="320"/>
            <ac:spMk id="6" creationId="{63EA2C9D-DF33-BC1D-8D67-DB14909B7CFB}"/>
          </ac:spMkLst>
        </pc:spChg>
      </pc:sldChg>
      <pc:sldChg chg="add ord">
        <pc:chgData name="Safal Kunwar" userId="d2821b23b2b6a7af" providerId="LiveId" clId="{968F794A-FE9A-49C7-B64F-C6F402187F1E}" dt="2025-07-01T13:36:42.140" v="730"/>
        <pc:sldMkLst>
          <pc:docMk/>
          <pc:sldMk cId="1477841337" sldId="321"/>
        </pc:sldMkLst>
      </pc:sldChg>
      <pc:sldChg chg="modSp new mod">
        <pc:chgData name="Safal Kunwar" userId="d2821b23b2b6a7af" providerId="LiveId" clId="{968F794A-FE9A-49C7-B64F-C6F402187F1E}" dt="2025-07-01T13:39:53.913" v="767" actId="6549"/>
        <pc:sldMkLst>
          <pc:docMk/>
          <pc:sldMk cId="1371058068" sldId="322"/>
        </pc:sldMkLst>
        <pc:spChg chg="mod">
          <ac:chgData name="Safal Kunwar" userId="d2821b23b2b6a7af" providerId="LiveId" clId="{968F794A-FE9A-49C7-B64F-C6F402187F1E}" dt="2025-07-01T13:39:53.913" v="767" actId="6549"/>
          <ac:spMkLst>
            <pc:docMk/>
            <pc:sldMk cId="1371058068" sldId="322"/>
            <ac:spMk id="3" creationId="{A5A4FF7F-9C81-2605-9A03-AE6792193D5D}"/>
          </ac:spMkLst>
        </pc:spChg>
      </pc:sldChg>
      <pc:sldChg chg="add del">
        <pc:chgData name="Safal Kunwar" userId="d2821b23b2b6a7af" providerId="LiveId" clId="{968F794A-FE9A-49C7-B64F-C6F402187F1E}" dt="2025-07-01T13:36:59.998" v="735"/>
        <pc:sldMkLst>
          <pc:docMk/>
          <pc:sldMk cId="3544949388" sldId="322"/>
        </pc:sldMkLst>
      </pc:sldChg>
      <pc:sldChg chg="addSp modSp new mod">
        <pc:chgData name="Safal Kunwar" userId="d2821b23b2b6a7af" providerId="LiveId" clId="{968F794A-FE9A-49C7-B64F-C6F402187F1E}" dt="2025-07-01T13:55:41.881" v="804" actId="20577"/>
        <pc:sldMkLst>
          <pc:docMk/>
          <pc:sldMk cId="2959744864" sldId="323"/>
        </pc:sldMkLst>
        <pc:spChg chg="mod">
          <ac:chgData name="Safal Kunwar" userId="d2821b23b2b6a7af" providerId="LiveId" clId="{968F794A-FE9A-49C7-B64F-C6F402187F1E}" dt="2025-07-01T13:55:26.851" v="799" actId="20577"/>
          <ac:spMkLst>
            <pc:docMk/>
            <pc:sldMk cId="2959744864" sldId="323"/>
            <ac:spMk id="2" creationId="{6573E95F-DDEB-EFDE-A337-B3F3A7447C58}"/>
          </ac:spMkLst>
        </pc:spChg>
        <pc:spChg chg="mod">
          <ac:chgData name="Safal Kunwar" userId="d2821b23b2b6a7af" providerId="LiveId" clId="{968F794A-FE9A-49C7-B64F-C6F402187F1E}" dt="2025-07-01T13:55:41.881" v="804" actId="20577"/>
          <ac:spMkLst>
            <pc:docMk/>
            <pc:sldMk cId="2959744864" sldId="323"/>
            <ac:spMk id="3" creationId="{E36B6BEE-0D67-C96C-BBB0-316B13367A03}"/>
          </ac:spMkLst>
        </pc:spChg>
        <pc:spChg chg="add">
          <ac:chgData name="Safal Kunwar" userId="d2821b23b2b6a7af" providerId="LiveId" clId="{968F794A-FE9A-49C7-B64F-C6F402187F1E}" dt="2025-07-01T13:52:27.689" v="772"/>
          <ac:spMkLst>
            <pc:docMk/>
            <pc:sldMk cId="2959744864" sldId="323"/>
            <ac:spMk id="4" creationId="{F21CF2F4-B525-E645-536B-429CC160A865}"/>
          </ac:spMkLst>
        </pc:spChg>
      </pc:sldChg>
      <pc:sldChg chg="addSp delSp modSp new mod">
        <pc:chgData name="Safal Kunwar" userId="d2821b23b2b6a7af" providerId="LiveId" clId="{968F794A-FE9A-49C7-B64F-C6F402187F1E}" dt="2025-07-01T13:56:25.278" v="812" actId="14100"/>
        <pc:sldMkLst>
          <pc:docMk/>
          <pc:sldMk cId="1684776536" sldId="324"/>
        </pc:sldMkLst>
        <pc:spChg chg="del">
          <ac:chgData name="Safal Kunwar" userId="d2821b23b2b6a7af" providerId="LiveId" clId="{968F794A-FE9A-49C7-B64F-C6F402187F1E}" dt="2025-07-01T13:56:08.747" v="807" actId="478"/>
          <ac:spMkLst>
            <pc:docMk/>
            <pc:sldMk cId="1684776536" sldId="324"/>
            <ac:spMk id="2" creationId="{CE74DC38-B981-573C-6968-71A0019A6306}"/>
          </ac:spMkLst>
        </pc:spChg>
        <pc:spChg chg="del">
          <ac:chgData name="Safal Kunwar" userId="d2821b23b2b6a7af" providerId="LiveId" clId="{968F794A-FE9A-49C7-B64F-C6F402187F1E}" dt="2025-07-01T13:56:07.524" v="806" actId="478"/>
          <ac:spMkLst>
            <pc:docMk/>
            <pc:sldMk cId="1684776536" sldId="324"/>
            <ac:spMk id="3" creationId="{BE9345D8-AA5C-AA4C-A16E-B64526E93676}"/>
          </ac:spMkLst>
        </pc:spChg>
        <pc:spChg chg="add mod">
          <ac:chgData name="Safal Kunwar" userId="d2821b23b2b6a7af" providerId="LiveId" clId="{968F794A-FE9A-49C7-B64F-C6F402187F1E}" dt="2025-07-01T13:56:25.278" v="812" actId="14100"/>
          <ac:spMkLst>
            <pc:docMk/>
            <pc:sldMk cId="1684776536" sldId="324"/>
            <ac:spMk id="5" creationId="{9CEE1213-16E5-FDF6-B4BB-D9DAB59770EB}"/>
          </ac:spMkLst>
        </pc:spChg>
      </pc:sldChg>
      <pc:sldChg chg="addSp delSp modSp new mod">
        <pc:chgData name="Safal Kunwar" userId="d2821b23b2b6a7af" providerId="LiveId" clId="{968F794A-FE9A-49C7-B64F-C6F402187F1E}" dt="2025-07-01T13:57:16.558" v="822" actId="14100"/>
        <pc:sldMkLst>
          <pc:docMk/>
          <pc:sldMk cId="192519958" sldId="325"/>
        </pc:sldMkLst>
        <pc:spChg chg="del">
          <ac:chgData name="Safal Kunwar" userId="d2821b23b2b6a7af" providerId="LiveId" clId="{968F794A-FE9A-49C7-B64F-C6F402187F1E}" dt="2025-07-01T13:56:59.243" v="815" actId="478"/>
          <ac:spMkLst>
            <pc:docMk/>
            <pc:sldMk cId="192519958" sldId="325"/>
            <ac:spMk id="2" creationId="{C86933CD-7426-21A2-5EB0-8C8D001FA637}"/>
          </ac:spMkLst>
        </pc:spChg>
        <pc:spChg chg="del">
          <ac:chgData name="Safal Kunwar" userId="d2821b23b2b6a7af" providerId="LiveId" clId="{968F794A-FE9A-49C7-B64F-C6F402187F1E}" dt="2025-07-01T13:56:56.552" v="814" actId="478"/>
          <ac:spMkLst>
            <pc:docMk/>
            <pc:sldMk cId="192519958" sldId="325"/>
            <ac:spMk id="3" creationId="{890BB3EE-E6F5-A453-AC4B-A6D4D5249D66}"/>
          </ac:spMkLst>
        </pc:spChg>
        <pc:spChg chg="add mod">
          <ac:chgData name="Safal Kunwar" userId="d2821b23b2b6a7af" providerId="LiveId" clId="{968F794A-FE9A-49C7-B64F-C6F402187F1E}" dt="2025-07-01T13:57:16.558" v="822" actId="14100"/>
          <ac:spMkLst>
            <pc:docMk/>
            <pc:sldMk cId="192519958" sldId="325"/>
            <ac:spMk id="5" creationId="{E8CEC1D1-6593-C90D-A0A4-49DE5CD539AE}"/>
          </ac:spMkLst>
        </pc:spChg>
      </pc:sldChg>
      <pc:sldChg chg="addSp modSp new mod">
        <pc:chgData name="Safal Kunwar" userId="d2821b23b2b6a7af" providerId="LiveId" clId="{968F794A-FE9A-49C7-B64F-C6F402187F1E}" dt="2025-07-02T01:26:52.125" v="926" actId="20577"/>
        <pc:sldMkLst>
          <pc:docMk/>
          <pc:sldMk cId="3901913015" sldId="326"/>
        </pc:sldMkLst>
        <pc:spChg chg="add mod">
          <ac:chgData name="Safal Kunwar" userId="d2821b23b2b6a7af" providerId="LiveId" clId="{968F794A-FE9A-49C7-B64F-C6F402187F1E}" dt="2025-07-02T01:26:52.125" v="926" actId="20577"/>
          <ac:spMkLst>
            <pc:docMk/>
            <pc:sldMk cId="3901913015" sldId="326"/>
            <ac:spMk id="7" creationId="{9B89701B-69FE-E963-B551-DF171CEEB191}"/>
          </ac:spMkLst>
        </pc:spChg>
        <pc:picChg chg="add">
          <ac:chgData name="Safal Kunwar" userId="d2821b23b2b6a7af" providerId="LiveId" clId="{968F794A-FE9A-49C7-B64F-C6F402187F1E}" dt="2025-07-01T13:57:45.757" v="823" actId="22"/>
          <ac:picMkLst>
            <pc:docMk/>
            <pc:sldMk cId="3901913015" sldId="326"/>
            <ac:picMk id="5" creationId="{71A6CAC6-B053-C44A-56F9-0C3F87E1ED0E}"/>
          </ac:picMkLst>
        </pc:picChg>
      </pc:sldChg>
      <pc:sldChg chg="modSp add mod ord">
        <pc:chgData name="Safal Kunwar" userId="d2821b23b2b6a7af" providerId="LiveId" clId="{968F794A-FE9A-49C7-B64F-C6F402187F1E}" dt="2025-07-01T13:54:16.401" v="778" actId="115"/>
        <pc:sldMkLst>
          <pc:docMk/>
          <pc:sldMk cId="4130170786" sldId="327"/>
        </pc:sldMkLst>
        <pc:spChg chg="mod">
          <ac:chgData name="Safal Kunwar" userId="d2821b23b2b6a7af" providerId="LiveId" clId="{968F794A-FE9A-49C7-B64F-C6F402187F1E}" dt="2025-07-01T13:54:16.401" v="778" actId="115"/>
          <ac:spMkLst>
            <pc:docMk/>
            <pc:sldMk cId="4130170786" sldId="327"/>
            <ac:spMk id="3" creationId="{233ECB75-7E74-C14B-C928-4D31F949D56C}"/>
          </ac:spMkLst>
        </pc:spChg>
      </pc:sldChg>
      <pc:sldChg chg="add">
        <pc:chgData name="Safal Kunwar" userId="d2821b23b2b6a7af" providerId="LiveId" clId="{968F794A-FE9A-49C7-B64F-C6F402187F1E}" dt="2025-07-01T13:57:48.768" v="824"/>
        <pc:sldMkLst>
          <pc:docMk/>
          <pc:sldMk cId="2528851574" sldId="328"/>
        </pc:sldMkLst>
      </pc:sldChg>
      <pc:sldChg chg="add">
        <pc:chgData name="Safal Kunwar" userId="d2821b23b2b6a7af" providerId="LiveId" clId="{968F794A-FE9A-49C7-B64F-C6F402187F1E}" dt="2025-07-01T13:57:49.048" v="825"/>
        <pc:sldMkLst>
          <pc:docMk/>
          <pc:sldMk cId="179379054" sldId="32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4C7E7AE-5DAF-4942-97C9-F8C17F1472E6}" type="datetimeFigureOut">
              <a:rPr lang="en-US" smtClean="0"/>
              <a:t>7/2/2025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88349E-AE5B-4E7F-B3FA-4A638E3BA9B2}" type="slidenum">
              <a:rPr lang="en-US" smtClean="0"/>
              <a:t>‹#›</a:t>
            </a:fld>
            <a:endParaRPr lang="en-US"/>
          </a:p>
        </p:txBody>
      </p:sp>
    </p:spTree>
    <p:extLst>
      <p:ext uri="{BB962C8B-B14F-4D97-AF65-F5344CB8AC3E}">
        <p14:creationId xmlns:p14="http://schemas.microsoft.com/office/powerpoint/2010/main" val="1176455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A88349E-AE5B-4E7F-B3FA-4A638E3BA9B2}" type="slidenum">
              <a:rPr lang="en-US" smtClean="0"/>
              <a:t>16</a:t>
            </a:fld>
            <a:endParaRPr lang="en-US"/>
          </a:p>
        </p:txBody>
      </p:sp>
    </p:spTree>
    <p:extLst>
      <p:ext uri="{BB962C8B-B14F-4D97-AF65-F5344CB8AC3E}">
        <p14:creationId xmlns:p14="http://schemas.microsoft.com/office/powerpoint/2010/main" val="42229981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t>
            </a:r>
          </a:p>
        </p:txBody>
      </p:sp>
      <p:sp>
        <p:nvSpPr>
          <p:cNvPr id="4" name="Slide Number Placeholder 3"/>
          <p:cNvSpPr>
            <a:spLocks noGrp="1"/>
          </p:cNvSpPr>
          <p:nvPr>
            <p:ph type="sldNum" sz="quarter" idx="5"/>
          </p:nvPr>
        </p:nvSpPr>
        <p:spPr/>
        <p:txBody>
          <a:bodyPr/>
          <a:lstStyle/>
          <a:p>
            <a:fld id="{FA88349E-AE5B-4E7F-B3FA-4A638E3BA9B2}" type="slidenum">
              <a:rPr lang="en-US" smtClean="0"/>
              <a:t>43</a:t>
            </a:fld>
            <a:endParaRPr lang="en-US"/>
          </a:p>
        </p:txBody>
      </p:sp>
    </p:spTree>
    <p:extLst>
      <p:ext uri="{BB962C8B-B14F-4D97-AF65-F5344CB8AC3E}">
        <p14:creationId xmlns:p14="http://schemas.microsoft.com/office/powerpoint/2010/main" val="2580831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E402C-3C26-FDEB-EA1B-82D2AAC5EB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56A0C1F-532C-AC88-767B-198ED0DF03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AEE1DB-1445-F837-3E6D-5FE32182996C}"/>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5" name="Footer Placeholder 4">
            <a:extLst>
              <a:ext uri="{FF2B5EF4-FFF2-40B4-BE49-F238E27FC236}">
                <a16:creationId xmlns:a16="http://schemas.microsoft.com/office/drawing/2014/main" id="{606E36F9-B927-3BAC-5A51-4B8D282FE0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C81B43-72E3-52DE-DC45-5CDCC71640FA}"/>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39671255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47630-2135-840F-1E0C-7F065DE06A7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BBA8BC2-8DCC-76B9-7446-0F9EBB3989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1FE74C-08BB-7D95-B192-FB4AED64F96C}"/>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5" name="Footer Placeholder 4">
            <a:extLst>
              <a:ext uri="{FF2B5EF4-FFF2-40B4-BE49-F238E27FC236}">
                <a16:creationId xmlns:a16="http://schemas.microsoft.com/office/drawing/2014/main" id="{83106547-1200-37F6-BC3F-851393E85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44AFF39-A66A-95E9-B455-ADA6435AFB7B}"/>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413190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656E94-C478-3F66-A2F6-C7FFEBDE41A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A4559DA-43BB-4D03-22EF-58385FC985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A855223-85A5-0973-5629-B40515840209}"/>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5" name="Footer Placeholder 4">
            <a:extLst>
              <a:ext uri="{FF2B5EF4-FFF2-40B4-BE49-F238E27FC236}">
                <a16:creationId xmlns:a16="http://schemas.microsoft.com/office/drawing/2014/main" id="{0742686B-0740-D2F2-7884-6722F992D6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3F3FCB-3B37-7152-BB89-5CC7AA68FBB9}"/>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71080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45425-F9B6-162E-828F-E3642E97FA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B47A84-5297-6025-9732-0F2D336044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AF6C3B-EDAF-FC51-0E34-B32D94DC61C1}"/>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5" name="Footer Placeholder 4">
            <a:extLst>
              <a:ext uri="{FF2B5EF4-FFF2-40B4-BE49-F238E27FC236}">
                <a16:creationId xmlns:a16="http://schemas.microsoft.com/office/drawing/2014/main" id="{903A65BD-15EC-8776-F184-AEE94CE297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6ECC4E-23E8-1F04-23C7-1712AE524836}"/>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23476679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458DA-5877-3141-F74E-6F2A8A4A2B9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EB4B7A8-63F4-07C4-A573-73C58786FD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165AF5A-5E65-72ED-CA1E-103700D0C1A4}"/>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5" name="Footer Placeholder 4">
            <a:extLst>
              <a:ext uri="{FF2B5EF4-FFF2-40B4-BE49-F238E27FC236}">
                <a16:creationId xmlns:a16="http://schemas.microsoft.com/office/drawing/2014/main" id="{3CF79EED-E109-36CA-7437-FB720B10E8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AE36D0-B9C7-DBED-C553-2976E6D3FD88}"/>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1468392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D0E80-7F20-E457-D7D3-8562C1E433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918168-1D81-CFCB-1E20-C8BE949B301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39230BA-AEDB-3EA6-8177-A6D3D8AADB3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7BD30EA-2926-E00E-5303-24D11A558EF9}"/>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6" name="Footer Placeholder 5">
            <a:extLst>
              <a:ext uri="{FF2B5EF4-FFF2-40B4-BE49-F238E27FC236}">
                <a16:creationId xmlns:a16="http://schemas.microsoft.com/office/drawing/2014/main" id="{5DD3CB89-D3D8-23A9-54CE-D6B18060AD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BA6EA1-3DDB-3E7F-ED5E-FD8F65A344EF}"/>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31347243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EF87-55D1-8CEA-F97E-E51D7D5A247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400C0E7-E2B4-55A8-7186-2445DCD67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FA0B39-767F-1058-5D23-AE5948BC1CC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346ACC4-158A-E769-1F44-C6771C84F0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04AD18-3A8C-140C-C35A-CC5B61EB55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DB4924-4B86-0461-D231-5C0FFC4468A4}"/>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8" name="Footer Placeholder 7">
            <a:extLst>
              <a:ext uri="{FF2B5EF4-FFF2-40B4-BE49-F238E27FC236}">
                <a16:creationId xmlns:a16="http://schemas.microsoft.com/office/drawing/2014/main" id="{A1E206F9-B3CD-302F-4E7B-093187CCC26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0DB6060-AEF3-7068-A60F-91201EF5A521}"/>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111249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ED1542-ADF5-75B3-5D75-7B9B3A33B6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56E36A3-42CF-07B3-8A0F-DC0590CEE18D}"/>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4" name="Footer Placeholder 3">
            <a:extLst>
              <a:ext uri="{FF2B5EF4-FFF2-40B4-BE49-F238E27FC236}">
                <a16:creationId xmlns:a16="http://schemas.microsoft.com/office/drawing/2014/main" id="{A9A16AA4-395E-58EC-933F-A03022EFFE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E3D98B-5BEE-14CB-E879-8580ED9ACB55}"/>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41760020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5A0A6C9-EE99-4D10-D7E5-42DB97EA08BF}"/>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3" name="Footer Placeholder 2">
            <a:extLst>
              <a:ext uri="{FF2B5EF4-FFF2-40B4-BE49-F238E27FC236}">
                <a16:creationId xmlns:a16="http://schemas.microsoft.com/office/drawing/2014/main" id="{B189C559-2A1F-CDE5-FE3D-E735BC6442C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89618BD-576E-0B56-5A62-C02CC8D4F167}"/>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25037423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1DB5B-2D2F-E445-C298-0DD29385A9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DE11615-D732-AD26-AA99-3CF9EC0860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0F1FEE-DFD1-FF53-84CE-EEF0B71266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EBCACD-A069-989E-132C-902DFAF8AFBC}"/>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6" name="Footer Placeholder 5">
            <a:extLst>
              <a:ext uri="{FF2B5EF4-FFF2-40B4-BE49-F238E27FC236}">
                <a16:creationId xmlns:a16="http://schemas.microsoft.com/office/drawing/2014/main" id="{EB1D7033-57FA-EB2D-D282-BADE172876F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0D82A6-5CB2-4661-AC94-D92261D20786}"/>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252634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23DDF-A4F9-E6CA-B3D0-B6856C0E5B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8CD5460-B7EA-3DBE-BE31-10699E85A3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4550F31-C610-4D68-9B82-0697E07CF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E24DF0-98EB-B48C-4B61-906A73574892}"/>
              </a:ext>
            </a:extLst>
          </p:cNvPr>
          <p:cNvSpPr>
            <a:spLocks noGrp="1"/>
          </p:cNvSpPr>
          <p:nvPr>
            <p:ph type="dt" sz="half" idx="10"/>
          </p:nvPr>
        </p:nvSpPr>
        <p:spPr/>
        <p:txBody>
          <a:bodyPr/>
          <a:lstStyle/>
          <a:p>
            <a:fld id="{E65C3C3F-440B-40B6-B81C-5E8D185100A6}" type="datetimeFigureOut">
              <a:rPr lang="en-US" smtClean="0"/>
              <a:t>7/2/2025</a:t>
            </a:fld>
            <a:endParaRPr lang="en-US"/>
          </a:p>
        </p:txBody>
      </p:sp>
      <p:sp>
        <p:nvSpPr>
          <p:cNvPr id="6" name="Footer Placeholder 5">
            <a:extLst>
              <a:ext uri="{FF2B5EF4-FFF2-40B4-BE49-F238E27FC236}">
                <a16:creationId xmlns:a16="http://schemas.microsoft.com/office/drawing/2014/main" id="{F665374B-78B1-B0CD-84EE-96599D1DB91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5EF16C-7061-1E23-E37F-B89DFE0D6301}"/>
              </a:ext>
            </a:extLst>
          </p:cNvPr>
          <p:cNvSpPr>
            <a:spLocks noGrp="1"/>
          </p:cNvSpPr>
          <p:nvPr>
            <p:ph type="sldNum" sz="quarter" idx="12"/>
          </p:nvPr>
        </p:nvSpPr>
        <p:spPr/>
        <p:txBody>
          <a:bodyPr/>
          <a:lstStyle/>
          <a:p>
            <a:fld id="{6044CCBB-D474-49EC-8C9B-71097D524857}" type="slidenum">
              <a:rPr lang="en-US" smtClean="0"/>
              <a:t>‹#›</a:t>
            </a:fld>
            <a:endParaRPr lang="en-US"/>
          </a:p>
        </p:txBody>
      </p:sp>
    </p:spTree>
    <p:extLst>
      <p:ext uri="{BB962C8B-B14F-4D97-AF65-F5344CB8AC3E}">
        <p14:creationId xmlns:p14="http://schemas.microsoft.com/office/powerpoint/2010/main" val="284195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19841D-2910-36F0-BCD4-8094474AB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582FD2-F643-54CA-8A9E-D67B7AB65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85E251-8601-C730-598C-6688E9C176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5C3C3F-440B-40B6-B81C-5E8D185100A6}" type="datetimeFigureOut">
              <a:rPr lang="en-US" smtClean="0"/>
              <a:t>7/2/2025</a:t>
            </a:fld>
            <a:endParaRPr lang="en-US"/>
          </a:p>
        </p:txBody>
      </p:sp>
      <p:sp>
        <p:nvSpPr>
          <p:cNvPr id="5" name="Footer Placeholder 4">
            <a:extLst>
              <a:ext uri="{FF2B5EF4-FFF2-40B4-BE49-F238E27FC236}">
                <a16:creationId xmlns:a16="http://schemas.microsoft.com/office/drawing/2014/main" id="{33BB3645-065C-6669-C6CB-6341FA6A65B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867F961-0FBC-1C2F-C4FE-8DCC7A33C2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44CCBB-D474-49EC-8C9B-71097D524857}" type="slidenum">
              <a:rPr lang="en-US" smtClean="0"/>
              <a:t>‹#›</a:t>
            </a:fld>
            <a:endParaRPr lang="en-US"/>
          </a:p>
        </p:txBody>
      </p:sp>
    </p:spTree>
    <p:extLst>
      <p:ext uri="{BB962C8B-B14F-4D97-AF65-F5344CB8AC3E}">
        <p14:creationId xmlns:p14="http://schemas.microsoft.com/office/powerpoint/2010/main" val="412195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3C11A-F7A6-2A1D-12F0-2BA408E10CDC}"/>
              </a:ext>
            </a:extLst>
          </p:cNvPr>
          <p:cNvSpPr>
            <a:spLocks noGrp="1"/>
          </p:cNvSpPr>
          <p:nvPr>
            <p:ph type="ctrTitle"/>
          </p:nvPr>
        </p:nvSpPr>
        <p:spPr/>
        <p:txBody>
          <a:bodyPr/>
          <a:lstStyle/>
          <a:p>
            <a:r>
              <a:rPr lang="en-US" dirty="0"/>
              <a:t>Listening</a:t>
            </a:r>
          </a:p>
        </p:txBody>
      </p:sp>
      <p:sp>
        <p:nvSpPr>
          <p:cNvPr id="3" name="Subtitle 2">
            <a:extLst>
              <a:ext uri="{FF2B5EF4-FFF2-40B4-BE49-F238E27FC236}">
                <a16:creationId xmlns:a16="http://schemas.microsoft.com/office/drawing/2014/main" id="{B3D90526-2435-4994-5A94-65505D87FBF6}"/>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7861073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982C7-E66E-C895-670B-75DC0BF1D95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66E1527-BEA8-62E2-145E-C9699C19DF31}"/>
              </a:ext>
            </a:extLst>
          </p:cNvPr>
          <p:cNvSpPr>
            <a:spLocks noGrp="1"/>
          </p:cNvSpPr>
          <p:nvPr>
            <p:ph idx="1"/>
          </p:nvPr>
        </p:nvSpPr>
        <p:spPr/>
        <p:txBody>
          <a:bodyPr/>
          <a:lstStyle/>
          <a:p>
            <a:endParaRPr lang="en-US" dirty="0"/>
          </a:p>
        </p:txBody>
      </p:sp>
      <p:pic>
        <p:nvPicPr>
          <p:cNvPr id="7" name="Picture 6">
            <a:extLst>
              <a:ext uri="{FF2B5EF4-FFF2-40B4-BE49-F238E27FC236}">
                <a16:creationId xmlns:a16="http://schemas.microsoft.com/office/drawing/2014/main" id="{94CB6C56-0A24-5BF7-5A67-E4E997840E0E}"/>
              </a:ext>
            </a:extLst>
          </p:cNvPr>
          <p:cNvPicPr>
            <a:picLocks noChangeAspect="1"/>
          </p:cNvPicPr>
          <p:nvPr/>
        </p:nvPicPr>
        <p:blipFill>
          <a:blip r:embed="rId2"/>
          <a:stretch>
            <a:fillRect/>
          </a:stretch>
        </p:blipFill>
        <p:spPr>
          <a:xfrm>
            <a:off x="0" y="108823"/>
            <a:ext cx="12192000" cy="6640354"/>
          </a:xfrm>
          <a:prstGeom prst="rect">
            <a:avLst/>
          </a:prstGeom>
        </p:spPr>
      </p:pic>
    </p:spTree>
    <p:extLst>
      <p:ext uri="{BB962C8B-B14F-4D97-AF65-F5344CB8AC3E}">
        <p14:creationId xmlns:p14="http://schemas.microsoft.com/office/powerpoint/2010/main" val="787138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2B70E-175E-3F4A-2EE6-044555AF7B5C}"/>
              </a:ext>
            </a:extLst>
          </p:cNvPr>
          <p:cNvSpPr>
            <a:spLocks noGrp="1"/>
          </p:cNvSpPr>
          <p:nvPr>
            <p:ph type="title"/>
          </p:nvPr>
        </p:nvSpPr>
        <p:spPr/>
        <p:txBody>
          <a:bodyPr/>
          <a:lstStyle/>
          <a:p>
            <a:r>
              <a:rPr lang="en-US" b="1" dirty="0"/>
              <a:t>Common Structure to Use</a:t>
            </a:r>
            <a:endParaRPr lang="en-US" dirty="0"/>
          </a:p>
        </p:txBody>
      </p:sp>
      <p:sp>
        <p:nvSpPr>
          <p:cNvPr id="3" name="Content Placeholder 2">
            <a:extLst>
              <a:ext uri="{FF2B5EF4-FFF2-40B4-BE49-F238E27FC236}">
                <a16:creationId xmlns:a16="http://schemas.microsoft.com/office/drawing/2014/main" id="{13D07CB1-DBC7-D3EA-40AD-C9B80244E391}"/>
              </a:ext>
            </a:extLst>
          </p:cNvPr>
          <p:cNvSpPr>
            <a:spLocks noGrp="1"/>
          </p:cNvSpPr>
          <p:nvPr>
            <p:ph idx="1"/>
          </p:nvPr>
        </p:nvSpPr>
        <p:spPr/>
        <p:txBody>
          <a:bodyPr/>
          <a:lstStyle/>
          <a:p>
            <a:r>
              <a:rPr lang="en-US" dirty="0"/>
              <a:t>"The passage discusses [main idea], highlighting [supporting idea 1], [supporting idea 2], and [supporting idea 3]."</a:t>
            </a:r>
          </a:p>
          <a:p>
            <a:r>
              <a:rPr lang="en-US" b="1" dirty="0"/>
              <a:t>Useful Connectors:</a:t>
            </a:r>
            <a:endParaRPr lang="en-US" dirty="0"/>
          </a:p>
          <a:p>
            <a:r>
              <a:rPr lang="en-US" dirty="0"/>
              <a:t>while, although, despite, due to, as a result, furthermore, in addition</a:t>
            </a:r>
          </a:p>
          <a:p>
            <a:r>
              <a:rPr lang="en-US" b="1" dirty="0"/>
              <a:t>Example Connector Sentence:</a:t>
            </a:r>
            <a:r>
              <a:rPr lang="en-US" dirty="0"/>
              <a:t> "The passage explains that... although..., it also emphasizes..."</a:t>
            </a:r>
          </a:p>
          <a:p>
            <a:endParaRPr lang="en-US" dirty="0"/>
          </a:p>
        </p:txBody>
      </p:sp>
    </p:spTree>
    <p:extLst>
      <p:ext uri="{BB962C8B-B14F-4D97-AF65-F5344CB8AC3E}">
        <p14:creationId xmlns:p14="http://schemas.microsoft.com/office/powerpoint/2010/main" val="2304348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0222-2520-94C0-7D9B-BFBCD4339CDD}"/>
              </a:ext>
            </a:extLst>
          </p:cNvPr>
          <p:cNvSpPr>
            <a:spLocks noGrp="1"/>
          </p:cNvSpPr>
          <p:nvPr>
            <p:ph type="title"/>
          </p:nvPr>
        </p:nvSpPr>
        <p:spPr/>
        <p:txBody>
          <a:bodyPr/>
          <a:lstStyle/>
          <a:p>
            <a:r>
              <a:rPr lang="en-US" b="1" dirty="0"/>
              <a:t>Step-by-Step Strategy</a:t>
            </a:r>
            <a:br>
              <a:rPr lang="en-US" dirty="0"/>
            </a:br>
            <a:endParaRPr lang="en-US" dirty="0"/>
          </a:p>
        </p:txBody>
      </p:sp>
      <p:sp>
        <p:nvSpPr>
          <p:cNvPr id="3" name="Content Placeholder 2">
            <a:extLst>
              <a:ext uri="{FF2B5EF4-FFF2-40B4-BE49-F238E27FC236}">
                <a16:creationId xmlns:a16="http://schemas.microsoft.com/office/drawing/2014/main" id="{5F97D025-4688-BC91-75B0-3608A2FB7482}"/>
              </a:ext>
            </a:extLst>
          </p:cNvPr>
          <p:cNvSpPr>
            <a:spLocks noGrp="1"/>
          </p:cNvSpPr>
          <p:nvPr>
            <p:ph idx="1"/>
          </p:nvPr>
        </p:nvSpPr>
        <p:spPr/>
        <p:txBody>
          <a:bodyPr/>
          <a:lstStyle/>
          <a:p>
            <a:r>
              <a:rPr lang="en-US" b="1" dirty="0"/>
              <a:t>Read</a:t>
            </a:r>
            <a:r>
              <a:rPr lang="en-US" dirty="0"/>
              <a:t> the passage once for overall meaning</a:t>
            </a:r>
          </a:p>
          <a:p>
            <a:r>
              <a:rPr lang="en-US" b="1" dirty="0"/>
              <a:t>Identify</a:t>
            </a:r>
            <a:r>
              <a:rPr lang="en-US" dirty="0"/>
              <a:t> the main idea and key supporting points</a:t>
            </a:r>
          </a:p>
          <a:p>
            <a:r>
              <a:rPr lang="en-US" dirty="0"/>
              <a:t>Also identify the speaker’s motive, tone and attitude.</a:t>
            </a:r>
          </a:p>
          <a:p>
            <a:r>
              <a:rPr lang="en-US" b="1" dirty="0"/>
              <a:t>Highlight</a:t>
            </a:r>
            <a:r>
              <a:rPr lang="en-US" dirty="0"/>
              <a:t> keywords (not full sentences)</a:t>
            </a:r>
          </a:p>
          <a:p>
            <a:r>
              <a:rPr lang="en-US" b="1" dirty="0"/>
              <a:t>Construct</a:t>
            </a:r>
            <a:r>
              <a:rPr lang="en-US" dirty="0"/>
              <a:t> one sentence using connectors</a:t>
            </a:r>
          </a:p>
          <a:p>
            <a:r>
              <a:rPr lang="en-US" b="1" dirty="0"/>
              <a:t>Check</a:t>
            </a:r>
            <a:r>
              <a:rPr lang="en-US" dirty="0"/>
              <a:t> grammar, punctuation, and word count (5–75 words)</a:t>
            </a:r>
          </a:p>
          <a:p>
            <a:endParaRPr lang="en-US" dirty="0"/>
          </a:p>
        </p:txBody>
      </p:sp>
    </p:spTree>
    <p:extLst>
      <p:ext uri="{BB962C8B-B14F-4D97-AF65-F5344CB8AC3E}">
        <p14:creationId xmlns:p14="http://schemas.microsoft.com/office/powerpoint/2010/main" val="1226033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D2690-350D-924C-2561-6648E9311DA3}"/>
              </a:ext>
            </a:extLst>
          </p:cNvPr>
          <p:cNvSpPr>
            <a:spLocks noGrp="1"/>
          </p:cNvSpPr>
          <p:nvPr>
            <p:ph type="title"/>
          </p:nvPr>
        </p:nvSpPr>
        <p:spPr/>
        <p:txBody>
          <a:bodyPr/>
          <a:lstStyle/>
          <a:p>
            <a:r>
              <a:rPr lang="en-US" dirty="0"/>
              <a:t>Common mistakes most of us made</a:t>
            </a:r>
          </a:p>
        </p:txBody>
      </p:sp>
      <p:sp>
        <p:nvSpPr>
          <p:cNvPr id="3" name="Content Placeholder 2">
            <a:extLst>
              <a:ext uri="{FF2B5EF4-FFF2-40B4-BE49-F238E27FC236}">
                <a16:creationId xmlns:a16="http://schemas.microsoft.com/office/drawing/2014/main" id="{3013F897-0EC2-A7DB-EC10-8E3594EF12DE}"/>
              </a:ext>
            </a:extLst>
          </p:cNvPr>
          <p:cNvSpPr>
            <a:spLocks noGrp="1"/>
          </p:cNvSpPr>
          <p:nvPr>
            <p:ph idx="1"/>
          </p:nvPr>
        </p:nvSpPr>
        <p:spPr/>
        <p:txBody>
          <a:bodyPr/>
          <a:lstStyle/>
          <a:p>
            <a:r>
              <a:rPr lang="en-US" dirty="0"/>
              <a:t>Not understanding the main point </a:t>
            </a:r>
          </a:p>
          <a:p>
            <a:r>
              <a:rPr lang="en-US" dirty="0"/>
              <a:t>Not paraphrasing  or errors in paraphrasing </a:t>
            </a:r>
          </a:p>
        </p:txBody>
      </p:sp>
    </p:spTree>
    <p:extLst>
      <p:ext uri="{BB962C8B-B14F-4D97-AF65-F5344CB8AC3E}">
        <p14:creationId xmlns:p14="http://schemas.microsoft.com/office/powerpoint/2010/main" val="36490253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C9732-C8D8-5936-264C-94B130544F81}"/>
              </a:ext>
            </a:extLst>
          </p:cNvPr>
          <p:cNvSpPr>
            <a:spLocks noGrp="1"/>
          </p:cNvSpPr>
          <p:nvPr>
            <p:ph type="title"/>
          </p:nvPr>
        </p:nvSpPr>
        <p:spPr/>
        <p:txBody>
          <a:bodyPr/>
          <a:lstStyle/>
          <a:p>
            <a:r>
              <a:rPr lang="en-US" b="1" dirty="0"/>
              <a:t>Final Thoughts</a:t>
            </a:r>
            <a:br>
              <a:rPr lang="en-US" dirty="0"/>
            </a:br>
            <a:endParaRPr lang="en-US" dirty="0"/>
          </a:p>
        </p:txBody>
      </p:sp>
      <p:sp>
        <p:nvSpPr>
          <p:cNvPr id="3" name="Content Placeholder 2">
            <a:extLst>
              <a:ext uri="{FF2B5EF4-FFF2-40B4-BE49-F238E27FC236}">
                <a16:creationId xmlns:a16="http://schemas.microsoft.com/office/drawing/2014/main" id="{6B4FEE94-FD54-787F-9A8A-A8A579BF01B3}"/>
              </a:ext>
            </a:extLst>
          </p:cNvPr>
          <p:cNvSpPr>
            <a:spLocks noGrp="1"/>
          </p:cNvSpPr>
          <p:nvPr>
            <p:ph idx="1"/>
          </p:nvPr>
        </p:nvSpPr>
        <p:spPr/>
        <p:txBody>
          <a:bodyPr/>
          <a:lstStyle/>
          <a:p>
            <a:r>
              <a:rPr lang="en-US" dirty="0"/>
              <a:t>Summarize Written/Spoken Text measures how well you understand and express key ideas</a:t>
            </a:r>
          </a:p>
          <a:p>
            <a:r>
              <a:rPr lang="en-US" dirty="0"/>
              <a:t>Regular practice improves vocabulary, grammar, and summarizing skill</a:t>
            </a:r>
          </a:p>
          <a:p>
            <a:r>
              <a:rPr lang="en-US" b="1" dirty="0"/>
              <a:t>Homework:</a:t>
            </a:r>
            <a:endParaRPr lang="en-US" dirty="0"/>
          </a:p>
          <a:p>
            <a:r>
              <a:rPr lang="en-US" dirty="0"/>
              <a:t>Read one article and summarize it in one sentence</a:t>
            </a:r>
          </a:p>
          <a:p>
            <a:r>
              <a:rPr lang="en-US" dirty="0"/>
              <a:t>Bring it to class for feedback</a:t>
            </a:r>
          </a:p>
          <a:p>
            <a:endParaRPr lang="en-US" dirty="0"/>
          </a:p>
        </p:txBody>
      </p:sp>
    </p:spTree>
    <p:extLst>
      <p:ext uri="{BB962C8B-B14F-4D97-AF65-F5344CB8AC3E}">
        <p14:creationId xmlns:p14="http://schemas.microsoft.com/office/powerpoint/2010/main" val="28486169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43CD5642-5CC8-94DF-64A1-C8D26F13B035}"/>
              </a:ext>
            </a:extLst>
          </p:cNvPr>
          <p:cNvGraphicFramePr>
            <a:graphicFrameLocks noGrp="1"/>
          </p:cNvGraphicFramePr>
          <p:nvPr>
            <p:ph idx="1"/>
            <p:extLst>
              <p:ext uri="{D42A27DB-BD31-4B8C-83A1-F6EECF244321}">
                <p14:modId xmlns:p14="http://schemas.microsoft.com/office/powerpoint/2010/main" val="2282283265"/>
              </p:ext>
            </p:extLst>
          </p:nvPr>
        </p:nvGraphicFramePr>
        <p:xfrm>
          <a:off x="486320" y="508000"/>
          <a:ext cx="10515600" cy="5690794"/>
        </p:xfrm>
        <a:graphic>
          <a:graphicData uri="http://schemas.openxmlformats.org/drawingml/2006/table">
            <a:tbl>
              <a:tblPr/>
              <a:tblGrid>
                <a:gridCol w="3505200">
                  <a:extLst>
                    <a:ext uri="{9D8B030D-6E8A-4147-A177-3AD203B41FA5}">
                      <a16:colId xmlns:a16="http://schemas.microsoft.com/office/drawing/2014/main" val="911518593"/>
                    </a:ext>
                  </a:extLst>
                </a:gridCol>
                <a:gridCol w="3505200">
                  <a:extLst>
                    <a:ext uri="{9D8B030D-6E8A-4147-A177-3AD203B41FA5}">
                      <a16:colId xmlns:a16="http://schemas.microsoft.com/office/drawing/2014/main" val="2705197644"/>
                    </a:ext>
                  </a:extLst>
                </a:gridCol>
                <a:gridCol w="3505200">
                  <a:extLst>
                    <a:ext uri="{9D8B030D-6E8A-4147-A177-3AD203B41FA5}">
                      <a16:colId xmlns:a16="http://schemas.microsoft.com/office/drawing/2014/main" val="1678763885"/>
                    </a:ext>
                  </a:extLst>
                </a:gridCol>
              </a:tblGrid>
              <a:tr h="445941">
                <a:tc>
                  <a:txBody>
                    <a:bodyPr/>
                    <a:lstStyle/>
                    <a:p>
                      <a:r>
                        <a:rPr lang="en-US" sz="2000" b="1"/>
                        <a:t>Aspect</a:t>
                      </a:r>
                      <a:endParaRPr lang="en-US" sz="2000"/>
                    </a:p>
                  </a:txBody>
                  <a:tcPr marL="85320" marR="85320" marT="42660" marB="42660" anchor="ctr">
                    <a:lnL>
                      <a:noFill/>
                    </a:lnL>
                    <a:lnR>
                      <a:noFill/>
                    </a:lnR>
                    <a:lnT>
                      <a:noFill/>
                    </a:lnT>
                    <a:lnB>
                      <a:noFill/>
                    </a:lnB>
                    <a:noFill/>
                  </a:tcPr>
                </a:tc>
                <a:tc>
                  <a:txBody>
                    <a:bodyPr/>
                    <a:lstStyle/>
                    <a:p>
                      <a:r>
                        <a:rPr lang="en-US" sz="2000" b="1"/>
                        <a:t>Summarize Written Text (SWT)</a:t>
                      </a:r>
                      <a:endParaRPr lang="en-US" sz="2000"/>
                    </a:p>
                  </a:txBody>
                  <a:tcPr marL="85320" marR="85320" marT="42660" marB="42660" anchor="ctr">
                    <a:lnL>
                      <a:noFill/>
                    </a:lnL>
                    <a:lnR>
                      <a:noFill/>
                    </a:lnR>
                    <a:lnT>
                      <a:noFill/>
                    </a:lnT>
                    <a:lnB>
                      <a:noFill/>
                    </a:lnB>
                    <a:noFill/>
                  </a:tcPr>
                </a:tc>
                <a:tc>
                  <a:txBody>
                    <a:bodyPr/>
                    <a:lstStyle/>
                    <a:p>
                      <a:r>
                        <a:rPr lang="en-US" sz="2000" b="1" dirty="0"/>
                        <a:t>Summarize Spoken Text (SST)</a:t>
                      </a:r>
                      <a:endParaRPr lang="en-US" sz="2000" dirty="0"/>
                    </a:p>
                  </a:txBody>
                  <a:tcPr marL="85320" marR="85320" marT="42660" marB="42660" anchor="ctr">
                    <a:lnL>
                      <a:noFill/>
                    </a:lnL>
                    <a:lnR>
                      <a:noFill/>
                    </a:lnR>
                    <a:lnT>
                      <a:noFill/>
                    </a:lnT>
                    <a:lnB>
                      <a:noFill/>
                    </a:lnB>
                    <a:noFill/>
                  </a:tcPr>
                </a:tc>
                <a:extLst>
                  <a:ext uri="{0D108BD9-81ED-4DB2-BD59-A6C34878D82A}">
                    <a16:rowId xmlns:a16="http://schemas.microsoft.com/office/drawing/2014/main" val="1836252102"/>
                  </a:ext>
                </a:extLst>
              </a:tr>
              <a:tr h="445941">
                <a:tc>
                  <a:txBody>
                    <a:bodyPr/>
                    <a:lstStyle/>
                    <a:p>
                      <a:r>
                        <a:rPr lang="en-US" sz="1800" b="1" dirty="0"/>
                        <a:t>Section</a:t>
                      </a:r>
                      <a:endParaRPr lang="en-US" sz="1800" dirty="0"/>
                    </a:p>
                  </a:txBody>
                  <a:tcPr marL="85320" marR="85320" marT="42660" marB="42660" anchor="ctr">
                    <a:lnL>
                      <a:noFill/>
                    </a:lnL>
                    <a:lnR>
                      <a:noFill/>
                    </a:lnR>
                    <a:lnT>
                      <a:noFill/>
                    </a:lnT>
                    <a:lnB>
                      <a:noFill/>
                    </a:lnB>
                    <a:noFill/>
                  </a:tcPr>
                </a:tc>
                <a:tc>
                  <a:txBody>
                    <a:bodyPr/>
                    <a:lstStyle/>
                    <a:p>
                      <a:r>
                        <a:rPr lang="en-US" sz="1800"/>
                        <a:t>Writing</a:t>
                      </a:r>
                    </a:p>
                  </a:txBody>
                  <a:tcPr marL="85320" marR="85320" marT="42660" marB="42660" anchor="ctr">
                    <a:lnL>
                      <a:noFill/>
                    </a:lnL>
                    <a:lnR>
                      <a:noFill/>
                    </a:lnR>
                    <a:lnT>
                      <a:noFill/>
                    </a:lnT>
                    <a:lnB>
                      <a:noFill/>
                    </a:lnB>
                    <a:noFill/>
                  </a:tcPr>
                </a:tc>
                <a:tc>
                  <a:txBody>
                    <a:bodyPr/>
                    <a:lstStyle/>
                    <a:p>
                      <a:r>
                        <a:rPr lang="en-US" sz="1800" dirty="0"/>
                        <a:t>Listening</a:t>
                      </a:r>
                    </a:p>
                  </a:txBody>
                  <a:tcPr marL="85320" marR="85320" marT="42660" marB="42660" anchor="ctr">
                    <a:lnL>
                      <a:noFill/>
                    </a:lnL>
                    <a:lnR>
                      <a:noFill/>
                    </a:lnR>
                    <a:lnT>
                      <a:noFill/>
                    </a:lnT>
                    <a:lnB>
                      <a:noFill/>
                    </a:lnB>
                    <a:noFill/>
                  </a:tcPr>
                </a:tc>
                <a:extLst>
                  <a:ext uri="{0D108BD9-81ED-4DB2-BD59-A6C34878D82A}">
                    <a16:rowId xmlns:a16="http://schemas.microsoft.com/office/drawing/2014/main" val="3252456379"/>
                  </a:ext>
                </a:extLst>
              </a:tr>
              <a:tr h="781406">
                <a:tc>
                  <a:txBody>
                    <a:bodyPr/>
                    <a:lstStyle/>
                    <a:p>
                      <a:r>
                        <a:rPr lang="en-US" sz="1700" b="1"/>
                        <a:t>Input</a:t>
                      </a:r>
                      <a:endParaRPr lang="en-US" sz="1700"/>
                    </a:p>
                  </a:txBody>
                  <a:tcPr marL="85320" marR="85320" marT="42660" marB="42660" anchor="ctr">
                    <a:lnL>
                      <a:noFill/>
                    </a:lnL>
                    <a:lnR>
                      <a:noFill/>
                    </a:lnR>
                    <a:lnT>
                      <a:noFill/>
                    </a:lnT>
                    <a:lnB>
                      <a:noFill/>
                    </a:lnB>
                    <a:noFill/>
                  </a:tcPr>
                </a:tc>
                <a:tc>
                  <a:txBody>
                    <a:bodyPr/>
                    <a:lstStyle/>
                    <a:p>
                      <a:r>
                        <a:rPr lang="en-US" sz="1700"/>
                        <a:t>Written passage (150–300 words)</a:t>
                      </a:r>
                    </a:p>
                  </a:txBody>
                  <a:tcPr marL="85320" marR="85320" marT="42660" marB="42660" anchor="ctr">
                    <a:lnL>
                      <a:noFill/>
                    </a:lnL>
                    <a:lnR>
                      <a:noFill/>
                    </a:lnR>
                    <a:lnT>
                      <a:noFill/>
                    </a:lnT>
                    <a:lnB>
                      <a:noFill/>
                    </a:lnB>
                    <a:noFill/>
                  </a:tcPr>
                </a:tc>
                <a:tc>
                  <a:txBody>
                    <a:bodyPr/>
                    <a:lstStyle/>
                    <a:p>
                      <a:r>
                        <a:rPr lang="en-US" sz="1700"/>
                        <a:t>Audio (spoken lecture of 60–90 seconds)</a:t>
                      </a:r>
                    </a:p>
                  </a:txBody>
                  <a:tcPr marL="85320" marR="85320" marT="42660" marB="42660" anchor="ctr">
                    <a:lnL>
                      <a:noFill/>
                    </a:lnL>
                    <a:lnR>
                      <a:noFill/>
                    </a:lnR>
                    <a:lnT>
                      <a:noFill/>
                    </a:lnT>
                    <a:lnB>
                      <a:noFill/>
                    </a:lnB>
                    <a:noFill/>
                  </a:tcPr>
                </a:tc>
                <a:extLst>
                  <a:ext uri="{0D108BD9-81ED-4DB2-BD59-A6C34878D82A}">
                    <a16:rowId xmlns:a16="http://schemas.microsoft.com/office/drawing/2014/main" val="1734646773"/>
                  </a:ext>
                </a:extLst>
              </a:tr>
              <a:tr h="445941">
                <a:tc>
                  <a:txBody>
                    <a:bodyPr/>
                    <a:lstStyle/>
                    <a:p>
                      <a:r>
                        <a:rPr lang="en-US" sz="1700" b="1"/>
                        <a:t>Time Limit</a:t>
                      </a:r>
                      <a:endParaRPr lang="en-US" sz="1700"/>
                    </a:p>
                  </a:txBody>
                  <a:tcPr marL="85320" marR="85320" marT="42660" marB="42660" anchor="ctr">
                    <a:lnL>
                      <a:noFill/>
                    </a:lnL>
                    <a:lnR>
                      <a:noFill/>
                    </a:lnR>
                    <a:lnT>
                      <a:noFill/>
                    </a:lnT>
                    <a:lnB>
                      <a:noFill/>
                    </a:lnB>
                    <a:noFill/>
                  </a:tcPr>
                </a:tc>
                <a:tc>
                  <a:txBody>
                    <a:bodyPr/>
                    <a:lstStyle/>
                    <a:p>
                      <a:r>
                        <a:rPr lang="en-US" sz="1700"/>
                        <a:t>10 minutes per task</a:t>
                      </a:r>
                    </a:p>
                  </a:txBody>
                  <a:tcPr marL="85320" marR="85320" marT="42660" marB="42660" anchor="ctr">
                    <a:lnL>
                      <a:noFill/>
                    </a:lnL>
                    <a:lnR>
                      <a:noFill/>
                    </a:lnR>
                    <a:lnT>
                      <a:noFill/>
                    </a:lnT>
                    <a:lnB>
                      <a:noFill/>
                    </a:lnB>
                    <a:noFill/>
                  </a:tcPr>
                </a:tc>
                <a:tc>
                  <a:txBody>
                    <a:bodyPr/>
                    <a:lstStyle/>
                    <a:p>
                      <a:r>
                        <a:rPr lang="en-US" sz="1700"/>
                        <a:t>10 minutes per task</a:t>
                      </a:r>
                    </a:p>
                  </a:txBody>
                  <a:tcPr marL="85320" marR="85320" marT="42660" marB="42660" anchor="ctr">
                    <a:lnL>
                      <a:noFill/>
                    </a:lnL>
                    <a:lnR>
                      <a:noFill/>
                    </a:lnR>
                    <a:lnT>
                      <a:noFill/>
                    </a:lnT>
                    <a:lnB>
                      <a:noFill/>
                    </a:lnB>
                    <a:noFill/>
                  </a:tcPr>
                </a:tc>
                <a:extLst>
                  <a:ext uri="{0D108BD9-81ED-4DB2-BD59-A6C34878D82A}">
                    <a16:rowId xmlns:a16="http://schemas.microsoft.com/office/drawing/2014/main" val="1281063055"/>
                  </a:ext>
                </a:extLst>
              </a:tr>
              <a:tr h="781406">
                <a:tc>
                  <a:txBody>
                    <a:bodyPr/>
                    <a:lstStyle/>
                    <a:p>
                      <a:r>
                        <a:rPr lang="en-US" sz="1700" b="1"/>
                        <a:t>Word Limit</a:t>
                      </a:r>
                      <a:endParaRPr lang="en-US" sz="1700"/>
                    </a:p>
                  </a:txBody>
                  <a:tcPr marL="85320" marR="85320" marT="42660" marB="42660" anchor="ctr">
                    <a:lnL>
                      <a:noFill/>
                    </a:lnL>
                    <a:lnR>
                      <a:noFill/>
                    </a:lnR>
                    <a:lnT>
                      <a:noFill/>
                    </a:lnT>
                    <a:lnB>
                      <a:noFill/>
                    </a:lnB>
                    <a:noFill/>
                  </a:tcPr>
                </a:tc>
                <a:tc>
                  <a:txBody>
                    <a:bodyPr/>
                    <a:lstStyle/>
                    <a:p>
                      <a:r>
                        <a:rPr lang="en-US" sz="1700"/>
                        <a:t>5–75 words (strict one sentence)</a:t>
                      </a:r>
                    </a:p>
                  </a:txBody>
                  <a:tcPr marL="85320" marR="85320" marT="42660" marB="42660" anchor="ctr">
                    <a:lnL>
                      <a:noFill/>
                    </a:lnL>
                    <a:lnR>
                      <a:noFill/>
                    </a:lnR>
                    <a:lnT>
                      <a:noFill/>
                    </a:lnT>
                    <a:lnB>
                      <a:noFill/>
                    </a:lnB>
                    <a:noFill/>
                  </a:tcPr>
                </a:tc>
                <a:tc>
                  <a:txBody>
                    <a:bodyPr/>
                    <a:lstStyle/>
                    <a:p>
                      <a:r>
                        <a:rPr lang="en-US" sz="1700"/>
                        <a:t>50–70 words (usually 1–2 sentences)</a:t>
                      </a:r>
                    </a:p>
                  </a:txBody>
                  <a:tcPr marL="85320" marR="85320" marT="42660" marB="42660" anchor="ctr">
                    <a:lnL>
                      <a:noFill/>
                    </a:lnL>
                    <a:lnR>
                      <a:noFill/>
                    </a:lnR>
                    <a:lnT>
                      <a:noFill/>
                    </a:lnT>
                    <a:lnB>
                      <a:noFill/>
                    </a:lnB>
                    <a:noFill/>
                  </a:tcPr>
                </a:tc>
                <a:extLst>
                  <a:ext uri="{0D108BD9-81ED-4DB2-BD59-A6C34878D82A}">
                    <a16:rowId xmlns:a16="http://schemas.microsoft.com/office/drawing/2014/main" val="1884933507"/>
                  </a:ext>
                </a:extLst>
              </a:tr>
              <a:tr h="445941">
                <a:tc>
                  <a:txBody>
                    <a:bodyPr/>
                    <a:lstStyle/>
                    <a:p>
                      <a:r>
                        <a:rPr lang="en-US" sz="1700" b="1"/>
                        <a:t>Main Skill Focus</a:t>
                      </a:r>
                      <a:endParaRPr lang="en-US" sz="1700"/>
                    </a:p>
                  </a:txBody>
                  <a:tcPr marL="85320" marR="85320" marT="42660" marB="42660" anchor="ctr">
                    <a:lnL>
                      <a:noFill/>
                    </a:lnL>
                    <a:lnR>
                      <a:noFill/>
                    </a:lnR>
                    <a:lnT>
                      <a:noFill/>
                    </a:lnT>
                    <a:lnB>
                      <a:noFill/>
                    </a:lnB>
                    <a:noFill/>
                  </a:tcPr>
                </a:tc>
                <a:tc>
                  <a:txBody>
                    <a:bodyPr/>
                    <a:lstStyle/>
                    <a:p>
                      <a:r>
                        <a:rPr lang="en-US" sz="1700"/>
                        <a:t>Reading comprehension &amp; writing</a:t>
                      </a:r>
                    </a:p>
                  </a:txBody>
                  <a:tcPr marL="85320" marR="85320" marT="42660" marB="42660" anchor="ctr">
                    <a:lnL>
                      <a:noFill/>
                    </a:lnL>
                    <a:lnR>
                      <a:noFill/>
                    </a:lnR>
                    <a:lnT>
                      <a:noFill/>
                    </a:lnT>
                    <a:lnB>
                      <a:noFill/>
                    </a:lnB>
                    <a:noFill/>
                  </a:tcPr>
                </a:tc>
                <a:tc>
                  <a:txBody>
                    <a:bodyPr/>
                    <a:lstStyle/>
                    <a:p>
                      <a:r>
                        <a:rPr lang="en-US" sz="1700"/>
                        <a:t>Listening comprehension &amp; writing</a:t>
                      </a:r>
                    </a:p>
                  </a:txBody>
                  <a:tcPr marL="85320" marR="85320" marT="42660" marB="42660" anchor="ctr">
                    <a:lnL>
                      <a:noFill/>
                    </a:lnL>
                    <a:lnR>
                      <a:noFill/>
                    </a:lnR>
                    <a:lnT>
                      <a:noFill/>
                    </a:lnT>
                    <a:lnB>
                      <a:noFill/>
                    </a:lnB>
                    <a:noFill/>
                  </a:tcPr>
                </a:tc>
                <a:extLst>
                  <a:ext uri="{0D108BD9-81ED-4DB2-BD59-A6C34878D82A}">
                    <a16:rowId xmlns:a16="http://schemas.microsoft.com/office/drawing/2014/main" val="2135228163"/>
                  </a:ext>
                </a:extLst>
              </a:tr>
              <a:tr h="781406">
                <a:tc>
                  <a:txBody>
                    <a:bodyPr/>
                    <a:lstStyle/>
                    <a:p>
                      <a:r>
                        <a:rPr lang="en-US" sz="1700" b="1"/>
                        <a:t>What You Do</a:t>
                      </a:r>
                      <a:endParaRPr lang="en-US" sz="1700"/>
                    </a:p>
                  </a:txBody>
                  <a:tcPr marL="85320" marR="85320" marT="42660" marB="42660" anchor="ctr">
                    <a:lnL>
                      <a:noFill/>
                    </a:lnL>
                    <a:lnR>
                      <a:noFill/>
                    </a:lnR>
                    <a:lnT>
                      <a:noFill/>
                    </a:lnT>
                    <a:lnB>
                      <a:noFill/>
                    </a:lnB>
                    <a:noFill/>
                  </a:tcPr>
                </a:tc>
                <a:tc>
                  <a:txBody>
                    <a:bodyPr/>
                    <a:lstStyle/>
                    <a:p>
                      <a:r>
                        <a:rPr lang="en-US" sz="1700"/>
                        <a:t>Read and summarize in one sentence</a:t>
                      </a:r>
                    </a:p>
                  </a:txBody>
                  <a:tcPr marL="85320" marR="85320" marT="42660" marB="42660" anchor="ctr">
                    <a:lnL>
                      <a:noFill/>
                    </a:lnL>
                    <a:lnR>
                      <a:noFill/>
                    </a:lnR>
                    <a:lnT>
                      <a:noFill/>
                    </a:lnT>
                    <a:lnB>
                      <a:noFill/>
                    </a:lnB>
                    <a:noFill/>
                  </a:tcPr>
                </a:tc>
                <a:tc>
                  <a:txBody>
                    <a:bodyPr/>
                    <a:lstStyle/>
                    <a:p>
                      <a:r>
                        <a:rPr lang="en-US" sz="1700"/>
                        <a:t>Listen, take notes, and write a summary</a:t>
                      </a:r>
                    </a:p>
                  </a:txBody>
                  <a:tcPr marL="85320" marR="85320" marT="42660" marB="42660" anchor="ctr">
                    <a:lnL>
                      <a:noFill/>
                    </a:lnL>
                    <a:lnR>
                      <a:noFill/>
                    </a:lnR>
                    <a:lnT>
                      <a:noFill/>
                    </a:lnT>
                    <a:lnB>
                      <a:noFill/>
                    </a:lnB>
                    <a:noFill/>
                  </a:tcPr>
                </a:tc>
                <a:extLst>
                  <a:ext uri="{0D108BD9-81ED-4DB2-BD59-A6C34878D82A}">
                    <a16:rowId xmlns:a16="http://schemas.microsoft.com/office/drawing/2014/main" val="1139510388"/>
                  </a:ext>
                </a:extLst>
              </a:tr>
              <a:tr h="781406">
                <a:tc>
                  <a:txBody>
                    <a:bodyPr/>
                    <a:lstStyle/>
                    <a:p>
                      <a:r>
                        <a:rPr lang="en-US" sz="1700" b="1"/>
                        <a:t>Structure Similarity</a:t>
                      </a:r>
                      <a:endParaRPr lang="en-US" sz="1700"/>
                    </a:p>
                  </a:txBody>
                  <a:tcPr marL="85320" marR="85320" marT="42660" marB="42660" anchor="ctr">
                    <a:lnL>
                      <a:noFill/>
                    </a:lnL>
                    <a:lnR>
                      <a:noFill/>
                    </a:lnR>
                    <a:lnT>
                      <a:noFill/>
                    </a:lnT>
                    <a:lnB>
                      <a:noFill/>
                    </a:lnB>
                    <a:noFill/>
                  </a:tcPr>
                </a:tc>
                <a:tc>
                  <a:txBody>
                    <a:bodyPr/>
                    <a:lstStyle/>
                    <a:p>
                      <a:r>
                        <a:rPr lang="en-US" sz="1700"/>
                        <a:t>Yes — both require capturing </a:t>
                      </a:r>
                      <a:r>
                        <a:rPr lang="en-US" sz="1700" b="1"/>
                        <a:t>main ideas + key points</a:t>
                      </a:r>
                      <a:endParaRPr lang="en-US" sz="1700"/>
                    </a:p>
                  </a:txBody>
                  <a:tcPr marL="85320" marR="85320" marT="42660" marB="42660" anchor="ctr">
                    <a:lnL>
                      <a:noFill/>
                    </a:lnL>
                    <a:lnR>
                      <a:noFill/>
                    </a:lnR>
                    <a:lnT>
                      <a:noFill/>
                    </a:lnT>
                    <a:lnB>
                      <a:noFill/>
                    </a:lnB>
                    <a:noFill/>
                  </a:tcPr>
                </a:tc>
                <a:tc>
                  <a:txBody>
                    <a:bodyPr/>
                    <a:lstStyle/>
                    <a:p>
                      <a:r>
                        <a:rPr lang="en-US" sz="1700"/>
                        <a:t>Yes — main idea, supporting ideas, and examples</a:t>
                      </a:r>
                    </a:p>
                  </a:txBody>
                  <a:tcPr marL="85320" marR="85320" marT="42660" marB="42660" anchor="ctr">
                    <a:lnL>
                      <a:noFill/>
                    </a:lnL>
                    <a:lnR>
                      <a:noFill/>
                    </a:lnR>
                    <a:lnT>
                      <a:noFill/>
                    </a:lnT>
                    <a:lnB>
                      <a:noFill/>
                    </a:lnB>
                    <a:noFill/>
                  </a:tcPr>
                </a:tc>
                <a:extLst>
                  <a:ext uri="{0D108BD9-81ED-4DB2-BD59-A6C34878D82A}">
                    <a16:rowId xmlns:a16="http://schemas.microsoft.com/office/drawing/2014/main" val="1538481774"/>
                  </a:ext>
                </a:extLst>
              </a:tr>
              <a:tr h="781406">
                <a:tc>
                  <a:txBody>
                    <a:bodyPr/>
                    <a:lstStyle/>
                    <a:p>
                      <a:r>
                        <a:rPr lang="en-US" sz="1700" b="1"/>
                        <a:t>Scoring Criteria</a:t>
                      </a:r>
                      <a:endParaRPr lang="en-US" sz="1700"/>
                    </a:p>
                  </a:txBody>
                  <a:tcPr marL="85320" marR="85320" marT="42660" marB="42660" anchor="ctr">
                    <a:lnL>
                      <a:noFill/>
                    </a:lnL>
                    <a:lnR>
                      <a:noFill/>
                    </a:lnR>
                    <a:lnT>
                      <a:noFill/>
                    </a:lnT>
                    <a:lnB>
                      <a:noFill/>
                    </a:lnB>
                    <a:noFill/>
                  </a:tcPr>
                </a:tc>
                <a:tc>
                  <a:txBody>
                    <a:bodyPr/>
                    <a:lstStyle/>
                    <a:p>
                      <a:r>
                        <a:rPr lang="en-US" sz="1700"/>
                        <a:t>Content, Form, Grammar, Vocabulary</a:t>
                      </a:r>
                    </a:p>
                  </a:txBody>
                  <a:tcPr marL="85320" marR="85320" marT="42660" marB="42660" anchor="ctr">
                    <a:lnL>
                      <a:noFill/>
                    </a:lnL>
                    <a:lnR>
                      <a:noFill/>
                    </a:lnR>
                    <a:lnT>
                      <a:noFill/>
                    </a:lnT>
                    <a:lnB>
                      <a:noFill/>
                    </a:lnB>
                    <a:noFill/>
                  </a:tcPr>
                </a:tc>
                <a:tc>
                  <a:txBody>
                    <a:bodyPr/>
                    <a:lstStyle/>
                    <a:p>
                      <a:r>
                        <a:rPr lang="en-US" sz="1700" dirty="0"/>
                        <a:t>Content, Form, Grammar, Vocabulary</a:t>
                      </a:r>
                    </a:p>
                  </a:txBody>
                  <a:tcPr marL="85320" marR="85320" marT="42660" marB="42660" anchor="ctr">
                    <a:lnL>
                      <a:noFill/>
                    </a:lnL>
                    <a:lnR>
                      <a:noFill/>
                    </a:lnR>
                    <a:lnT>
                      <a:noFill/>
                    </a:lnT>
                    <a:lnB>
                      <a:noFill/>
                    </a:lnB>
                    <a:noFill/>
                  </a:tcPr>
                </a:tc>
                <a:extLst>
                  <a:ext uri="{0D108BD9-81ED-4DB2-BD59-A6C34878D82A}">
                    <a16:rowId xmlns:a16="http://schemas.microsoft.com/office/drawing/2014/main" val="3697744281"/>
                  </a:ext>
                </a:extLst>
              </a:tr>
            </a:tbl>
          </a:graphicData>
        </a:graphic>
      </p:graphicFrame>
    </p:spTree>
    <p:extLst>
      <p:ext uri="{BB962C8B-B14F-4D97-AF65-F5344CB8AC3E}">
        <p14:creationId xmlns:p14="http://schemas.microsoft.com/office/powerpoint/2010/main" val="18984335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697F82-668A-54F5-1E9C-3154051B0616}"/>
              </a:ext>
            </a:extLst>
          </p:cNvPr>
          <p:cNvSpPr>
            <a:spLocks noGrp="1"/>
          </p:cNvSpPr>
          <p:nvPr>
            <p:ph type="title"/>
          </p:nvPr>
        </p:nvSpPr>
        <p:spPr/>
        <p:txBody>
          <a:bodyPr/>
          <a:lstStyle/>
          <a:p>
            <a:r>
              <a:rPr lang="en-US" b="1" dirty="0"/>
              <a:t>Synonyms of "Speaker"</a:t>
            </a:r>
            <a:r>
              <a:rPr lang="en-US" dirty="0"/>
              <a:t> (depending on context):</a:t>
            </a:r>
          </a:p>
        </p:txBody>
      </p:sp>
      <p:graphicFrame>
        <p:nvGraphicFramePr>
          <p:cNvPr id="4" name="Content Placeholder 3">
            <a:extLst>
              <a:ext uri="{FF2B5EF4-FFF2-40B4-BE49-F238E27FC236}">
                <a16:creationId xmlns:a16="http://schemas.microsoft.com/office/drawing/2014/main" id="{41F46CC1-54F4-02F1-3971-AED1C6541C5A}"/>
              </a:ext>
            </a:extLst>
          </p:cNvPr>
          <p:cNvGraphicFramePr>
            <a:graphicFrameLocks noGrp="1"/>
          </p:cNvGraphicFramePr>
          <p:nvPr>
            <p:ph idx="1"/>
            <p:extLst>
              <p:ext uri="{D42A27DB-BD31-4B8C-83A1-F6EECF244321}">
                <p14:modId xmlns:p14="http://schemas.microsoft.com/office/powerpoint/2010/main" val="214660263"/>
              </p:ext>
            </p:extLst>
          </p:nvPr>
        </p:nvGraphicFramePr>
        <p:xfrm>
          <a:off x="548640" y="1818640"/>
          <a:ext cx="10805160" cy="3417093"/>
        </p:xfrm>
        <a:graphic>
          <a:graphicData uri="http://schemas.openxmlformats.org/drawingml/2006/table">
            <a:tbl>
              <a:tblPr/>
              <a:tblGrid>
                <a:gridCol w="3601720">
                  <a:extLst>
                    <a:ext uri="{9D8B030D-6E8A-4147-A177-3AD203B41FA5}">
                      <a16:colId xmlns:a16="http://schemas.microsoft.com/office/drawing/2014/main" val="2360575797"/>
                    </a:ext>
                  </a:extLst>
                </a:gridCol>
                <a:gridCol w="3601720">
                  <a:extLst>
                    <a:ext uri="{9D8B030D-6E8A-4147-A177-3AD203B41FA5}">
                      <a16:colId xmlns:a16="http://schemas.microsoft.com/office/drawing/2014/main" val="1901895825"/>
                    </a:ext>
                  </a:extLst>
                </a:gridCol>
                <a:gridCol w="3601720">
                  <a:extLst>
                    <a:ext uri="{9D8B030D-6E8A-4147-A177-3AD203B41FA5}">
                      <a16:colId xmlns:a16="http://schemas.microsoft.com/office/drawing/2014/main" val="62939167"/>
                    </a:ext>
                  </a:extLst>
                </a:gridCol>
              </a:tblGrid>
              <a:tr h="506236">
                <a:tc>
                  <a:txBody>
                    <a:bodyPr/>
                    <a:lstStyle/>
                    <a:p>
                      <a:r>
                        <a:rPr lang="en-US" b="1"/>
                        <a:t>Common Term</a:t>
                      </a:r>
                      <a:endParaRPr lang="en-US"/>
                    </a:p>
                  </a:txBody>
                  <a:tcPr anchor="ctr">
                    <a:lnL>
                      <a:noFill/>
                    </a:lnL>
                    <a:lnR>
                      <a:noFill/>
                    </a:lnR>
                    <a:lnT>
                      <a:noFill/>
                    </a:lnT>
                    <a:lnB>
                      <a:noFill/>
                    </a:lnB>
                    <a:noFill/>
                  </a:tcPr>
                </a:tc>
                <a:tc>
                  <a:txBody>
                    <a:bodyPr/>
                    <a:lstStyle/>
                    <a:p>
                      <a:r>
                        <a:rPr lang="en-US" b="1"/>
                        <a:t>Synonyms / Variations</a:t>
                      </a:r>
                      <a:endParaRPr lang="en-US"/>
                    </a:p>
                  </a:txBody>
                  <a:tcPr anchor="ctr">
                    <a:lnL>
                      <a:noFill/>
                    </a:lnL>
                    <a:lnR>
                      <a:noFill/>
                    </a:lnR>
                    <a:lnT>
                      <a:noFill/>
                    </a:lnT>
                    <a:lnB>
                      <a:noFill/>
                    </a:lnB>
                    <a:noFill/>
                  </a:tcPr>
                </a:tc>
                <a:tc>
                  <a:txBody>
                    <a:bodyPr/>
                    <a:lstStyle/>
                    <a:p>
                      <a:r>
                        <a:rPr lang="en-US" b="1"/>
                        <a:t>Context Use</a:t>
                      </a:r>
                      <a:endParaRPr lang="en-US"/>
                    </a:p>
                  </a:txBody>
                  <a:tcPr anchor="ctr">
                    <a:lnL>
                      <a:noFill/>
                    </a:lnL>
                    <a:lnR>
                      <a:noFill/>
                    </a:lnR>
                    <a:lnT>
                      <a:noFill/>
                    </a:lnT>
                    <a:lnB>
                      <a:noFill/>
                    </a:lnB>
                    <a:noFill/>
                  </a:tcPr>
                </a:tc>
                <a:extLst>
                  <a:ext uri="{0D108BD9-81ED-4DB2-BD59-A6C34878D82A}">
                    <a16:rowId xmlns:a16="http://schemas.microsoft.com/office/drawing/2014/main" val="3894346158"/>
                  </a:ext>
                </a:extLst>
              </a:tr>
              <a:tr h="506236">
                <a:tc>
                  <a:txBody>
                    <a:bodyPr/>
                    <a:lstStyle/>
                    <a:p>
                      <a:r>
                        <a:rPr lang="en-US"/>
                        <a:t>Speaker</a:t>
                      </a:r>
                    </a:p>
                  </a:txBody>
                  <a:tcPr anchor="ctr">
                    <a:lnL>
                      <a:noFill/>
                    </a:lnL>
                    <a:lnR>
                      <a:noFill/>
                    </a:lnR>
                    <a:lnT>
                      <a:noFill/>
                    </a:lnT>
                    <a:lnB>
                      <a:noFill/>
                    </a:lnB>
                    <a:noFill/>
                  </a:tcPr>
                </a:tc>
                <a:tc>
                  <a:txBody>
                    <a:bodyPr/>
                    <a:lstStyle/>
                    <a:p>
                      <a:r>
                        <a:rPr lang="en-US"/>
                        <a:t>Presenter, Lecturer, Orator</a:t>
                      </a:r>
                    </a:p>
                  </a:txBody>
                  <a:tcPr anchor="ctr">
                    <a:lnL>
                      <a:noFill/>
                    </a:lnL>
                    <a:lnR>
                      <a:noFill/>
                    </a:lnR>
                    <a:lnT>
                      <a:noFill/>
                    </a:lnT>
                    <a:lnB>
                      <a:noFill/>
                    </a:lnB>
                    <a:noFill/>
                  </a:tcPr>
                </a:tc>
                <a:tc>
                  <a:txBody>
                    <a:bodyPr/>
                    <a:lstStyle/>
                    <a:p>
                      <a:r>
                        <a:rPr lang="en-US"/>
                        <a:t>General use</a:t>
                      </a:r>
                    </a:p>
                  </a:txBody>
                  <a:tcPr anchor="ctr">
                    <a:lnL>
                      <a:noFill/>
                    </a:lnL>
                    <a:lnR>
                      <a:noFill/>
                    </a:lnR>
                    <a:lnT>
                      <a:noFill/>
                    </a:lnT>
                    <a:lnB>
                      <a:noFill/>
                    </a:lnB>
                    <a:noFill/>
                  </a:tcPr>
                </a:tc>
                <a:extLst>
                  <a:ext uri="{0D108BD9-81ED-4DB2-BD59-A6C34878D82A}">
                    <a16:rowId xmlns:a16="http://schemas.microsoft.com/office/drawing/2014/main" val="1247749332"/>
                  </a:ext>
                </a:extLst>
              </a:tr>
              <a:tr h="506236">
                <a:tc>
                  <a:txBody>
                    <a:bodyPr/>
                    <a:lstStyle/>
                    <a:p>
                      <a:r>
                        <a:rPr lang="en-US"/>
                        <a:t>Speaker</a:t>
                      </a:r>
                    </a:p>
                  </a:txBody>
                  <a:tcPr anchor="ctr">
                    <a:lnL>
                      <a:noFill/>
                    </a:lnL>
                    <a:lnR>
                      <a:noFill/>
                    </a:lnR>
                    <a:lnT>
                      <a:noFill/>
                    </a:lnT>
                    <a:lnB>
                      <a:noFill/>
                    </a:lnB>
                    <a:noFill/>
                  </a:tcPr>
                </a:tc>
                <a:tc>
                  <a:txBody>
                    <a:bodyPr/>
                    <a:lstStyle/>
                    <a:p>
                      <a:r>
                        <a:rPr lang="en-US"/>
                        <a:t>Narrator, Commentator, Announcer</a:t>
                      </a:r>
                    </a:p>
                  </a:txBody>
                  <a:tcPr anchor="ctr">
                    <a:lnL>
                      <a:noFill/>
                    </a:lnL>
                    <a:lnR>
                      <a:noFill/>
                    </a:lnR>
                    <a:lnT>
                      <a:noFill/>
                    </a:lnT>
                    <a:lnB>
                      <a:noFill/>
                    </a:lnB>
                    <a:noFill/>
                  </a:tcPr>
                </a:tc>
                <a:tc>
                  <a:txBody>
                    <a:bodyPr/>
                    <a:lstStyle/>
                    <a:p>
                      <a:r>
                        <a:rPr lang="en-US"/>
                        <a:t>If explaining or describing events</a:t>
                      </a:r>
                    </a:p>
                  </a:txBody>
                  <a:tcPr anchor="ctr">
                    <a:lnL>
                      <a:noFill/>
                    </a:lnL>
                    <a:lnR>
                      <a:noFill/>
                    </a:lnR>
                    <a:lnT>
                      <a:noFill/>
                    </a:lnT>
                    <a:lnB>
                      <a:noFill/>
                    </a:lnB>
                    <a:noFill/>
                  </a:tcPr>
                </a:tc>
                <a:extLst>
                  <a:ext uri="{0D108BD9-81ED-4DB2-BD59-A6C34878D82A}">
                    <a16:rowId xmlns:a16="http://schemas.microsoft.com/office/drawing/2014/main" val="301198139"/>
                  </a:ext>
                </a:extLst>
              </a:tr>
              <a:tr h="885913">
                <a:tc>
                  <a:txBody>
                    <a:bodyPr/>
                    <a:lstStyle/>
                    <a:p>
                      <a:r>
                        <a:rPr lang="en-US"/>
                        <a:t>Speaker</a:t>
                      </a:r>
                    </a:p>
                  </a:txBody>
                  <a:tcPr anchor="ctr">
                    <a:lnL>
                      <a:noFill/>
                    </a:lnL>
                    <a:lnR>
                      <a:noFill/>
                    </a:lnR>
                    <a:lnT>
                      <a:noFill/>
                    </a:lnT>
                    <a:lnB>
                      <a:noFill/>
                    </a:lnB>
                    <a:noFill/>
                  </a:tcPr>
                </a:tc>
                <a:tc>
                  <a:txBody>
                    <a:bodyPr/>
                    <a:lstStyle/>
                    <a:p>
                      <a:r>
                        <a:rPr lang="en-US"/>
                        <a:t>Expert, Researcher, Scientist, Economist, Historian, Professor</a:t>
                      </a:r>
                    </a:p>
                  </a:txBody>
                  <a:tcPr anchor="ctr">
                    <a:lnL>
                      <a:noFill/>
                    </a:lnL>
                    <a:lnR>
                      <a:noFill/>
                    </a:lnR>
                    <a:lnT>
                      <a:noFill/>
                    </a:lnT>
                    <a:lnB>
                      <a:noFill/>
                    </a:lnB>
                    <a:noFill/>
                  </a:tcPr>
                </a:tc>
                <a:tc>
                  <a:txBody>
                    <a:bodyPr/>
                    <a:lstStyle/>
                    <a:p>
                      <a:r>
                        <a:rPr lang="en-US"/>
                        <a:t>If the person is an authority</a:t>
                      </a:r>
                    </a:p>
                  </a:txBody>
                  <a:tcPr anchor="ctr">
                    <a:lnL>
                      <a:noFill/>
                    </a:lnL>
                    <a:lnR>
                      <a:noFill/>
                    </a:lnR>
                    <a:lnT>
                      <a:noFill/>
                    </a:lnT>
                    <a:lnB>
                      <a:noFill/>
                    </a:lnB>
                    <a:noFill/>
                  </a:tcPr>
                </a:tc>
                <a:extLst>
                  <a:ext uri="{0D108BD9-81ED-4DB2-BD59-A6C34878D82A}">
                    <a16:rowId xmlns:a16="http://schemas.microsoft.com/office/drawing/2014/main" val="4118288451"/>
                  </a:ext>
                </a:extLst>
              </a:tr>
              <a:tr h="506236">
                <a:tc>
                  <a:txBody>
                    <a:bodyPr/>
                    <a:lstStyle/>
                    <a:p>
                      <a:r>
                        <a:rPr lang="en-US"/>
                        <a:t>Speaker</a:t>
                      </a:r>
                    </a:p>
                  </a:txBody>
                  <a:tcPr anchor="ctr">
                    <a:lnL>
                      <a:noFill/>
                    </a:lnL>
                    <a:lnR>
                      <a:noFill/>
                    </a:lnR>
                    <a:lnT>
                      <a:noFill/>
                    </a:lnT>
                    <a:lnB>
                      <a:noFill/>
                    </a:lnB>
                    <a:noFill/>
                  </a:tcPr>
                </a:tc>
                <a:tc>
                  <a:txBody>
                    <a:bodyPr/>
                    <a:lstStyle/>
                    <a:p>
                      <a:r>
                        <a:rPr lang="en-US"/>
                        <a:t>Individual, Person, Figure</a:t>
                      </a:r>
                    </a:p>
                  </a:txBody>
                  <a:tcPr anchor="ctr">
                    <a:lnL>
                      <a:noFill/>
                    </a:lnL>
                    <a:lnR>
                      <a:noFill/>
                    </a:lnR>
                    <a:lnT>
                      <a:noFill/>
                    </a:lnT>
                    <a:lnB>
                      <a:noFill/>
                    </a:lnB>
                    <a:noFill/>
                  </a:tcPr>
                </a:tc>
                <a:tc>
                  <a:txBody>
                    <a:bodyPr/>
                    <a:lstStyle/>
                    <a:p>
                      <a:r>
                        <a:rPr lang="en-US"/>
                        <a:t>When less specific or more formal</a:t>
                      </a:r>
                    </a:p>
                  </a:txBody>
                  <a:tcPr anchor="ctr">
                    <a:lnL>
                      <a:noFill/>
                    </a:lnL>
                    <a:lnR>
                      <a:noFill/>
                    </a:lnR>
                    <a:lnT>
                      <a:noFill/>
                    </a:lnT>
                    <a:lnB>
                      <a:noFill/>
                    </a:lnB>
                    <a:noFill/>
                  </a:tcPr>
                </a:tc>
                <a:extLst>
                  <a:ext uri="{0D108BD9-81ED-4DB2-BD59-A6C34878D82A}">
                    <a16:rowId xmlns:a16="http://schemas.microsoft.com/office/drawing/2014/main" val="2111812947"/>
                  </a:ext>
                </a:extLst>
              </a:tr>
              <a:tr h="506236">
                <a:tc>
                  <a:txBody>
                    <a:bodyPr/>
                    <a:lstStyle/>
                    <a:p>
                      <a:r>
                        <a:rPr lang="en-US"/>
                        <a:t>Speaker</a:t>
                      </a:r>
                    </a:p>
                  </a:txBody>
                  <a:tcPr anchor="ctr">
                    <a:lnL>
                      <a:noFill/>
                    </a:lnL>
                    <a:lnR>
                      <a:noFill/>
                    </a:lnR>
                    <a:lnT>
                      <a:noFill/>
                    </a:lnT>
                    <a:lnB>
                      <a:noFill/>
                    </a:lnB>
                    <a:noFill/>
                  </a:tcPr>
                </a:tc>
                <a:tc>
                  <a:txBody>
                    <a:bodyPr/>
                    <a:lstStyle/>
                    <a:p>
                      <a:r>
                        <a:rPr lang="en-US"/>
                        <a:t>Voice, Source</a:t>
                      </a:r>
                    </a:p>
                  </a:txBody>
                  <a:tcPr anchor="ctr">
                    <a:lnL>
                      <a:noFill/>
                    </a:lnL>
                    <a:lnR>
                      <a:noFill/>
                    </a:lnR>
                    <a:lnT>
                      <a:noFill/>
                    </a:lnT>
                    <a:lnB>
                      <a:noFill/>
                    </a:lnB>
                    <a:noFill/>
                  </a:tcPr>
                </a:tc>
                <a:tc>
                  <a:txBody>
                    <a:bodyPr/>
                    <a:lstStyle/>
                    <a:p>
                      <a:r>
                        <a:rPr lang="en-US" dirty="0"/>
                        <a:t>For audio/text perspective</a:t>
                      </a:r>
                    </a:p>
                  </a:txBody>
                  <a:tcPr anchor="ctr">
                    <a:lnL>
                      <a:noFill/>
                    </a:lnL>
                    <a:lnR>
                      <a:noFill/>
                    </a:lnR>
                    <a:lnT>
                      <a:noFill/>
                    </a:lnT>
                    <a:lnB>
                      <a:noFill/>
                    </a:lnB>
                    <a:noFill/>
                  </a:tcPr>
                </a:tc>
                <a:extLst>
                  <a:ext uri="{0D108BD9-81ED-4DB2-BD59-A6C34878D82A}">
                    <a16:rowId xmlns:a16="http://schemas.microsoft.com/office/drawing/2014/main" val="3662290488"/>
                  </a:ext>
                </a:extLst>
              </a:tr>
            </a:tbl>
          </a:graphicData>
        </a:graphic>
      </p:graphicFrame>
    </p:spTree>
    <p:extLst>
      <p:ext uri="{BB962C8B-B14F-4D97-AF65-F5344CB8AC3E}">
        <p14:creationId xmlns:p14="http://schemas.microsoft.com/office/powerpoint/2010/main" val="41718386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14AB86-8F98-16FF-4DA8-7D488C4FF3A2}"/>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F6649B9F-4D50-1E3A-BFAE-33EBB47E501B}"/>
              </a:ext>
            </a:extLst>
          </p:cNvPr>
          <p:cNvSpPr>
            <a:spLocks noGrp="1"/>
          </p:cNvSpPr>
          <p:nvPr>
            <p:ph idx="1"/>
          </p:nvPr>
        </p:nvSpPr>
        <p:spPr/>
        <p:txBody>
          <a:bodyPr/>
          <a:lstStyle/>
          <a:p>
            <a:r>
              <a:rPr lang="en-US" b="1" dirty="0"/>
              <a:t>Examples in Sentences:</a:t>
            </a:r>
          </a:p>
          <a:p>
            <a:r>
              <a:rPr lang="en-US" i="1" dirty="0"/>
              <a:t>"The </a:t>
            </a:r>
            <a:r>
              <a:rPr lang="en-US" b="1" i="1" dirty="0"/>
              <a:t>lecturer</a:t>
            </a:r>
            <a:r>
              <a:rPr lang="en-US" i="1" dirty="0"/>
              <a:t> discussed environmental issues in depth."</a:t>
            </a:r>
            <a:endParaRPr lang="en-US" dirty="0"/>
          </a:p>
          <a:p>
            <a:r>
              <a:rPr lang="en-US" i="1" dirty="0"/>
              <a:t>"According to the </a:t>
            </a:r>
            <a:r>
              <a:rPr lang="en-US" b="1" i="1" dirty="0"/>
              <a:t>expert</a:t>
            </a:r>
            <a:r>
              <a:rPr lang="en-US" i="1" dirty="0"/>
              <a:t>, globalization has both pros and cons."</a:t>
            </a:r>
            <a:endParaRPr lang="en-US" dirty="0"/>
          </a:p>
          <a:p>
            <a:r>
              <a:rPr lang="en-US" i="1" dirty="0"/>
              <a:t>"The </a:t>
            </a:r>
            <a:r>
              <a:rPr lang="en-US" b="1" i="1" dirty="0"/>
              <a:t>presenter</a:t>
            </a:r>
            <a:r>
              <a:rPr lang="en-US" i="1" dirty="0"/>
              <a:t> highlighted three critical elements of the topic."</a:t>
            </a:r>
            <a:endParaRPr lang="en-US" dirty="0"/>
          </a:p>
          <a:p>
            <a:r>
              <a:rPr lang="en-US" i="1" dirty="0"/>
              <a:t>"The </a:t>
            </a:r>
            <a:r>
              <a:rPr lang="en-US" b="1" i="1" dirty="0"/>
              <a:t>professor</a:t>
            </a:r>
            <a:r>
              <a:rPr lang="en-US" i="1" dirty="0"/>
              <a:t> concluded with a strong argument about ethics in science."</a:t>
            </a:r>
            <a:endParaRPr lang="en-US" dirty="0"/>
          </a:p>
          <a:p>
            <a:r>
              <a:rPr lang="en-US" i="1" dirty="0"/>
              <a:t>"The </a:t>
            </a:r>
            <a:r>
              <a:rPr lang="en-US" b="1" i="1" dirty="0"/>
              <a:t>narrator</a:t>
            </a:r>
            <a:r>
              <a:rPr lang="en-US" i="1" dirty="0"/>
              <a:t> illustrated the impact of technology on communication."</a:t>
            </a:r>
            <a:endParaRPr lang="en-US" dirty="0"/>
          </a:p>
          <a:p>
            <a:endParaRPr lang="en-US" dirty="0"/>
          </a:p>
        </p:txBody>
      </p:sp>
    </p:spTree>
    <p:extLst>
      <p:ext uri="{BB962C8B-B14F-4D97-AF65-F5344CB8AC3E}">
        <p14:creationId xmlns:p14="http://schemas.microsoft.com/office/powerpoint/2010/main" val="32673796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4E7D43-4C0C-B6F1-A568-86EC15FC265B}"/>
              </a:ext>
            </a:extLst>
          </p:cNvPr>
          <p:cNvSpPr>
            <a:spLocks noGrp="1"/>
          </p:cNvSpPr>
          <p:nvPr>
            <p:ph type="title"/>
          </p:nvPr>
        </p:nvSpPr>
        <p:spPr/>
        <p:txBody>
          <a:bodyPr/>
          <a:lstStyle/>
          <a:p>
            <a:r>
              <a:rPr lang="en-US" dirty="0"/>
              <a:t>Template</a:t>
            </a:r>
            <a:br>
              <a:rPr lang="en-US" dirty="0"/>
            </a:br>
            <a:endParaRPr lang="en-US" dirty="0"/>
          </a:p>
        </p:txBody>
      </p:sp>
      <p:sp>
        <p:nvSpPr>
          <p:cNvPr id="5" name="Rectangle 2">
            <a:extLst>
              <a:ext uri="{FF2B5EF4-FFF2-40B4-BE49-F238E27FC236}">
                <a16:creationId xmlns:a16="http://schemas.microsoft.com/office/drawing/2014/main" id="{337FACFD-C924-D20E-2C84-ED0204935616}"/>
              </a:ext>
            </a:extLst>
          </p:cNvPr>
          <p:cNvSpPr>
            <a:spLocks noGrp="1" noChangeArrowheads="1"/>
          </p:cNvSpPr>
          <p:nvPr>
            <p:ph idx="1"/>
          </p:nvPr>
        </p:nvSpPr>
        <p:spPr bwMode="auto">
          <a:xfrm>
            <a:off x="279400" y="1445053"/>
            <a:ext cx="11353800"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Arial" panose="020B0604020202020204" pitchFamily="34" charset="0"/>
              </a:rPr>
              <a:t>"The speaker provided a comprehensive overview of [main topic],emphasizing crucial components </a:t>
            </a:r>
            <a:r>
              <a:rPr kumimoji="0" lang="en-US" altLang="en-US" sz="2400" b="0" i="0" u="none" strike="noStrike" cap="none" normalizeH="0" baseline="0" dirty="0">
                <a:ln>
                  <a:noFill/>
                </a:ln>
                <a:solidFill>
                  <a:srgbClr val="FF0000"/>
                </a:solidFill>
                <a:effectLst/>
                <a:latin typeface="Arial" panose="020B0604020202020204" pitchFamily="34" charset="0"/>
              </a:rPr>
              <a:t>such as</a:t>
            </a:r>
            <a:r>
              <a:rPr kumimoji="0" lang="en-US" altLang="en-US" sz="2400" b="0" i="0" u="none" strike="noStrike" cap="none" normalizeH="0" baseline="0" dirty="0">
                <a:ln>
                  <a:noFill/>
                </a:ln>
                <a:solidFill>
                  <a:schemeClr val="tx1"/>
                </a:solidFill>
                <a:effectLst/>
                <a:latin typeface="Arial" panose="020B0604020202020204" pitchFamily="34" charset="0"/>
              </a:rPr>
              <a:t>[points 1], 2], </a:t>
            </a:r>
            <a:r>
              <a:rPr kumimoji="0" lang="en-US" altLang="en-US" sz="2400" b="0" i="0" u="none" strike="noStrike" cap="none" normalizeH="0" baseline="0" dirty="0">
                <a:ln>
                  <a:noFill/>
                </a:ln>
                <a:solidFill>
                  <a:srgbClr val="FF0000"/>
                </a:solidFill>
                <a:effectLst/>
                <a:latin typeface="Arial" panose="020B0604020202020204" pitchFamily="34" charset="0"/>
              </a:rPr>
              <a:t>and</a:t>
            </a:r>
            <a:r>
              <a:rPr kumimoji="0" lang="en-US" altLang="en-US" sz="2400" b="0" i="0" u="none" strike="noStrike" cap="none" normalizeH="0" baseline="0" dirty="0">
                <a:ln>
                  <a:noFill/>
                </a:ln>
                <a:solidFill>
                  <a:schemeClr val="tx1"/>
                </a:solidFill>
                <a:effectLst/>
                <a:latin typeface="Arial" panose="020B0604020202020204" pitchFamily="34" charset="0"/>
              </a:rPr>
              <a:t> 3,</a:t>
            </a:r>
            <a:r>
              <a:rPr kumimoji="0" lang="en-US" altLang="en-US" sz="2400" b="0" i="0" u="none" strike="noStrike" cap="none" normalizeH="0" baseline="0" dirty="0">
                <a:ln>
                  <a:noFill/>
                </a:ln>
                <a:solidFill>
                  <a:srgbClr val="FF0000"/>
                </a:solidFill>
                <a:effectLst/>
                <a:latin typeface="Arial" panose="020B0604020202020204" pitchFamily="34" charset="0"/>
              </a:rPr>
              <a:t>in addition </a:t>
            </a:r>
            <a:r>
              <a:rPr kumimoji="0" lang="en-US" altLang="en-US" sz="2400" b="0" i="0" u="none" strike="noStrike" cap="none" normalizeH="0" baseline="0" dirty="0">
                <a:ln>
                  <a:noFill/>
                </a:ln>
                <a:solidFill>
                  <a:schemeClr val="tx1"/>
                </a:solidFill>
                <a:effectLst/>
                <a:latin typeface="Arial" panose="020B0604020202020204" pitchFamily="34" charset="0"/>
              </a:rPr>
              <a:t>to stressing the significance of [important insight], </a:t>
            </a:r>
            <a:r>
              <a:rPr kumimoji="0" lang="en-US" altLang="en-US" sz="2400" b="0" i="0" u="none" strike="noStrike" cap="none" normalizeH="0" baseline="0" dirty="0">
                <a:ln>
                  <a:noFill/>
                </a:ln>
                <a:solidFill>
                  <a:srgbClr val="FF0000"/>
                </a:solidFill>
                <a:effectLst/>
                <a:latin typeface="Arial" panose="020B0604020202020204" pitchFamily="34" charset="0"/>
              </a:rPr>
              <a:t>he/she also highlighted </a:t>
            </a:r>
            <a:r>
              <a:rPr kumimoji="0" lang="en-US" altLang="en-US" sz="2400" b="0" i="0" u="none" strike="noStrike" cap="none" normalizeH="0" baseline="0" dirty="0">
                <a:ln>
                  <a:noFill/>
                </a:ln>
                <a:solidFill>
                  <a:schemeClr val="tx1"/>
                </a:solidFill>
                <a:effectLst/>
                <a:latin typeface="Arial" panose="020B0604020202020204" pitchFamily="34" charset="0"/>
              </a:rPr>
              <a:t>[an example or cause-and-effect information] </a:t>
            </a:r>
            <a:r>
              <a:rPr kumimoji="0" lang="en-US" altLang="en-US" sz="2400" b="0" i="0" u="none" strike="noStrike" cap="none" normalizeH="0" baseline="0" dirty="0">
                <a:ln>
                  <a:noFill/>
                </a:ln>
                <a:solidFill>
                  <a:srgbClr val="FF0000"/>
                </a:solidFill>
                <a:effectLst/>
                <a:latin typeface="Arial" panose="020B0604020202020204" pitchFamily="34" charset="0"/>
              </a:rPr>
              <a:t>connector </a:t>
            </a:r>
            <a:r>
              <a:rPr lang="en-US" altLang="en-US" sz="2400" b="1" dirty="0">
                <a:latin typeface="Arial" panose="020B0604020202020204" pitchFamily="34" charset="0"/>
              </a:rPr>
              <a:t>t</a:t>
            </a:r>
            <a:r>
              <a:rPr kumimoji="0" lang="en-US" altLang="en-US" sz="2400" b="1" i="0" u="none" strike="noStrike" cap="none" normalizeH="0" baseline="0" dirty="0">
                <a:ln>
                  <a:noFill/>
                </a:ln>
                <a:solidFill>
                  <a:schemeClr val="tx1"/>
                </a:solidFill>
                <a:effectLst/>
                <a:latin typeface="Arial" panose="020B0604020202020204" pitchFamily="34" charset="0"/>
              </a:rPr>
              <a:t>he talk's overall goal was to (increase awareness/your logic based on condition) </a:t>
            </a:r>
            <a:r>
              <a:rPr kumimoji="0" lang="en-US" altLang="en-US" sz="2400" b="1" i="0" u="none" strike="noStrike" cap="none" normalizeH="0" baseline="0" dirty="0">
                <a:ln>
                  <a:noFill/>
                </a:ln>
                <a:solidFill>
                  <a:srgbClr val="FF0000"/>
                </a:solidFill>
                <a:effectLst/>
                <a:latin typeface="Arial" panose="020B0604020202020204" pitchFamily="34" charset="0"/>
              </a:rPr>
              <a:t>connector </a:t>
            </a:r>
            <a:r>
              <a:rPr kumimoji="0" lang="en-US" altLang="en-US" sz="2400" b="1" i="0" u="none" strike="noStrike" cap="none" normalizeH="0" baseline="0" dirty="0">
                <a:ln>
                  <a:noFill/>
                </a:ln>
                <a:solidFill>
                  <a:schemeClr val="tx1"/>
                </a:solidFill>
                <a:effectLst/>
                <a:latin typeface="Arial" panose="020B0604020202020204" pitchFamily="34" charset="0"/>
              </a:rPr>
              <a:t>offer insight into [conclusion or purpose].</a:t>
            </a:r>
          </a:p>
        </p:txBody>
      </p:sp>
    </p:spTree>
    <p:extLst>
      <p:ext uri="{BB962C8B-B14F-4D97-AF65-F5344CB8AC3E}">
        <p14:creationId xmlns:p14="http://schemas.microsoft.com/office/powerpoint/2010/main" val="20161104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2D209C-9132-063C-CA6F-799A44CFE76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389C849-D49F-C33C-A1AB-F42C80E3F320}"/>
              </a:ext>
            </a:extLst>
          </p:cNvPr>
          <p:cNvSpPr>
            <a:spLocks noGrp="1"/>
          </p:cNvSpPr>
          <p:nvPr>
            <p:ph idx="1"/>
          </p:nvPr>
        </p:nvSpPr>
        <p:spPr/>
        <p:txBody>
          <a:bodyPr/>
          <a:lstStyle/>
          <a:p>
            <a:r>
              <a:rPr lang="en-US" dirty="0"/>
              <a:t>The speaker provided a comprehensive overview of domestication of dogs and wolves, emphasizing crucial components such human journey and wolf in addition to stressing the significance of less aggressive wolf with garbage and he also highlighted complex phenomena such as emotional and psychological changes in their bond although the talk's overall goal was to demonstrate how the dogs are socially bonded with humans and offer insight into wolf history.</a:t>
            </a:r>
          </a:p>
        </p:txBody>
      </p:sp>
    </p:spTree>
    <p:extLst>
      <p:ext uri="{BB962C8B-B14F-4D97-AF65-F5344CB8AC3E}">
        <p14:creationId xmlns:p14="http://schemas.microsoft.com/office/powerpoint/2010/main" val="2877211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873D8-3017-938D-C67C-6314BA91FC0C}"/>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C9C0E77-0560-18F7-3812-086F0FC0EE91}"/>
              </a:ext>
            </a:extLst>
          </p:cNvPr>
          <p:cNvSpPr>
            <a:spLocks noGrp="1"/>
          </p:cNvSpPr>
          <p:nvPr>
            <p:ph idx="1"/>
          </p:nvPr>
        </p:nvSpPr>
        <p:spPr/>
        <p:txBody>
          <a:bodyPr/>
          <a:lstStyle/>
          <a:p>
            <a:r>
              <a:rPr lang="en-US" b="1" dirty="0"/>
              <a:t>Summarize spoken text</a:t>
            </a:r>
          </a:p>
          <a:p>
            <a:r>
              <a:rPr lang="en-US" b="1" dirty="0"/>
              <a:t>Multiple choice, Multiple Answer</a:t>
            </a:r>
          </a:p>
          <a:p>
            <a:r>
              <a:rPr lang="en-US" b="1" dirty="0"/>
              <a:t>Fill in the blanks</a:t>
            </a:r>
          </a:p>
          <a:p>
            <a:r>
              <a:rPr lang="en-US" b="1" dirty="0"/>
              <a:t>Highlight  	Correct Summary</a:t>
            </a:r>
          </a:p>
          <a:p>
            <a:r>
              <a:rPr lang="en-US" b="1" dirty="0"/>
              <a:t>Multiple Choice, Single Answer</a:t>
            </a:r>
          </a:p>
          <a:p>
            <a:r>
              <a:rPr lang="en-US" b="1" dirty="0"/>
              <a:t>Select missing words</a:t>
            </a:r>
          </a:p>
          <a:p>
            <a:r>
              <a:rPr lang="en-US" b="1" dirty="0" err="1"/>
              <a:t>Hightlight</a:t>
            </a:r>
            <a:r>
              <a:rPr lang="en-US" b="1" dirty="0"/>
              <a:t> incorrect words </a:t>
            </a:r>
          </a:p>
          <a:p>
            <a:r>
              <a:rPr lang="en-US" b="1" dirty="0"/>
              <a:t>Write from Dictation</a:t>
            </a:r>
          </a:p>
          <a:p>
            <a:endParaRPr lang="en-US" b="1" dirty="0"/>
          </a:p>
        </p:txBody>
      </p:sp>
    </p:spTree>
    <p:extLst>
      <p:ext uri="{BB962C8B-B14F-4D97-AF65-F5344CB8AC3E}">
        <p14:creationId xmlns:p14="http://schemas.microsoft.com/office/powerpoint/2010/main" val="19988437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0FA4F-CA00-AB5C-ECD7-3E7BC8DE714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7416A81-F9F8-BEBE-8307-86492B747746}"/>
              </a:ext>
            </a:extLst>
          </p:cNvPr>
          <p:cNvSpPr>
            <a:spLocks noGrp="1"/>
          </p:cNvSpPr>
          <p:nvPr>
            <p:ph idx="1"/>
          </p:nvPr>
        </p:nvSpPr>
        <p:spPr>
          <a:xfrm>
            <a:off x="838200" y="1848775"/>
            <a:ext cx="10515600" cy="4351338"/>
          </a:xfrm>
        </p:spPr>
        <p:txBody>
          <a:bodyPr/>
          <a:lstStyle/>
          <a:p>
            <a:r>
              <a:rPr lang="en-US" altLang="en-US" dirty="0">
                <a:latin typeface="Arial" panose="020B0604020202020204" pitchFamily="34" charset="0"/>
              </a:rPr>
              <a:t>The speaker provided a comprehensive overview of [main topic],emphasizing crucial components  </a:t>
            </a:r>
            <a:r>
              <a:rPr lang="en-US" altLang="en-US" dirty="0">
                <a:solidFill>
                  <a:srgbClr val="FF0000"/>
                </a:solidFill>
                <a:latin typeface="Arial" panose="020B0604020202020204" pitchFamily="34" charset="0"/>
              </a:rPr>
              <a:t>such as</a:t>
            </a:r>
            <a:r>
              <a:rPr lang="en-US" altLang="en-US" dirty="0">
                <a:latin typeface="Arial" panose="020B0604020202020204" pitchFamily="34" charset="0"/>
              </a:rPr>
              <a:t>[points 1], 2], </a:t>
            </a:r>
            <a:r>
              <a:rPr lang="en-US" altLang="en-US" dirty="0">
                <a:solidFill>
                  <a:srgbClr val="FF0000"/>
                </a:solidFill>
                <a:latin typeface="Arial" panose="020B0604020202020204" pitchFamily="34" charset="0"/>
              </a:rPr>
              <a:t>and</a:t>
            </a:r>
            <a:r>
              <a:rPr lang="en-US" altLang="en-US" dirty="0">
                <a:latin typeface="Arial" panose="020B0604020202020204" pitchFamily="34" charset="0"/>
              </a:rPr>
              <a:t> 3,</a:t>
            </a:r>
            <a:r>
              <a:rPr lang="en-US" altLang="en-US" dirty="0">
                <a:solidFill>
                  <a:srgbClr val="FF0000"/>
                </a:solidFill>
                <a:latin typeface="Arial" panose="020B0604020202020204" pitchFamily="34" charset="0"/>
              </a:rPr>
              <a:t>in addition </a:t>
            </a:r>
            <a:r>
              <a:rPr lang="en-US" altLang="en-US" dirty="0">
                <a:latin typeface="Arial" panose="020B0604020202020204" pitchFamily="34" charset="0"/>
              </a:rPr>
              <a:t>to stressing the significance of [important insight], </a:t>
            </a:r>
            <a:r>
              <a:rPr lang="en-US" altLang="en-US" dirty="0">
                <a:solidFill>
                  <a:srgbClr val="FF0000"/>
                </a:solidFill>
                <a:latin typeface="Arial" panose="020B0604020202020204" pitchFamily="34" charset="0"/>
              </a:rPr>
              <a:t>he/she also highlighted </a:t>
            </a:r>
            <a:r>
              <a:rPr lang="en-US" altLang="en-US" dirty="0">
                <a:latin typeface="Arial" panose="020B0604020202020204" pitchFamily="34" charset="0"/>
              </a:rPr>
              <a:t>[an example or cause-and-effect information] </a:t>
            </a:r>
            <a:r>
              <a:rPr lang="en-US" altLang="en-US" dirty="0">
                <a:solidFill>
                  <a:srgbClr val="FF0000"/>
                </a:solidFill>
                <a:latin typeface="Arial" panose="020B0604020202020204" pitchFamily="34" charset="0"/>
              </a:rPr>
              <a:t>connector </a:t>
            </a:r>
            <a:r>
              <a:rPr lang="en-US" altLang="en-US" dirty="0">
                <a:latin typeface="Arial" panose="020B0604020202020204" pitchFamily="34" charset="0"/>
              </a:rPr>
              <a:t>the talk's overall goal was to (increase awareness/your logic based on condition) </a:t>
            </a:r>
            <a:r>
              <a:rPr lang="en-US" altLang="en-US" dirty="0">
                <a:solidFill>
                  <a:srgbClr val="FF0000"/>
                </a:solidFill>
                <a:latin typeface="Arial" panose="020B0604020202020204" pitchFamily="34" charset="0"/>
              </a:rPr>
              <a:t>connector </a:t>
            </a:r>
            <a:r>
              <a:rPr lang="en-US" altLang="en-US" dirty="0">
                <a:latin typeface="Arial" panose="020B0604020202020204" pitchFamily="34" charset="0"/>
              </a:rPr>
              <a:t>offer insight into [conclusion or purpose].</a:t>
            </a:r>
            <a:endParaRPr lang="en-US" dirty="0"/>
          </a:p>
        </p:txBody>
      </p:sp>
    </p:spTree>
    <p:extLst>
      <p:ext uri="{BB962C8B-B14F-4D97-AF65-F5344CB8AC3E}">
        <p14:creationId xmlns:p14="http://schemas.microsoft.com/office/powerpoint/2010/main" val="20432826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C132A-3AEA-17C3-95AF-98A4841A649C}"/>
              </a:ext>
            </a:extLst>
          </p:cNvPr>
          <p:cNvSpPr>
            <a:spLocks noGrp="1"/>
          </p:cNvSpPr>
          <p:nvPr>
            <p:ph type="title"/>
          </p:nvPr>
        </p:nvSpPr>
        <p:spPr/>
        <p:txBody>
          <a:bodyPr/>
          <a:lstStyle/>
          <a:p>
            <a:r>
              <a:rPr lang="en-US" b="1" dirty="0"/>
              <a:t>Introduction to Punctuation in PTE</a:t>
            </a:r>
            <a:br>
              <a:rPr lang="en-US" b="1" dirty="0"/>
            </a:br>
            <a:endParaRPr lang="en-US" dirty="0"/>
          </a:p>
        </p:txBody>
      </p:sp>
      <p:sp>
        <p:nvSpPr>
          <p:cNvPr id="3" name="Content Placeholder 2">
            <a:extLst>
              <a:ext uri="{FF2B5EF4-FFF2-40B4-BE49-F238E27FC236}">
                <a16:creationId xmlns:a16="http://schemas.microsoft.com/office/drawing/2014/main" id="{DEAC3D15-0D6F-DF0A-3685-A88598956EC2}"/>
              </a:ext>
            </a:extLst>
          </p:cNvPr>
          <p:cNvSpPr>
            <a:spLocks noGrp="1"/>
          </p:cNvSpPr>
          <p:nvPr>
            <p:ph idx="1"/>
          </p:nvPr>
        </p:nvSpPr>
        <p:spPr/>
        <p:txBody>
          <a:bodyPr/>
          <a:lstStyle/>
          <a:p>
            <a:r>
              <a:rPr lang="en-US" dirty="0"/>
              <a:t>Punctuation plays a key role in </a:t>
            </a:r>
            <a:r>
              <a:rPr lang="en-US" b="1" dirty="0"/>
              <a:t>writing tasks</a:t>
            </a:r>
            <a:r>
              <a:rPr lang="en-US" dirty="0"/>
              <a:t> like SST and SWT.</a:t>
            </a:r>
          </a:p>
          <a:p>
            <a:r>
              <a:rPr lang="en-US" dirty="0"/>
              <a:t>Correct punctuation helps with clarity, grammar scoring, and logical flow.</a:t>
            </a:r>
          </a:p>
          <a:p>
            <a:r>
              <a:rPr lang="en-US" dirty="0"/>
              <a:t>Focus on </a:t>
            </a:r>
            <a:r>
              <a:rPr lang="en-US" b="1" dirty="0"/>
              <a:t>commas, semicolons, full stops, and connectors</a:t>
            </a:r>
            <a:r>
              <a:rPr lang="en-US" dirty="0"/>
              <a:t> for long sentences.</a:t>
            </a:r>
          </a:p>
          <a:p>
            <a:endParaRPr lang="en-US" dirty="0"/>
          </a:p>
        </p:txBody>
      </p:sp>
    </p:spTree>
    <p:extLst>
      <p:ext uri="{BB962C8B-B14F-4D97-AF65-F5344CB8AC3E}">
        <p14:creationId xmlns:p14="http://schemas.microsoft.com/office/powerpoint/2010/main" val="33981745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3D849B-0664-2B0E-CF74-B9C7A6BBDBA9}"/>
              </a:ext>
            </a:extLst>
          </p:cNvPr>
          <p:cNvSpPr>
            <a:spLocks noGrp="1"/>
          </p:cNvSpPr>
          <p:nvPr>
            <p:ph type="title"/>
          </p:nvPr>
        </p:nvSpPr>
        <p:spPr/>
        <p:txBody>
          <a:bodyPr/>
          <a:lstStyle/>
          <a:p>
            <a:r>
              <a:rPr lang="en-US" dirty="0"/>
              <a:t>Common Punctuation Marks in PTE</a:t>
            </a:r>
          </a:p>
        </p:txBody>
      </p:sp>
      <p:graphicFrame>
        <p:nvGraphicFramePr>
          <p:cNvPr id="5" name="Content Placeholder 4">
            <a:extLst>
              <a:ext uri="{FF2B5EF4-FFF2-40B4-BE49-F238E27FC236}">
                <a16:creationId xmlns:a16="http://schemas.microsoft.com/office/drawing/2014/main" id="{3345DA0B-0BB2-17EC-1323-40E5500ABEAF}"/>
              </a:ext>
            </a:extLst>
          </p:cNvPr>
          <p:cNvGraphicFramePr>
            <a:graphicFrameLocks noGrp="1"/>
          </p:cNvGraphicFramePr>
          <p:nvPr>
            <p:ph idx="1"/>
          </p:nvPr>
        </p:nvGraphicFramePr>
        <p:xfrm>
          <a:off x="838200" y="2492534"/>
          <a:ext cx="10515600" cy="3017520"/>
        </p:xfrm>
        <a:graphic>
          <a:graphicData uri="http://schemas.openxmlformats.org/drawingml/2006/table">
            <a:tbl>
              <a:tblPr/>
              <a:tblGrid>
                <a:gridCol w="5257800">
                  <a:extLst>
                    <a:ext uri="{9D8B030D-6E8A-4147-A177-3AD203B41FA5}">
                      <a16:colId xmlns:a16="http://schemas.microsoft.com/office/drawing/2014/main" val="2662202434"/>
                    </a:ext>
                  </a:extLst>
                </a:gridCol>
                <a:gridCol w="5257800">
                  <a:extLst>
                    <a:ext uri="{9D8B030D-6E8A-4147-A177-3AD203B41FA5}">
                      <a16:colId xmlns:a16="http://schemas.microsoft.com/office/drawing/2014/main" val="817103938"/>
                    </a:ext>
                  </a:extLst>
                </a:gridCol>
              </a:tblGrid>
              <a:tr h="0">
                <a:tc>
                  <a:txBody>
                    <a:bodyPr/>
                    <a:lstStyle/>
                    <a:p>
                      <a:r>
                        <a:rPr lang="en-US"/>
                        <a:t>Punctuation</a:t>
                      </a:r>
                    </a:p>
                  </a:txBody>
                  <a:tcPr anchor="ctr">
                    <a:lnL>
                      <a:noFill/>
                    </a:lnL>
                    <a:lnR>
                      <a:noFill/>
                    </a:lnR>
                    <a:lnT>
                      <a:noFill/>
                    </a:lnT>
                    <a:lnB>
                      <a:noFill/>
                    </a:lnB>
                    <a:noFill/>
                  </a:tcPr>
                </a:tc>
                <a:tc>
                  <a:txBody>
                    <a:bodyPr/>
                    <a:lstStyle/>
                    <a:p>
                      <a:r>
                        <a:rPr lang="en-US"/>
                        <a:t>Use</a:t>
                      </a:r>
                    </a:p>
                  </a:txBody>
                  <a:tcPr anchor="ctr">
                    <a:lnL>
                      <a:noFill/>
                    </a:lnL>
                    <a:lnR>
                      <a:noFill/>
                    </a:lnR>
                    <a:lnT>
                      <a:noFill/>
                    </a:lnT>
                    <a:lnB>
                      <a:noFill/>
                    </a:lnB>
                    <a:noFill/>
                  </a:tcPr>
                </a:tc>
                <a:extLst>
                  <a:ext uri="{0D108BD9-81ED-4DB2-BD59-A6C34878D82A}">
                    <a16:rowId xmlns:a16="http://schemas.microsoft.com/office/drawing/2014/main" val="484413929"/>
                  </a:ext>
                </a:extLst>
              </a:tr>
              <a:tr h="0">
                <a:tc>
                  <a:txBody>
                    <a:bodyPr/>
                    <a:lstStyle/>
                    <a:p>
                      <a:r>
                        <a:rPr lang="en-US"/>
                        <a:t>Comma (,)</a:t>
                      </a:r>
                    </a:p>
                  </a:txBody>
                  <a:tcPr anchor="ctr">
                    <a:lnL>
                      <a:noFill/>
                    </a:lnL>
                    <a:lnR>
                      <a:noFill/>
                    </a:lnR>
                    <a:lnT>
                      <a:noFill/>
                    </a:lnT>
                    <a:lnB>
                      <a:noFill/>
                    </a:lnB>
                    <a:noFill/>
                  </a:tcPr>
                </a:tc>
                <a:tc>
                  <a:txBody>
                    <a:bodyPr/>
                    <a:lstStyle/>
                    <a:p>
                      <a:r>
                        <a:rPr lang="en-US"/>
                        <a:t>Separate ideas, list items, after introductory phrases</a:t>
                      </a:r>
                    </a:p>
                  </a:txBody>
                  <a:tcPr anchor="ctr">
                    <a:lnL>
                      <a:noFill/>
                    </a:lnL>
                    <a:lnR>
                      <a:noFill/>
                    </a:lnR>
                    <a:lnT>
                      <a:noFill/>
                    </a:lnT>
                    <a:lnB>
                      <a:noFill/>
                    </a:lnB>
                    <a:noFill/>
                  </a:tcPr>
                </a:tc>
                <a:extLst>
                  <a:ext uri="{0D108BD9-81ED-4DB2-BD59-A6C34878D82A}">
                    <a16:rowId xmlns:a16="http://schemas.microsoft.com/office/drawing/2014/main" val="2252667993"/>
                  </a:ext>
                </a:extLst>
              </a:tr>
              <a:tr h="0">
                <a:tc>
                  <a:txBody>
                    <a:bodyPr/>
                    <a:lstStyle/>
                    <a:p>
                      <a:r>
                        <a:rPr lang="en-US"/>
                        <a:t>Full stop (.)</a:t>
                      </a:r>
                    </a:p>
                  </a:txBody>
                  <a:tcPr anchor="ctr">
                    <a:lnL>
                      <a:noFill/>
                    </a:lnL>
                    <a:lnR>
                      <a:noFill/>
                    </a:lnR>
                    <a:lnT>
                      <a:noFill/>
                    </a:lnT>
                    <a:lnB>
                      <a:noFill/>
                    </a:lnB>
                    <a:noFill/>
                  </a:tcPr>
                </a:tc>
                <a:tc>
                  <a:txBody>
                    <a:bodyPr/>
                    <a:lstStyle/>
                    <a:p>
                      <a:r>
                        <a:rPr lang="en-US" dirty="0"/>
                        <a:t>Only at the end of the sentence (NOT allowed mid-summary in SST/SWT)</a:t>
                      </a:r>
                    </a:p>
                  </a:txBody>
                  <a:tcPr anchor="ctr">
                    <a:lnL>
                      <a:noFill/>
                    </a:lnL>
                    <a:lnR>
                      <a:noFill/>
                    </a:lnR>
                    <a:lnT>
                      <a:noFill/>
                    </a:lnT>
                    <a:lnB>
                      <a:noFill/>
                    </a:lnB>
                    <a:noFill/>
                  </a:tcPr>
                </a:tc>
                <a:extLst>
                  <a:ext uri="{0D108BD9-81ED-4DB2-BD59-A6C34878D82A}">
                    <a16:rowId xmlns:a16="http://schemas.microsoft.com/office/drawing/2014/main" val="3746622905"/>
                  </a:ext>
                </a:extLst>
              </a:tr>
              <a:tr h="0">
                <a:tc>
                  <a:txBody>
                    <a:bodyPr/>
                    <a:lstStyle/>
                    <a:p>
                      <a:r>
                        <a:rPr lang="en-US" dirty="0"/>
                        <a:t>Semicolon (;)</a:t>
                      </a:r>
                    </a:p>
                  </a:txBody>
                  <a:tcPr anchor="ctr">
                    <a:lnL>
                      <a:noFill/>
                    </a:lnL>
                    <a:lnR>
                      <a:noFill/>
                    </a:lnR>
                    <a:lnT>
                      <a:noFill/>
                    </a:lnT>
                    <a:lnB>
                      <a:noFill/>
                    </a:lnB>
                    <a:noFill/>
                  </a:tcPr>
                </a:tc>
                <a:tc>
                  <a:txBody>
                    <a:bodyPr/>
                    <a:lstStyle/>
                    <a:p>
                      <a:r>
                        <a:rPr lang="en-US"/>
                        <a:t>Rare in PTE, but separates two related independent clauses</a:t>
                      </a:r>
                    </a:p>
                  </a:txBody>
                  <a:tcPr anchor="ctr">
                    <a:lnL>
                      <a:noFill/>
                    </a:lnL>
                    <a:lnR>
                      <a:noFill/>
                    </a:lnR>
                    <a:lnT>
                      <a:noFill/>
                    </a:lnT>
                    <a:lnB>
                      <a:noFill/>
                    </a:lnB>
                    <a:noFill/>
                  </a:tcPr>
                </a:tc>
                <a:extLst>
                  <a:ext uri="{0D108BD9-81ED-4DB2-BD59-A6C34878D82A}">
                    <a16:rowId xmlns:a16="http://schemas.microsoft.com/office/drawing/2014/main" val="4000784545"/>
                  </a:ext>
                </a:extLst>
              </a:tr>
              <a:tr h="0">
                <a:tc>
                  <a:txBody>
                    <a:bodyPr/>
                    <a:lstStyle/>
                    <a:p>
                      <a:r>
                        <a:rPr lang="en-US"/>
                        <a:t>Colon (:)</a:t>
                      </a:r>
                    </a:p>
                  </a:txBody>
                  <a:tcPr anchor="ctr">
                    <a:lnL>
                      <a:noFill/>
                    </a:lnL>
                    <a:lnR>
                      <a:noFill/>
                    </a:lnR>
                    <a:lnT>
                      <a:noFill/>
                    </a:lnT>
                    <a:lnB>
                      <a:noFill/>
                    </a:lnB>
                    <a:noFill/>
                  </a:tcPr>
                </a:tc>
                <a:tc>
                  <a:txBody>
                    <a:bodyPr/>
                    <a:lstStyle/>
                    <a:p>
                      <a:r>
                        <a:rPr lang="en-US"/>
                        <a:t>Introduce examples or explanations</a:t>
                      </a:r>
                    </a:p>
                  </a:txBody>
                  <a:tcPr anchor="ctr">
                    <a:lnL>
                      <a:noFill/>
                    </a:lnL>
                    <a:lnR>
                      <a:noFill/>
                    </a:lnR>
                    <a:lnT>
                      <a:noFill/>
                    </a:lnT>
                    <a:lnB>
                      <a:noFill/>
                    </a:lnB>
                    <a:noFill/>
                  </a:tcPr>
                </a:tc>
                <a:extLst>
                  <a:ext uri="{0D108BD9-81ED-4DB2-BD59-A6C34878D82A}">
                    <a16:rowId xmlns:a16="http://schemas.microsoft.com/office/drawing/2014/main" val="3616814397"/>
                  </a:ext>
                </a:extLst>
              </a:tr>
              <a:tr h="0">
                <a:tc>
                  <a:txBody>
                    <a:bodyPr/>
                    <a:lstStyle/>
                    <a:p>
                      <a:r>
                        <a:rPr lang="en-US"/>
                        <a:t>Dash (–)</a:t>
                      </a:r>
                    </a:p>
                  </a:txBody>
                  <a:tcPr anchor="ctr">
                    <a:lnL>
                      <a:noFill/>
                    </a:lnL>
                    <a:lnR>
                      <a:noFill/>
                    </a:lnR>
                    <a:lnT>
                      <a:noFill/>
                    </a:lnT>
                    <a:lnB>
                      <a:noFill/>
                    </a:lnB>
                    <a:noFill/>
                  </a:tcPr>
                </a:tc>
                <a:tc>
                  <a:txBody>
                    <a:bodyPr/>
                    <a:lstStyle/>
                    <a:p>
                      <a:r>
                        <a:rPr lang="en-US" dirty="0"/>
                        <a:t>Add emphasis or extra info (not common in formal academic writing)</a:t>
                      </a:r>
                    </a:p>
                  </a:txBody>
                  <a:tcPr anchor="ctr">
                    <a:lnL>
                      <a:noFill/>
                    </a:lnL>
                    <a:lnR>
                      <a:noFill/>
                    </a:lnR>
                    <a:lnT>
                      <a:noFill/>
                    </a:lnT>
                    <a:lnB>
                      <a:noFill/>
                    </a:lnB>
                    <a:noFill/>
                  </a:tcPr>
                </a:tc>
                <a:extLst>
                  <a:ext uri="{0D108BD9-81ED-4DB2-BD59-A6C34878D82A}">
                    <a16:rowId xmlns:a16="http://schemas.microsoft.com/office/drawing/2014/main" val="385448211"/>
                  </a:ext>
                </a:extLst>
              </a:tr>
            </a:tbl>
          </a:graphicData>
        </a:graphic>
      </p:graphicFrame>
    </p:spTree>
    <p:extLst>
      <p:ext uri="{BB962C8B-B14F-4D97-AF65-F5344CB8AC3E}">
        <p14:creationId xmlns:p14="http://schemas.microsoft.com/office/powerpoint/2010/main" val="32445591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FA5B6-C7C5-2530-3FC7-BC554922DFDC}"/>
              </a:ext>
            </a:extLst>
          </p:cNvPr>
          <p:cNvSpPr>
            <a:spLocks noGrp="1"/>
          </p:cNvSpPr>
          <p:nvPr>
            <p:ph type="title"/>
          </p:nvPr>
        </p:nvSpPr>
        <p:spPr/>
        <p:txBody>
          <a:bodyPr/>
          <a:lstStyle/>
          <a:p>
            <a:r>
              <a:rPr lang="en-US" b="1" dirty="0"/>
              <a:t>Comma – The Most Used Punctuation</a:t>
            </a:r>
            <a:br>
              <a:rPr lang="en-US" b="1" dirty="0"/>
            </a:br>
            <a:endParaRPr lang="en-US" dirty="0"/>
          </a:p>
        </p:txBody>
      </p:sp>
      <p:sp>
        <p:nvSpPr>
          <p:cNvPr id="3" name="Content Placeholder 2">
            <a:extLst>
              <a:ext uri="{FF2B5EF4-FFF2-40B4-BE49-F238E27FC236}">
                <a16:creationId xmlns:a16="http://schemas.microsoft.com/office/drawing/2014/main" id="{3AD5720C-9D10-36D1-796A-F2DD5CDCFDFE}"/>
              </a:ext>
            </a:extLst>
          </p:cNvPr>
          <p:cNvSpPr>
            <a:spLocks noGrp="1"/>
          </p:cNvSpPr>
          <p:nvPr>
            <p:ph idx="1"/>
          </p:nvPr>
        </p:nvSpPr>
        <p:spPr/>
        <p:txBody>
          <a:bodyPr>
            <a:normAutofit lnSpcReduction="10000"/>
          </a:bodyPr>
          <a:lstStyle/>
          <a:p>
            <a:r>
              <a:rPr lang="en-US" dirty="0"/>
              <a:t>✅ Use comma:</a:t>
            </a:r>
          </a:p>
          <a:p>
            <a:r>
              <a:rPr lang="en-US" dirty="0"/>
              <a:t>After </a:t>
            </a:r>
            <a:r>
              <a:rPr lang="en-US" b="1" dirty="0"/>
              <a:t>introductory phrases</a:t>
            </a:r>
            <a:br>
              <a:rPr lang="en-US" dirty="0"/>
            </a:br>
            <a:r>
              <a:rPr lang="en-US" i="1" dirty="0"/>
              <a:t>"According to the speaker, climate change is rising rapidly..."</a:t>
            </a:r>
            <a:endParaRPr lang="en-US" dirty="0"/>
          </a:p>
          <a:p>
            <a:r>
              <a:rPr lang="en-US" dirty="0"/>
              <a:t>To </a:t>
            </a:r>
            <a:r>
              <a:rPr lang="en-US" b="1" dirty="0"/>
              <a:t>separate three or more items</a:t>
            </a:r>
            <a:r>
              <a:rPr lang="en-US" dirty="0"/>
              <a:t> in a list</a:t>
            </a:r>
            <a:br>
              <a:rPr lang="en-US" dirty="0"/>
            </a:br>
            <a:r>
              <a:rPr lang="en-US" i="1" dirty="0"/>
              <a:t>"...including pollution, population growth, and deforestation."</a:t>
            </a:r>
            <a:endParaRPr lang="en-US" dirty="0"/>
          </a:p>
          <a:p>
            <a:r>
              <a:rPr lang="en-US" dirty="0"/>
              <a:t>Before coordinating conjunctions (and, but, so, while) if they join </a:t>
            </a:r>
            <a:r>
              <a:rPr lang="en-US" b="1" dirty="0"/>
              <a:t>independent clauses</a:t>
            </a:r>
            <a:br>
              <a:rPr lang="en-US" dirty="0"/>
            </a:br>
            <a:r>
              <a:rPr lang="en-US" i="1" dirty="0"/>
              <a:t>"The speaker discussed renewable energy, and he emphasized solar technology.“</a:t>
            </a:r>
          </a:p>
          <a:p>
            <a:r>
              <a:rPr lang="en-US" dirty="0"/>
              <a:t>He loves to cook, and he loves to sing.</a:t>
            </a:r>
          </a:p>
          <a:p>
            <a:endParaRPr lang="en-US" dirty="0"/>
          </a:p>
        </p:txBody>
      </p:sp>
    </p:spTree>
    <p:extLst>
      <p:ext uri="{BB962C8B-B14F-4D97-AF65-F5344CB8AC3E}">
        <p14:creationId xmlns:p14="http://schemas.microsoft.com/office/powerpoint/2010/main" val="41779964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36ED-6C7F-1DEE-CADB-AF2F98372DD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7890EC-D63C-FF40-9689-B6CFD8FC6509}"/>
              </a:ext>
            </a:extLst>
          </p:cNvPr>
          <p:cNvSpPr>
            <a:spLocks noGrp="1"/>
          </p:cNvSpPr>
          <p:nvPr>
            <p:ph idx="1"/>
          </p:nvPr>
        </p:nvSpPr>
        <p:spPr>
          <a:xfrm>
            <a:off x="838200" y="1790900"/>
            <a:ext cx="10515600" cy="4351338"/>
          </a:xfrm>
        </p:spPr>
        <p:txBody>
          <a:bodyPr>
            <a:normAutofit lnSpcReduction="10000"/>
          </a:bodyPr>
          <a:lstStyle/>
          <a:p>
            <a:r>
              <a:rPr lang="en-US" b="1" dirty="0"/>
              <a:t>Where NOT to Use a Full Stop</a:t>
            </a:r>
          </a:p>
          <a:p>
            <a:r>
              <a:rPr lang="en-US" dirty="0"/>
              <a:t>❌ Do NOT use full stop (.) in the middle of summaries.</a:t>
            </a:r>
          </a:p>
          <a:p>
            <a:r>
              <a:rPr lang="en-US" dirty="0"/>
              <a:t>SST and SWT require </a:t>
            </a:r>
            <a:r>
              <a:rPr lang="en-US" b="1" dirty="0"/>
              <a:t>only ONE complete sentence.</a:t>
            </a:r>
            <a:endParaRPr lang="en-US" dirty="0"/>
          </a:p>
          <a:p>
            <a:r>
              <a:rPr lang="en-US" dirty="0"/>
              <a:t>Instead of full stop, use </a:t>
            </a:r>
            <a:r>
              <a:rPr lang="en-US" b="1" dirty="0"/>
              <a:t>conjunctions or commas</a:t>
            </a:r>
            <a:r>
              <a:rPr lang="en-US" dirty="0"/>
              <a:t> to join ideas.</a:t>
            </a:r>
          </a:p>
          <a:p>
            <a:r>
              <a:rPr lang="en-US" dirty="0"/>
              <a:t>✔ Correct:</a:t>
            </a:r>
            <a:br>
              <a:rPr lang="en-US" dirty="0"/>
            </a:br>
            <a:r>
              <a:rPr lang="en-US" i="1" dirty="0"/>
              <a:t>The speaker discussed climate change, and he emphasized the need for global policies.</a:t>
            </a:r>
            <a:endParaRPr lang="en-US" dirty="0"/>
          </a:p>
          <a:p>
            <a:r>
              <a:rPr lang="en-US" dirty="0"/>
              <a:t>❌ Wrong:</a:t>
            </a:r>
            <a:br>
              <a:rPr lang="en-US" dirty="0"/>
            </a:br>
            <a:r>
              <a:rPr lang="en-US" i="1" dirty="0"/>
              <a:t>The speaker discussed climate change. He emphasized the need for global policies.</a:t>
            </a:r>
            <a:endParaRPr lang="en-US" dirty="0"/>
          </a:p>
          <a:p>
            <a:endParaRPr lang="en-US" dirty="0"/>
          </a:p>
        </p:txBody>
      </p:sp>
    </p:spTree>
    <p:extLst>
      <p:ext uri="{BB962C8B-B14F-4D97-AF65-F5344CB8AC3E}">
        <p14:creationId xmlns:p14="http://schemas.microsoft.com/office/powerpoint/2010/main" val="3744910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04D4A-2CEC-3D6B-6D2C-353B04D041A5}"/>
              </a:ext>
            </a:extLst>
          </p:cNvPr>
          <p:cNvSpPr>
            <a:spLocks noGrp="1"/>
          </p:cNvSpPr>
          <p:nvPr>
            <p:ph type="title"/>
          </p:nvPr>
        </p:nvSpPr>
        <p:spPr/>
        <p:txBody>
          <a:bodyPr/>
          <a:lstStyle/>
          <a:p>
            <a:endParaRPr lang="en-US"/>
          </a:p>
        </p:txBody>
      </p:sp>
      <p:graphicFrame>
        <p:nvGraphicFramePr>
          <p:cNvPr id="4" name="Content Placeholder 3">
            <a:extLst>
              <a:ext uri="{FF2B5EF4-FFF2-40B4-BE49-F238E27FC236}">
                <a16:creationId xmlns:a16="http://schemas.microsoft.com/office/drawing/2014/main" id="{7F2A2690-AE8F-D08E-2923-87312E057D4A}"/>
              </a:ext>
            </a:extLst>
          </p:cNvPr>
          <p:cNvGraphicFramePr>
            <a:graphicFrameLocks noGrp="1"/>
          </p:cNvGraphicFramePr>
          <p:nvPr>
            <p:ph idx="1"/>
          </p:nvPr>
        </p:nvGraphicFramePr>
        <p:xfrm>
          <a:off x="838200" y="2538254"/>
          <a:ext cx="10515600" cy="2926080"/>
        </p:xfrm>
        <a:graphic>
          <a:graphicData uri="http://schemas.openxmlformats.org/drawingml/2006/table">
            <a:tbl>
              <a:tblPr/>
              <a:tblGrid>
                <a:gridCol w="3505200">
                  <a:extLst>
                    <a:ext uri="{9D8B030D-6E8A-4147-A177-3AD203B41FA5}">
                      <a16:colId xmlns:a16="http://schemas.microsoft.com/office/drawing/2014/main" val="254054487"/>
                    </a:ext>
                  </a:extLst>
                </a:gridCol>
                <a:gridCol w="3505200">
                  <a:extLst>
                    <a:ext uri="{9D8B030D-6E8A-4147-A177-3AD203B41FA5}">
                      <a16:colId xmlns:a16="http://schemas.microsoft.com/office/drawing/2014/main" val="230219723"/>
                    </a:ext>
                  </a:extLst>
                </a:gridCol>
                <a:gridCol w="3505200">
                  <a:extLst>
                    <a:ext uri="{9D8B030D-6E8A-4147-A177-3AD203B41FA5}">
                      <a16:colId xmlns:a16="http://schemas.microsoft.com/office/drawing/2014/main" val="3751019839"/>
                    </a:ext>
                  </a:extLst>
                </a:gridCol>
              </a:tblGrid>
              <a:tr h="0">
                <a:tc>
                  <a:txBody>
                    <a:bodyPr/>
                    <a:lstStyle/>
                    <a:p>
                      <a:r>
                        <a:rPr lang="en-US"/>
                        <a:t>Mistake Type</a:t>
                      </a:r>
                    </a:p>
                  </a:txBody>
                  <a:tcPr anchor="ctr">
                    <a:lnL>
                      <a:noFill/>
                    </a:lnL>
                    <a:lnR>
                      <a:noFill/>
                    </a:lnR>
                    <a:lnT>
                      <a:noFill/>
                    </a:lnT>
                    <a:lnB>
                      <a:noFill/>
                    </a:lnB>
                    <a:noFill/>
                  </a:tcPr>
                </a:tc>
                <a:tc>
                  <a:txBody>
                    <a:bodyPr/>
                    <a:lstStyle/>
                    <a:p>
                      <a:r>
                        <a:rPr lang="en-US"/>
                        <a:t>Example (❌)</a:t>
                      </a:r>
                    </a:p>
                  </a:txBody>
                  <a:tcPr anchor="ctr">
                    <a:lnL>
                      <a:noFill/>
                    </a:lnL>
                    <a:lnR>
                      <a:noFill/>
                    </a:lnR>
                    <a:lnT>
                      <a:noFill/>
                    </a:lnT>
                    <a:lnB>
                      <a:noFill/>
                    </a:lnB>
                    <a:noFill/>
                  </a:tcPr>
                </a:tc>
                <a:tc>
                  <a:txBody>
                    <a:bodyPr/>
                    <a:lstStyle/>
                    <a:p>
                      <a:r>
                        <a:rPr lang="en-US"/>
                        <a:t>Correction (✅)</a:t>
                      </a:r>
                    </a:p>
                  </a:txBody>
                  <a:tcPr anchor="ctr">
                    <a:lnL>
                      <a:noFill/>
                    </a:lnL>
                    <a:lnR>
                      <a:noFill/>
                    </a:lnR>
                    <a:lnT>
                      <a:noFill/>
                    </a:lnT>
                    <a:lnB>
                      <a:noFill/>
                    </a:lnB>
                    <a:noFill/>
                  </a:tcPr>
                </a:tc>
                <a:extLst>
                  <a:ext uri="{0D108BD9-81ED-4DB2-BD59-A6C34878D82A}">
                    <a16:rowId xmlns:a16="http://schemas.microsoft.com/office/drawing/2014/main" val="2825548926"/>
                  </a:ext>
                </a:extLst>
              </a:tr>
              <a:tr h="0">
                <a:tc>
                  <a:txBody>
                    <a:bodyPr/>
                    <a:lstStyle/>
                    <a:p>
                      <a:r>
                        <a:rPr lang="en-US"/>
                        <a:t>Missing comma in list</a:t>
                      </a:r>
                    </a:p>
                  </a:txBody>
                  <a:tcPr anchor="ctr">
                    <a:lnL>
                      <a:noFill/>
                    </a:lnL>
                    <a:lnR>
                      <a:noFill/>
                    </a:lnR>
                    <a:lnT>
                      <a:noFill/>
                    </a:lnT>
                    <a:lnB>
                      <a:noFill/>
                    </a:lnB>
                    <a:noFill/>
                  </a:tcPr>
                </a:tc>
                <a:tc>
                  <a:txBody>
                    <a:bodyPr/>
                    <a:lstStyle/>
                    <a:p>
                      <a:r>
                        <a:rPr lang="en-US"/>
                        <a:t>"pollution deforestation and energy"</a:t>
                      </a:r>
                    </a:p>
                  </a:txBody>
                  <a:tcPr anchor="ctr">
                    <a:lnL>
                      <a:noFill/>
                    </a:lnL>
                    <a:lnR>
                      <a:noFill/>
                    </a:lnR>
                    <a:lnT>
                      <a:noFill/>
                    </a:lnT>
                    <a:lnB>
                      <a:noFill/>
                    </a:lnB>
                    <a:noFill/>
                  </a:tcPr>
                </a:tc>
                <a:tc>
                  <a:txBody>
                    <a:bodyPr/>
                    <a:lstStyle/>
                    <a:p>
                      <a:r>
                        <a:rPr lang="en-US"/>
                        <a:t>"pollution, deforestation, and energy"</a:t>
                      </a:r>
                    </a:p>
                  </a:txBody>
                  <a:tcPr anchor="ctr">
                    <a:lnL>
                      <a:noFill/>
                    </a:lnL>
                    <a:lnR>
                      <a:noFill/>
                    </a:lnR>
                    <a:lnT>
                      <a:noFill/>
                    </a:lnT>
                    <a:lnB>
                      <a:noFill/>
                    </a:lnB>
                    <a:noFill/>
                  </a:tcPr>
                </a:tc>
                <a:extLst>
                  <a:ext uri="{0D108BD9-81ED-4DB2-BD59-A6C34878D82A}">
                    <a16:rowId xmlns:a16="http://schemas.microsoft.com/office/drawing/2014/main" val="377540869"/>
                  </a:ext>
                </a:extLst>
              </a:tr>
              <a:tr h="0">
                <a:tc>
                  <a:txBody>
                    <a:bodyPr/>
                    <a:lstStyle/>
                    <a:p>
                      <a:r>
                        <a:rPr lang="en-US"/>
                        <a:t>Two sentences</a:t>
                      </a:r>
                    </a:p>
                  </a:txBody>
                  <a:tcPr anchor="ctr">
                    <a:lnL>
                      <a:noFill/>
                    </a:lnL>
                    <a:lnR>
                      <a:noFill/>
                    </a:lnR>
                    <a:lnT>
                      <a:noFill/>
                    </a:lnT>
                    <a:lnB>
                      <a:noFill/>
                    </a:lnB>
                    <a:noFill/>
                  </a:tcPr>
                </a:tc>
                <a:tc>
                  <a:txBody>
                    <a:bodyPr/>
                    <a:lstStyle/>
                    <a:p>
                      <a:r>
                        <a:rPr lang="en-US"/>
                        <a:t>"He talked about water. He gave data."</a:t>
                      </a:r>
                    </a:p>
                  </a:txBody>
                  <a:tcPr anchor="ctr">
                    <a:lnL>
                      <a:noFill/>
                    </a:lnL>
                    <a:lnR>
                      <a:noFill/>
                    </a:lnR>
                    <a:lnT>
                      <a:noFill/>
                    </a:lnT>
                    <a:lnB>
                      <a:noFill/>
                    </a:lnB>
                    <a:noFill/>
                  </a:tcPr>
                </a:tc>
                <a:tc>
                  <a:txBody>
                    <a:bodyPr/>
                    <a:lstStyle/>
                    <a:p>
                      <a:r>
                        <a:rPr lang="en-US"/>
                        <a:t>"He talked about water and gave data."</a:t>
                      </a:r>
                    </a:p>
                  </a:txBody>
                  <a:tcPr anchor="ctr">
                    <a:lnL>
                      <a:noFill/>
                    </a:lnL>
                    <a:lnR>
                      <a:noFill/>
                    </a:lnR>
                    <a:lnT>
                      <a:noFill/>
                    </a:lnT>
                    <a:lnB>
                      <a:noFill/>
                    </a:lnB>
                    <a:noFill/>
                  </a:tcPr>
                </a:tc>
                <a:extLst>
                  <a:ext uri="{0D108BD9-81ED-4DB2-BD59-A6C34878D82A}">
                    <a16:rowId xmlns:a16="http://schemas.microsoft.com/office/drawing/2014/main" val="552954138"/>
                  </a:ext>
                </a:extLst>
              </a:tr>
              <a:tr h="0">
                <a:tc>
                  <a:txBody>
                    <a:bodyPr/>
                    <a:lstStyle/>
                    <a:p>
                      <a:r>
                        <a:rPr lang="en-US"/>
                        <a:t>Comma splice</a:t>
                      </a:r>
                    </a:p>
                  </a:txBody>
                  <a:tcPr anchor="ctr">
                    <a:lnL>
                      <a:noFill/>
                    </a:lnL>
                    <a:lnR>
                      <a:noFill/>
                    </a:lnR>
                    <a:lnT>
                      <a:noFill/>
                    </a:lnT>
                    <a:lnB>
                      <a:noFill/>
                    </a:lnB>
                    <a:noFill/>
                  </a:tcPr>
                </a:tc>
                <a:tc>
                  <a:txBody>
                    <a:bodyPr/>
                    <a:lstStyle/>
                    <a:p>
                      <a:r>
                        <a:rPr lang="en-US" dirty="0"/>
                        <a:t>"He explained the topic, it was useful."</a:t>
                      </a:r>
                    </a:p>
                  </a:txBody>
                  <a:tcPr anchor="ctr">
                    <a:lnL>
                      <a:noFill/>
                    </a:lnL>
                    <a:lnR>
                      <a:noFill/>
                    </a:lnR>
                    <a:lnT>
                      <a:noFill/>
                    </a:lnT>
                    <a:lnB>
                      <a:noFill/>
                    </a:lnB>
                    <a:noFill/>
                  </a:tcPr>
                </a:tc>
                <a:tc>
                  <a:txBody>
                    <a:bodyPr/>
                    <a:lstStyle/>
                    <a:p>
                      <a:r>
                        <a:rPr lang="en-US"/>
                        <a:t>"He explained the topic, and it was useful."</a:t>
                      </a:r>
                    </a:p>
                  </a:txBody>
                  <a:tcPr anchor="ctr">
                    <a:lnL>
                      <a:noFill/>
                    </a:lnL>
                    <a:lnR>
                      <a:noFill/>
                    </a:lnR>
                    <a:lnT>
                      <a:noFill/>
                    </a:lnT>
                    <a:lnB>
                      <a:noFill/>
                    </a:lnB>
                    <a:noFill/>
                  </a:tcPr>
                </a:tc>
                <a:extLst>
                  <a:ext uri="{0D108BD9-81ED-4DB2-BD59-A6C34878D82A}">
                    <a16:rowId xmlns:a16="http://schemas.microsoft.com/office/drawing/2014/main" val="881150078"/>
                  </a:ext>
                </a:extLst>
              </a:tr>
              <a:tr h="0">
                <a:tc>
                  <a:txBody>
                    <a:bodyPr/>
                    <a:lstStyle/>
                    <a:p>
                      <a:r>
                        <a:rPr lang="en-US"/>
                        <a:t>Fragment</a:t>
                      </a:r>
                    </a:p>
                  </a:txBody>
                  <a:tcPr anchor="ctr">
                    <a:lnL>
                      <a:noFill/>
                    </a:lnL>
                    <a:lnR>
                      <a:noFill/>
                    </a:lnR>
                    <a:lnT>
                      <a:noFill/>
                    </a:lnT>
                    <a:lnB>
                      <a:noFill/>
                    </a:lnB>
                    <a:noFill/>
                  </a:tcPr>
                </a:tc>
                <a:tc>
                  <a:txBody>
                    <a:bodyPr/>
                    <a:lstStyle/>
                    <a:p>
                      <a:r>
                        <a:rPr lang="en-US" dirty="0"/>
                        <a:t>"Because he wanted to."</a:t>
                      </a:r>
                    </a:p>
                  </a:txBody>
                  <a:tcPr anchor="ctr">
                    <a:lnL>
                      <a:noFill/>
                    </a:lnL>
                    <a:lnR>
                      <a:noFill/>
                    </a:lnR>
                    <a:lnT>
                      <a:noFill/>
                    </a:lnT>
                    <a:lnB>
                      <a:noFill/>
                    </a:lnB>
                    <a:noFill/>
                  </a:tcPr>
                </a:tc>
                <a:tc>
                  <a:txBody>
                    <a:bodyPr/>
                    <a:lstStyle/>
                    <a:p>
                      <a:r>
                        <a:rPr lang="en-US" dirty="0"/>
                        <a:t>"He emphasized the point because he wanted to."</a:t>
                      </a:r>
                    </a:p>
                  </a:txBody>
                  <a:tcPr anchor="ctr">
                    <a:lnL>
                      <a:noFill/>
                    </a:lnL>
                    <a:lnR>
                      <a:noFill/>
                    </a:lnR>
                    <a:lnT>
                      <a:noFill/>
                    </a:lnT>
                    <a:lnB>
                      <a:noFill/>
                    </a:lnB>
                    <a:noFill/>
                  </a:tcPr>
                </a:tc>
                <a:extLst>
                  <a:ext uri="{0D108BD9-81ED-4DB2-BD59-A6C34878D82A}">
                    <a16:rowId xmlns:a16="http://schemas.microsoft.com/office/drawing/2014/main" val="3380610166"/>
                  </a:ext>
                </a:extLst>
              </a:tr>
            </a:tbl>
          </a:graphicData>
        </a:graphic>
      </p:graphicFrame>
    </p:spTree>
    <p:extLst>
      <p:ext uri="{BB962C8B-B14F-4D97-AF65-F5344CB8AC3E}">
        <p14:creationId xmlns:p14="http://schemas.microsoft.com/office/powerpoint/2010/main" val="1868681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2B6B072-41BD-13E5-7D85-330C1C12FEA8}"/>
              </a:ext>
            </a:extLst>
          </p:cNvPr>
          <p:cNvSpPr txBox="1"/>
          <p:nvPr/>
        </p:nvSpPr>
        <p:spPr>
          <a:xfrm>
            <a:off x="296739" y="173392"/>
            <a:ext cx="11959737" cy="3416320"/>
          </a:xfrm>
          <a:prstGeom prst="rect">
            <a:avLst/>
          </a:prstGeom>
          <a:noFill/>
        </p:spPr>
        <p:txBody>
          <a:bodyPr wrap="square">
            <a:spAutoFit/>
          </a:bodyPr>
          <a:lstStyle/>
          <a:p>
            <a:pPr>
              <a:buNone/>
            </a:pPr>
            <a:r>
              <a:rPr lang="en-US" sz="2400" b="1" dirty="0"/>
              <a:t>Before Coordinating Conjunctions (FANBOYS: for, and, nor, but, or, yet, so)</a:t>
            </a:r>
          </a:p>
          <a:p>
            <a:pPr>
              <a:buNone/>
            </a:pPr>
            <a:r>
              <a:rPr lang="en-US" sz="2400" b="1" dirty="0"/>
              <a:t>Rule:</a:t>
            </a:r>
            <a:r>
              <a:rPr lang="en-US" sz="2400" dirty="0"/>
              <a:t> Use a comma </a:t>
            </a:r>
            <a:r>
              <a:rPr lang="en-US" sz="2400" b="1" dirty="0"/>
              <a:t>before</a:t>
            </a:r>
            <a:r>
              <a:rPr lang="en-US" sz="2400" dirty="0"/>
              <a:t> the connector </a:t>
            </a:r>
            <a:r>
              <a:rPr lang="en-US" sz="2400" b="1" dirty="0"/>
              <a:t>only if</a:t>
            </a:r>
            <a:r>
              <a:rPr lang="en-US" sz="2400" dirty="0"/>
              <a:t> it connects two complete (independent) clauses.</a:t>
            </a:r>
          </a:p>
          <a:p>
            <a:pPr>
              <a:buNone/>
            </a:pPr>
            <a:r>
              <a:rPr lang="en-US" sz="2400" b="1" dirty="0"/>
              <a:t>Examples:</a:t>
            </a:r>
            <a:endParaRPr lang="en-US" sz="2400" dirty="0"/>
          </a:p>
          <a:p>
            <a:pPr>
              <a:buFont typeface="Arial" panose="020B0604020202020204" pitchFamily="34" charset="0"/>
              <a:buChar char="•"/>
            </a:pPr>
            <a:r>
              <a:rPr lang="en-US" sz="2400" dirty="0"/>
              <a:t>The speaker discussed climate change, </a:t>
            </a:r>
            <a:r>
              <a:rPr lang="en-US" sz="2400" b="1" dirty="0"/>
              <a:t>and</a:t>
            </a:r>
            <a:r>
              <a:rPr lang="en-US" sz="2400" dirty="0"/>
              <a:t> he explained its global consequences.</a:t>
            </a:r>
          </a:p>
          <a:p>
            <a:pPr>
              <a:buFont typeface="Arial" panose="020B0604020202020204" pitchFamily="34" charset="0"/>
              <a:buChar char="•"/>
            </a:pPr>
            <a:r>
              <a:rPr lang="en-US" sz="2400" dirty="0"/>
              <a:t>The topic was complex, </a:t>
            </a:r>
            <a:r>
              <a:rPr lang="en-US" sz="2400" b="1" dirty="0"/>
              <a:t>but</a:t>
            </a:r>
            <a:r>
              <a:rPr lang="en-US" sz="2400" dirty="0"/>
              <a:t> the explanation was clear.</a:t>
            </a:r>
          </a:p>
          <a:p>
            <a:pPr>
              <a:buFont typeface="Arial" panose="020B0604020202020204" pitchFamily="34" charset="0"/>
              <a:buChar char="•"/>
            </a:pPr>
            <a:r>
              <a:rPr lang="en-US" sz="2400" dirty="0"/>
              <a:t>He emphasized literacy, </a:t>
            </a:r>
            <a:r>
              <a:rPr lang="en-US" sz="2400" b="1" dirty="0"/>
              <a:t>so</a:t>
            </a:r>
            <a:r>
              <a:rPr lang="en-US" sz="2400" dirty="0"/>
              <a:t> education became a key focus.</a:t>
            </a:r>
          </a:p>
          <a:p>
            <a:pPr>
              <a:buNone/>
            </a:pPr>
            <a:r>
              <a:rPr lang="en-US" sz="2400" b="1" dirty="0">
                <a:solidFill>
                  <a:srgbClr val="FF0000"/>
                </a:solidFill>
              </a:rPr>
              <a:t>No comma </a:t>
            </a:r>
            <a:r>
              <a:rPr lang="en-US" sz="2400" dirty="0"/>
              <a:t>if the second part is </a:t>
            </a:r>
            <a:r>
              <a:rPr lang="en-US" sz="2400" b="1" dirty="0"/>
              <a:t>not</a:t>
            </a:r>
            <a:r>
              <a:rPr lang="en-US" sz="2400" dirty="0"/>
              <a:t> a complete sentence:</a:t>
            </a:r>
          </a:p>
          <a:p>
            <a:pPr>
              <a:buFont typeface="Arial" panose="020B0604020202020204" pitchFamily="34" charset="0"/>
              <a:buChar char="•"/>
            </a:pPr>
            <a:r>
              <a:rPr lang="en-US" sz="2400" dirty="0"/>
              <a:t>The speaker discussed climate change and its global consequences.</a:t>
            </a:r>
          </a:p>
        </p:txBody>
      </p:sp>
    </p:spTree>
    <p:extLst>
      <p:ext uri="{BB962C8B-B14F-4D97-AF65-F5344CB8AC3E}">
        <p14:creationId xmlns:p14="http://schemas.microsoft.com/office/powerpoint/2010/main" val="270514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4">
            <a:extLst>
              <a:ext uri="{FF2B5EF4-FFF2-40B4-BE49-F238E27FC236}">
                <a16:creationId xmlns:a16="http://schemas.microsoft.com/office/drawing/2014/main" id="{B7079E4B-4BB1-EACC-F706-5157CD9F8E11}"/>
              </a:ext>
            </a:extLst>
          </p:cNvPr>
          <p:cNvSpPr>
            <a:spLocks noChangeArrowheads="1"/>
          </p:cNvSpPr>
          <p:nvPr/>
        </p:nvSpPr>
        <p:spPr bwMode="auto">
          <a:xfrm>
            <a:off x="0" y="0"/>
            <a:ext cx="12192000" cy="5232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5400" b="1" i="0" u="none" strike="noStrike" cap="none" normalizeH="0" baseline="0" dirty="0">
                <a:ln>
                  <a:noFill/>
                </a:ln>
                <a:solidFill>
                  <a:schemeClr val="tx1"/>
                </a:solidFill>
                <a:effectLst/>
                <a:latin typeface="Arial" panose="020B0604020202020204" pitchFamily="34" charset="0"/>
              </a:rPr>
              <a:t>After Introductory Words or Phrases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50" b="0" i="0" u="none" strike="noStrike" cap="none" normalizeH="0" baseline="0" dirty="0">
                <a:ln>
                  <a:noFill/>
                </a:ln>
                <a:solidFill>
                  <a:schemeClr val="tx1"/>
                </a:solidFill>
                <a:effectLst/>
                <a:latin typeface="Arial" panose="020B0604020202020204" pitchFamily="34" charset="0"/>
              </a:rPr>
              <a:t>✅ </a:t>
            </a:r>
            <a:r>
              <a:rPr kumimoji="0" lang="en-US" altLang="en-US" sz="2800" b="1" i="0" u="none" strike="noStrike" cap="none" normalizeH="0" baseline="0" dirty="0">
                <a:ln>
                  <a:noFill/>
                </a:ln>
                <a:solidFill>
                  <a:schemeClr val="tx1"/>
                </a:solidFill>
                <a:effectLst/>
                <a:latin typeface="Arial" panose="020B0604020202020204" pitchFamily="34" charset="0"/>
              </a:rPr>
              <a:t>Rule:</a:t>
            </a:r>
            <a:r>
              <a:rPr kumimoji="0" lang="en-US" altLang="en-US" sz="2800" b="0" i="0" u="none" strike="noStrike" cap="none" normalizeH="0" baseline="0" dirty="0">
                <a:ln>
                  <a:noFill/>
                </a:ln>
                <a:solidFill>
                  <a:schemeClr val="tx1"/>
                </a:solidFill>
                <a:effectLst/>
                <a:latin typeface="Arial" panose="020B0604020202020204" pitchFamily="34" charset="0"/>
              </a:rPr>
              <a:t> Use a comma </a:t>
            </a:r>
            <a:r>
              <a:rPr kumimoji="0" lang="en-US" altLang="en-US" sz="2800" b="1" i="0" u="none" strike="noStrike" cap="none" normalizeH="0" baseline="0" dirty="0">
                <a:ln>
                  <a:noFill/>
                </a:ln>
                <a:solidFill>
                  <a:schemeClr val="tx1"/>
                </a:solidFill>
                <a:effectLst/>
                <a:latin typeface="Arial" panose="020B0604020202020204" pitchFamily="34" charset="0"/>
              </a:rPr>
              <a:t>after</a:t>
            </a:r>
            <a:r>
              <a:rPr kumimoji="0" lang="en-US" altLang="en-US" sz="2800" b="0" i="0" u="none" strike="noStrike" cap="none" normalizeH="0" baseline="0" dirty="0">
                <a:ln>
                  <a:noFill/>
                </a:ln>
                <a:solidFill>
                  <a:schemeClr val="tx1"/>
                </a:solidFill>
                <a:effectLst/>
                <a:latin typeface="Arial" panose="020B0604020202020204" pitchFamily="34" charset="0"/>
              </a:rPr>
              <a:t> introductory connectors or phrases like </a:t>
            </a:r>
            <a:r>
              <a:rPr kumimoji="0" lang="en-US" altLang="en-US" sz="2800" b="1" i="0" u="none" strike="noStrike" cap="none" normalizeH="0" baseline="0" dirty="0">
                <a:ln>
                  <a:noFill/>
                </a:ln>
                <a:solidFill>
                  <a:schemeClr val="tx1"/>
                </a:solidFill>
                <a:effectLst/>
                <a:latin typeface="Arial" panose="020B0604020202020204" pitchFamily="34" charset="0"/>
              </a:rPr>
              <a:t>However, In addition, Therefore, As a result, For example, To conclude,</a:t>
            </a:r>
            <a:r>
              <a:rPr kumimoji="0" lang="en-US" altLang="en-US" sz="2800" b="0" i="0" u="none" strike="noStrike" cap="none" normalizeH="0" baseline="0" dirty="0">
                <a:ln>
                  <a:noFill/>
                </a:ln>
                <a:solidFill>
                  <a:schemeClr val="tx1"/>
                </a:solidFill>
                <a:effectLst/>
                <a:latin typeface="Arial" panose="020B0604020202020204" pitchFamily="34" charset="0"/>
              </a:rPr>
              <a:t> etc.</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Examples:</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However,</a:t>
            </a:r>
            <a:r>
              <a:rPr kumimoji="0" lang="en-US" altLang="en-US" sz="2800" b="0" i="0" u="none" strike="noStrike" cap="none" normalizeH="0" baseline="0" dirty="0">
                <a:ln>
                  <a:noFill/>
                </a:ln>
                <a:solidFill>
                  <a:schemeClr val="tx1"/>
                </a:solidFill>
                <a:effectLst/>
                <a:latin typeface="Arial" panose="020B0604020202020204" pitchFamily="34" charset="0"/>
              </a:rPr>
              <a:t> the issue remains unresolved.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In addition,</a:t>
            </a:r>
            <a:r>
              <a:rPr kumimoji="0" lang="en-US" altLang="en-US" sz="2800" b="0" i="0" u="none" strike="noStrike" cap="none" normalizeH="0" baseline="0" dirty="0">
                <a:ln>
                  <a:noFill/>
                </a:ln>
                <a:solidFill>
                  <a:schemeClr val="tx1"/>
                </a:solidFill>
                <a:effectLst/>
                <a:latin typeface="Arial" panose="020B0604020202020204" pitchFamily="34" charset="0"/>
              </a:rPr>
              <a:t> he pointed out educational disparities.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As a result,</a:t>
            </a:r>
            <a:r>
              <a:rPr kumimoji="0" lang="en-US" altLang="en-US" sz="2800" b="0" i="0" u="none" strike="noStrike" cap="none" normalizeH="0" baseline="0" dirty="0">
                <a:ln>
                  <a:noFill/>
                </a:ln>
                <a:solidFill>
                  <a:schemeClr val="tx1"/>
                </a:solidFill>
                <a:effectLst/>
                <a:latin typeface="Arial" panose="020B0604020202020204" pitchFamily="34" charset="0"/>
              </a:rPr>
              <a:t> the government introduced reforms.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To conclude,</a:t>
            </a:r>
            <a:r>
              <a:rPr kumimoji="0" lang="en-US" altLang="en-US" sz="2800" b="0" i="0" u="none" strike="noStrike" cap="none" normalizeH="0" baseline="0" dirty="0">
                <a:ln>
                  <a:noFill/>
                </a:ln>
                <a:solidFill>
                  <a:schemeClr val="tx1"/>
                </a:solidFill>
                <a:effectLst/>
                <a:latin typeface="Arial" panose="020B0604020202020204" pitchFamily="34" charset="0"/>
              </a:rPr>
              <a:t> the speaker emphasized unity.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1" u="none" strike="noStrike" cap="none" normalizeH="0" baseline="0" dirty="0">
                <a:ln>
                  <a:noFill/>
                </a:ln>
                <a:solidFill>
                  <a:schemeClr val="tx1"/>
                </a:solidFill>
                <a:effectLst/>
                <a:latin typeface="Arial" panose="020B0604020202020204" pitchFamily="34" charset="0"/>
              </a:rPr>
              <a:t>Tip for students:</a:t>
            </a:r>
            <a:r>
              <a:rPr kumimoji="0" lang="en-US" altLang="en-US" sz="2800" b="0" i="0" u="none" strike="noStrike" cap="none" normalizeH="0" baseline="0" dirty="0">
                <a:ln>
                  <a:noFill/>
                </a:ln>
                <a:solidFill>
                  <a:schemeClr val="tx1"/>
                </a:solidFill>
                <a:effectLst/>
                <a:latin typeface="Arial" panose="020B0604020202020204" pitchFamily="34" charset="0"/>
              </a:rPr>
              <a:t> These are common in SST and essays, especially when shifting between ideas.</a:t>
            </a:r>
          </a:p>
        </p:txBody>
      </p:sp>
    </p:spTree>
    <p:extLst>
      <p:ext uri="{BB962C8B-B14F-4D97-AF65-F5344CB8AC3E}">
        <p14:creationId xmlns:p14="http://schemas.microsoft.com/office/powerpoint/2010/main" val="18229965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8C742F27-6893-E0E3-365F-999BD8AE3902}"/>
              </a:ext>
            </a:extLst>
          </p:cNvPr>
          <p:cNvGraphicFramePr>
            <a:graphicFrameLocks noGrp="1"/>
          </p:cNvGraphicFramePr>
          <p:nvPr>
            <p:ph idx="1"/>
            <p:extLst>
              <p:ext uri="{D42A27DB-BD31-4B8C-83A1-F6EECF244321}">
                <p14:modId xmlns:p14="http://schemas.microsoft.com/office/powerpoint/2010/main" val="169969778"/>
              </p:ext>
            </p:extLst>
          </p:nvPr>
        </p:nvGraphicFramePr>
        <p:xfrm>
          <a:off x="196770" y="289367"/>
          <a:ext cx="11157032" cy="6475784"/>
        </p:xfrm>
        <a:graphic>
          <a:graphicData uri="http://schemas.openxmlformats.org/drawingml/2006/table">
            <a:tbl>
              <a:tblPr/>
              <a:tblGrid>
                <a:gridCol w="2789258">
                  <a:extLst>
                    <a:ext uri="{9D8B030D-6E8A-4147-A177-3AD203B41FA5}">
                      <a16:colId xmlns:a16="http://schemas.microsoft.com/office/drawing/2014/main" val="935268785"/>
                    </a:ext>
                  </a:extLst>
                </a:gridCol>
                <a:gridCol w="2789258">
                  <a:extLst>
                    <a:ext uri="{9D8B030D-6E8A-4147-A177-3AD203B41FA5}">
                      <a16:colId xmlns:a16="http://schemas.microsoft.com/office/drawing/2014/main" val="970766696"/>
                    </a:ext>
                  </a:extLst>
                </a:gridCol>
                <a:gridCol w="2789258">
                  <a:extLst>
                    <a:ext uri="{9D8B030D-6E8A-4147-A177-3AD203B41FA5}">
                      <a16:colId xmlns:a16="http://schemas.microsoft.com/office/drawing/2014/main" val="339594133"/>
                    </a:ext>
                  </a:extLst>
                </a:gridCol>
                <a:gridCol w="2789258">
                  <a:extLst>
                    <a:ext uri="{9D8B030D-6E8A-4147-A177-3AD203B41FA5}">
                      <a16:colId xmlns:a16="http://schemas.microsoft.com/office/drawing/2014/main" val="3956798089"/>
                    </a:ext>
                  </a:extLst>
                </a:gridCol>
              </a:tblGrid>
              <a:tr h="498789">
                <a:tc>
                  <a:txBody>
                    <a:bodyPr/>
                    <a:lstStyle/>
                    <a:p>
                      <a:r>
                        <a:rPr lang="en-US" sz="2400" b="1"/>
                        <a:t>Connector</a:t>
                      </a:r>
                      <a:endParaRPr lang="en-US" sz="2400"/>
                    </a:p>
                  </a:txBody>
                  <a:tcPr anchor="ctr">
                    <a:lnL>
                      <a:noFill/>
                    </a:lnL>
                    <a:lnR>
                      <a:noFill/>
                    </a:lnR>
                    <a:lnT>
                      <a:noFill/>
                    </a:lnT>
                    <a:lnB>
                      <a:noFill/>
                    </a:lnB>
                    <a:noFill/>
                  </a:tcPr>
                </a:tc>
                <a:tc>
                  <a:txBody>
                    <a:bodyPr/>
                    <a:lstStyle/>
                    <a:p>
                      <a:r>
                        <a:rPr lang="en-US" sz="2400" b="1"/>
                        <a:t>Comma Before?</a:t>
                      </a:r>
                      <a:endParaRPr lang="en-US" sz="2400"/>
                    </a:p>
                  </a:txBody>
                  <a:tcPr anchor="ctr">
                    <a:lnL>
                      <a:noFill/>
                    </a:lnL>
                    <a:lnR>
                      <a:noFill/>
                    </a:lnR>
                    <a:lnT>
                      <a:noFill/>
                    </a:lnT>
                    <a:lnB>
                      <a:noFill/>
                    </a:lnB>
                    <a:noFill/>
                  </a:tcPr>
                </a:tc>
                <a:tc>
                  <a:txBody>
                    <a:bodyPr/>
                    <a:lstStyle/>
                    <a:p>
                      <a:r>
                        <a:rPr lang="en-US" sz="2400" b="1"/>
                        <a:t>Comma After?</a:t>
                      </a:r>
                      <a:endParaRPr lang="en-US" sz="2400"/>
                    </a:p>
                  </a:txBody>
                  <a:tcPr anchor="ctr">
                    <a:lnL>
                      <a:noFill/>
                    </a:lnL>
                    <a:lnR>
                      <a:noFill/>
                    </a:lnR>
                    <a:lnT>
                      <a:noFill/>
                    </a:lnT>
                    <a:lnB>
                      <a:noFill/>
                    </a:lnB>
                    <a:noFill/>
                  </a:tcPr>
                </a:tc>
                <a:tc>
                  <a:txBody>
                    <a:bodyPr/>
                    <a:lstStyle/>
                    <a:p>
                      <a:r>
                        <a:rPr lang="en-US" sz="2400" b="1"/>
                        <a:t>Example</a:t>
                      </a:r>
                      <a:endParaRPr lang="en-US" sz="2400"/>
                    </a:p>
                  </a:txBody>
                  <a:tcPr anchor="ctr">
                    <a:lnL>
                      <a:noFill/>
                    </a:lnL>
                    <a:lnR>
                      <a:noFill/>
                    </a:lnR>
                    <a:lnT>
                      <a:noFill/>
                    </a:lnT>
                    <a:lnB>
                      <a:noFill/>
                    </a:lnB>
                    <a:noFill/>
                  </a:tcPr>
                </a:tc>
                <a:extLst>
                  <a:ext uri="{0D108BD9-81ED-4DB2-BD59-A6C34878D82A}">
                    <a16:rowId xmlns:a16="http://schemas.microsoft.com/office/drawing/2014/main" val="4004687869"/>
                  </a:ext>
                </a:extLst>
              </a:tr>
              <a:tr h="872880">
                <a:tc>
                  <a:txBody>
                    <a:bodyPr/>
                    <a:lstStyle/>
                    <a:p>
                      <a:r>
                        <a:rPr lang="en-US" sz="2400"/>
                        <a:t>and, but, so</a:t>
                      </a:r>
                    </a:p>
                  </a:txBody>
                  <a:tcPr anchor="ctr">
                    <a:lnL>
                      <a:noFill/>
                    </a:lnL>
                    <a:lnR>
                      <a:noFill/>
                    </a:lnR>
                    <a:lnT>
                      <a:noFill/>
                    </a:lnT>
                    <a:lnB>
                      <a:noFill/>
                    </a:lnB>
                    <a:noFill/>
                  </a:tcPr>
                </a:tc>
                <a:tc>
                  <a:txBody>
                    <a:bodyPr/>
                    <a:lstStyle/>
                    <a:p>
                      <a:r>
                        <a:rPr lang="en-US" sz="2400"/>
                        <a:t>✅ (if full clause)</a:t>
                      </a:r>
                    </a:p>
                  </a:txBody>
                  <a:tcPr anchor="ctr">
                    <a:lnL>
                      <a:noFill/>
                    </a:lnL>
                    <a:lnR>
                      <a:noFill/>
                    </a:lnR>
                    <a:lnT>
                      <a:noFill/>
                    </a:lnT>
                    <a:lnB>
                      <a:noFill/>
                    </a:lnB>
                    <a:noFill/>
                  </a:tcPr>
                </a:tc>
                <a:tc>
                  <a:txBody>
                    <a:bodyPr/>
                    <a:lstStyle/>
                    <a:p>
                      <a:r>
                        <a:rPr lang="en-US" sz="2400"/>
                        <a:t>❌</a:t>
                      </a:r>
                    </a:p>
                  </a:txBody>
                  <a:tcPr anchor="ctr">
                    <a:lnL>
                      <a:noFill/>
                    </a:lnL>
                    <a:lnR>
                      <a:noFill/>
                    </a:lnR>
                    <a:lnT>
                      <a:noFill/>
                    </a:lnT>
                    <a:lnB>
                      <a:noFill/>
                    </a:lnB>
                    <a:noFill/>
                  </a:tcPr>
                </a:tc>
                <a:tc>
                  <a:txBody>
                    <a:bodyPr/>
                    <a:lstStyle/>
                    <a:p>
                      <a:r>
                        <a:rPr lang="en-US" sz="2400"/>
                        <a:t>He spoke clearly, </a:t>
                      </a:r>
                      <a:r>
                        <a:rPr lang="en-US" sz="2400" b="1"/>
                        <a:t>and</a:t>
                      </a:r>
                      <a:r>
                        <a:rPr lang="en-US" sz="2400"/>
                        <a:t> the audience understood.</a:t>
                      </a:r>
                    </a:p>
                  </a:txBody>
                  <a:tcPr anchor="ctr">
                    <a:lnL>
                      <a:noFill/>
                    </a:lnL>
                    <a:lnR>
                      <a:noFill/>
                    </a:lnR>
                    <a:lnT>
                      <a:noFill/>
                    </a:lnT>
                    <a:lnB>
                      <a:noFill/>
                    </a:lnB>
                    <a:noFill/>
                  </a:tcPr>
                </a:tc>
                <a:extLst>
                  <a:ext uri="{0D108BD9-81ED-4DB2-BD59-A6C34878D82A}">
                    <a16:rowId xmlns:a16="http://schemas.microsoft.com/office/drawing/2014/main" val="1424124395"/>
                  </a:ext>
                </a:extLst>
              </a:tr>
              <a:tr h="1621063">
                <a:tc>
                  <a:txBody>
                    <a:bodyPr/>
                    <a:lstStyle/>
                    <a:p>
                      <a:r>
                        <a:rPr lang="en-US" sz="2400"/>
                        <a:t>however, therefore, in addition</a:t>
                      </a:r>
                    </a:p>
                  </a:txBody>
                  <a:tcPr anchor="ctr">
                    <a:lnL>
                      <a:noFill/>
                    </a:lnL>
                    <a:lnR>
                      <a:noFill/>
                    </a:lnR>
                    <a:lnT>
                      <a:noFill/>
                    </a:lnT>
                    <a:lnB>
                      <a:noFill/>
                    </a:lnB>
                    <a:noFill/>
                  </a:tcPr>
                </a:tc>
                <a:tc>
                  <a:txBody>
                    <a:bodyPr/>
                    <a:lstStyle/>
                    <a:p>
                      <a:r>
                        <a:rPr lang="en-US" sz="2400"/>
                        <a:t>✅ (if mid-sentence)</a:t>
                      </a:r>
                    </a:p>
                  </a:txBody>
                  <a:tcPr anchor="ctr">
                    <a:lnL>
                      <a:noFill/>
                    </a:lnL>
                    <a:lnR>
                      <a:noFill/>
                    </a:lnR>
                    <a:lnT>
                      <a:noFill/>
                    </a:lnT>
                    <a:lnB>
                      <a:noFill/>
                    </a:lnB>
                    <a:noFill/>
                  </a:tcPr>
                </a:tc>
                <a:tc>
                  <a:txBody>
                    <a:bodyPr/>
                    <a:lstStyle/>
                    <a:p>
                      <a:r>
                        <a:rPr lang="en-US" sz="2400"/>
                        <a:t>✅ (if at start)</a:t>
                      </a:r>
                    </a:p>
                  </a:txBody>
                  <a:tcPr anchor="ctr">
                    <a:lnL>
                      <a:noFill/>
                    </a:lnL>
                    <a:lnR>
                      <a:noFill/>
                    </a:lnR>
                    <a:lnT>
                      <a:noFill/>
                    </a:lnT>
                    <a:lnB>
                      <a:noFill/>
                    </a:lnB>
                    <a:noFill/>
                  </a:tcPr>
                </a:tc>
                <a:tc>
                  <a:txBody>
                    <a:bodyPr/>
                    <a:lstStyle/>
                    <a:p>
                      <a:r>
                        <a:rPr lang="en-US" sz="2400" b="1" dirty="0"/>
                        <a:t>However,</a:t>
                      </a:r>
                      <a:r>
                        <a:rPr lang="en-US" sz="2400" dirty="0"/>
                        <a:t> he gave no solution. / The speaker, </a:t>
                      </a:r>
                      <a:r>
                        <a:rPr lang="en-US" sz="2400" b="1" dirty="0"/>
                        <a:t>however,</a:t>
                      </a:r>
                      <a:r>
                        <a:rPr lang="en-US" sz="2400" dirty="0"/>
                        <a:t> offered an example.</a:t>
                      </a:r>
                    </a:p>
                  </a:txBody>
                  <a:tcPr anchor="ctr">
                    <a:lnL>
                      <a:noFill/>
                    </a:lnL>
                    <a:lnR>
                      <a:noFill/>
                    </a:lnR>
                    <a:lnT>
                      <a:noFill/>
                    </a:lnT>
                    <a:lnB>
                      <a:noFill/>
                    </a:lnB>
                    <a:noFill/>
                  </a:tcPr>
                </a:tc>
                <a:extLst>
                  <a:ext uri="{0D108BD9-81ED-4DB2-BD59-A6C34878D82A}">
                    <a16:rowId xmlns:a16="http://schemas.microsoft.com/office/drawing/2014/main" val="930433791"/>
                  </a:ext>
                </a:extLst>
              </a:tr>
              <a:tr h="1246972">
                <a:tc>
                  <a:txBody>
                    <a:bodyPr/>
                    <a:lstStyle/>
                    <a:p>
                      <a:r>
                        <a:rPr lang="en-US" sz="2400"/>
                        <a:t>because, although, while</a:t>
                      </a:r>
                    </a:p>
                  </a:txBody>
                  <a:tcPr anchor="ctr">
                    <a:lnL>
                      <a:noFill/>
                    </a:lnL>
                    <a:lnR>
                      <a:noFill/>
                    </a:lnR>
                    <a:lnT>
                      <a:noFill/>
                    </a:lnT>
                    <a:lnB>
                      <a:noFill/>
                    </a:lnB>
                    <a:noFill/>
                  </a:tcPr>
                </a:tc>
                <a:tc>
                  <a:txBody>
                    <a:bodyPr/>
                    <a:lstStyle/>
                    <a:p>
                      <a:r>
                        <a:rPr lang="en-US" sz="2400" dirty="0"/>
                        <a:t>✅ (if mid-sentence)</a:t>
                      </a:r>
                    </a:p>
                  </a:txBody>
                  <a:tcPr anchor="ctr">
                    <a:lnL>
                      <a:noFill/>
                    </a:lnL>
                    <a:lnR>
                      <a:noFill/>
                    </a:lnR>
                    <a:lnT>
                      <a:noFill/>
                    </a:lnT>
                    <a:lnB>
                      <a:noFill/>
                    </a:lnB>
                    <a:noFill/>
                  </a:tcPr>
                </a:tc>
                <a:tc>
                  <a:txBody>
                    <a:bodyPr/>
                    <a:lstStyle/>
                    <a:p>
                      <a:r>
                        <a:rPr lang="en-US" sz="2400"/>
                        <a:t>❌</a:t>
                      </a:r>
                    </a:p>
                  </a:txBody>
                  <a:tcPr anchor="ctr">
                    <a:lnL>
                      <a:noFill/>
                    </a:lnL>
                    <a:lnR>
                      <a:noFill/>
                    </a:lnR>
                    <a:lnT>
                      <a:noFill/>
                    </a:lnT>
                    <a:lnB>
                      <a:noFill/>
                    </a:lnB>
                    <a:noFill/>
                  </a:tcPr>
                </a:tc>
                <a:tc>
                  <a:txBody>
                    <a:bodyPr/>
                    <a:lstStyle/>
                    <a:p>
                      <a:r>
                        <a:rPr lang="en-US" sz="2400"/>
                        <a:t>The topic was relevant, </a:t>
                      </a:r>
                      <a:r>
                        <a:rPr lang="en-US" sz="2400" b="1"/>
                        <a:t>because</a:t>
                      </a:r>
                      <a:r>
                        <a:rPr lang="en-US" sz="2400"/>
                        <a:t> it affects students.</a:t>
                      </a:r>
                    </a:p>
                  </a:txBody>
                  <a:tcPr anchor="ctr">
                    <a:lnL>
                      <a:noFill/>
                    </a:lnL>
                    <a:lnR>
                      <a:noFill/>
                    </a:lnR>
                    <a:lnT>
                      <a:noFill/>
                    </a:lnT>
                    <a:lnB>
                      <a:noFill/>
                    </a:lnB>
                    <a:noFill/>
                  </a:tcPr>
                </a:tc>
                <a:extLst>
                  <a:ext uri="{0D108BD9-81ED-4DB2-BD59-A6C34878D82A}">
                    <a16:rowId xmlns:a16="http://schemas.microsoft.com/office/drawing/2014/main" val="3300158628"/>
                  </a:ext>
                </a:extLst>
              </a:tr>
              <a:tr h="1621063">
                <a:tc>
                  <a:txBody>
                    <a:bodyPr/>
                    <a:lstStyle/>
                    <a:p>
                      <a:r>
                        <a:rPr lang="en-US" sz="2400"/>
                        <a:t>for example, for instance</a:t>
                      </a:r>
                    </a:p>
                  </a:txBody>
                  <a:tcPr anchor="ctr">
                    <a:lnL>
                      <a:noFill/>
                    </a:lnL>
                    <a:lnR>
                      <a:noFill/>
                    </a:lnR>
                    <a:lnT>
                      <a:noFill/>
                    </a:lnT>
                    <a:lnB>
                      <a:noFill/>
                    </a:lnB>
                    <a:noFill/>
                  </a:tcPr>
                </a:tc>
                <a:tc>
                  <a:txBody>
                    <a:bodyPr/>
                    <a:lstStyle/>
                    <a:p>
                      <a:r>
                        <a:rPr lang="en-US" sz="2400"/>
                        <a:t>✅ (if mid-sentence)</a:t>
                      </a:r>
                    </a:p>
                  </a:txBody>
                  <a:tcPr anchor="ctr">
                    <a:lnL>
                      <a:noFill/>
                    </a:lnL>
                    <a:lnR>
                      <a:noFill/>
                    </a:lnR>
                    <a:lnT>
                      <a:noFill/>
                    </a:lnT>
                    <a:lnB>
                      <a:noFill/>
                    </a:lnB>
                    <a:noFill/>
                  </a:tcPr>
                </a:tc>
                <a:tc>
                  <a:txBody>
                    <a:bodyPr/>
                    <a:lstStyle/>
                    <a:p>
                      <a:r>
                        <a:rPr lang="en-US" sz="2400"/>
                        <a:t>✅ (if at start)</a:t>
                      </a:r>
                    </a:p>
                  </a:txBody>
                  <a:tcPr anchor="ctr">
                    <a:lnL>
                      <a:noFill/>
                    </a:lnL>
                    <a:lnR>
                      <a:noFill/>
                    </a:lnR>
                    <a:lnT>
                      <a:noFill/>
                    </a:lnT>
                    <a:lnB>
                      <a:noFill/>
                    </a:lnB>
                    <a:noFill/>
                  </a:tcPr>
                </a:tc>
                <a:tc>
                  <a:txBody>
                    <a:bodyPr/>
                    <a:lstStyle/>
                    <a:p>
                      <a:r>
                        <a:rPr lang="en-US" sz="2400" b="1" dirty="0"/>
                        <a:t>For example,</a:t>
                      </a:r>
                      <a:r>
                        <a:rPr lang="en-US" sz="2400" dirty="0"/>
                        <a:t> he discussed recycling. / The speaker, </a:t>
                      </a:r>
                      <a:r>
                        <a:rPr lang="en-US" sz="2400" b="1" dirty="0"/>
                        <a:t>for instance,</a:t>
                      </a:r>
                      <a:r>
                        <a:rPr lang="en-US" sz="2400" dirty="0"/>
                        <a:t> used statistics.</a:t>
                      </a:r>
                    </a:p>
                  </a:txBody>
                  <a:tcPr anchor="ctr">
                    <a:lnL>
                      <a:noFill/>
                    </a:lnL>
                    <a:lnR>
                      <a:noFill/>
                    </a:lnR>
                    <a:lnT>
                      <a:noFill/>
                    </a:lnT>
                    <a:lnB>
                      <a:noFill/>
                    </a:lnB>
                    <a:noFill/>
                  </a:tcPr>
                </a:tc>
                <a:extLst>
                  <a:ext uri="{0D108BD9-81ED-4DB2-BD59-A6C34878D82A}">
                    <a16:rowId xmlns:a16="http://schemas.microsoft.com/office/drawing/2014/main" val="2256620659"/>
                  </a:ext>
                </a:extLst>
              </a:tr>
            </a:tbl>
          </a:graphicData>
        </a:graphic>
      </p:graphicFrame>
    </p:spTree>
    <p:extLst>
      <p:ext uri="{BB962C8B-B14F-4D97-AF65-F5344CB8AC3E}">
        <p14:creationId xmlns:p14="http://schemas.microsoft.com/office/powerpoint/2010/main" val="293147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1314B37C-AA06-9C94-2D2E-2BCBB4667FFD}"/>
              </a:ext>
            </a:extLst>
          </p:cNvPr>
          <p:cNvGraphicFramePr>
            <a:graphicFrameLocks noGrp="1"/>
          </p:cNvGraphicFramePr>
          <p:nvPr>
            <p:ph idx="1"/>
            <p:extLst>
              <p:ext uri="{D42A27DB-BD31-4B8C-83A1-F6EECF244321}">
                <p14:modId xmlns:p14="http://schemas.microsoft.com/office/powerpoint/2010/main" val="3185320112"/>
              </p:ext>
            </p:extLst>
          </p:nvPr>
        </p:nvGraphicFramePr>
        <p:xfrm>
          <a:off x="123093" y="-372989"/>
          <a:ext cx="12068907" cy="7021791"/>
        </p:xfrm>
        <a:graphic>
          <a:graphicData uri="http://schemas.openxmlformats.org/drawingml/2006/table">
            <a:tbl>
              <a:tblPr/>
              <a:tblGrid>
                <a:gridCol w="4022969">
                  <a:extLst>
                    <a:ext uri="{9D8B030D-6E8A-4147-A177-3AD203B41FA5}">
                      <a16:colId xmlns:a16="http://schemas.microsoft.com/office/drawing/2014/main" val="1108693799"/>
                    </a:ext>
                  </a:extLst>
                </a:gridCol>
                <a:gridCol w="4022969">
                  <a:extLst>
                    <a:ext uri="{9D8B030D-6E8A-4147-A177-3AD203B41FA5}">
                      <a16:colId xmlns:a16="http://schemas.microsoft.com/office/drawing/2014/main" val="1207730895"/>
                    </a:ext>
                  </a:extLst>
                </a:gridCol>
                <a:gridCol w="4022969">
                  <a:extLst>
                    <a:ext uri="{9D8B030D-6E8A-4147-A177-3AD203B41FA5}">
                      <a16:colId xmlns:a16="http://schemas.microsoft.com/office/drawing/2014/main" val="983899574"/>
                    </a:ext>
                  </a:extLst>
                </a:gridCol>
              </a:tblGrid>
              <a:tr h="621987">
                <a:tc>
                  <a:txBody>
                    <a:bodyPr/>
                    <a:lstStyle/>
                    <a:p>
                      <a:endParaRPr lang="en-US" sz="2000" dirty="0"/>
                    </a:p>
                  </a:txBody>
                  <a:tcPr marL="57254" marR="57254" marT="28627" marB="28627" anchor="ctr">
                    <a:lnL>
                      <a:noFill/>
                    </a:lnL>
                    <a:lnR>
                      <a:noFill/>
                    </a:lnR>
                    <a:lnT>
                      <a:noFill/>
                    </a:lnT>
                    <a:lnB>
                      <a:noFill/>
                    </a:lnB>
                    <a:noFill/>
                  </a:tcPr>
                </a:tc>
                <a:tc>
                  <a:txBody>
                    <a:bodyPr/>
                    <a:lstStyle/>
                    <a:p>
                      <a:endParaRPr lang="en-US" sz="2000"/>
                    </a:p>
                  </a:txBody>
                  <a:tcPr marL="57254" marR="57254" marT="28627" marB="28627" anchor="ctr">
                    <a:lnL>
                      <a:noFill/>
                    </a:lnL>
                    <a:lnR>
                      <a:noFill/>
                    </a:lnR>
                    <a:lnT>
                      <a:noFill/>
                    </a:lnT>
                    <a:lnB>
                      <a:noFill/>
                    </a:lnB>
                    <a:noFill/>
                  </a:tcPr>
                </a:tc>
                <a:tc>
                  <a:txBody>
                    <a:bodyPr/>
                    <a:lstStyle/>
                    <a:p>
                      <a:endParaRPr lang="en-US" sz="2000" dirty="0"/>
                    </a:p>
                  </a:txBody>
                  <a:tcPr marL="57254" marR="57254" marT="28627" marB="28627" anchor="ctr">
                    <a:lnL>
                      <a:noFill/>
                    </a:lnL>
                    <a:lnR>
                      <a:noFill/>
                    </a:lnR>
                    <a:lnT>
                      <a:noFill/>
                    </a:lnT>
                    <a:lnB>
                      <a:noFill/>
                    </a:lnB>
                    <a:noFill/>
                  </a:tcPr>
                </a:tc>
                <a:extLst>
                  <a:ext uri="{0D108BD9-81ED-4DB2-BD59-A6C34878D82A}">
                    <a16:rowId xmlns:a16="http://schemas.microsoft.com/office/drawing/2014/main" val="1278219641"/>
                  </a:ext>
                </a:extLst>
              </a:tr>
              <a:tr h="621987">
                <a:tc>
                  <a:txBody>
                    <a:bodyPr/>
                    <a:lstStyle/>
                    <a:p>
                      <a:r>
                        <a:rPr lang="en-US" sz="2000"/>
                        <a:t>🔁 </a:t>
                      </a:r>
                      <a:r>
                        <a:rPr lang="en-US" sz="2000" b="1"/>
                        <a:t>Comparison</a:t>
                      </a:r>
                      <a:endParaRPr lang="en-US" sz="2000"/>
                    </a:p>
                  </a:txBody>
                  <a:tcPr marL="57254" marR="57254" marT="28627" marB="28627" anchor="ctr">
                    <a:lnL>
                      <a:noFill/>
                    </a:lnL>
                    <a:lnR>
                      <a:noFill/>
                    </a:lnR>
                    <a:lnT>
                      <a:noFill/>
                    </a:lnT>
                    <a:lnB>
                      <a:noFill/>
                    </a:lnB>
                    <a:noFill/>
                  </a:tcPr>
                </a:tc>
                <a:tc>
                  <a:txBody>
                    <a:bodyPr/>
                    <a:lstStyle/>
                    <a:p>
                      <a:r>
                        <a:rPr lang="en-US" sz="2000"/>
                        <a:t>- In comparison to...- Unlike...,- Whereas...</a:t>
                      </a:r>
                    </a:p>
                  </a:txBody>
                  <a:tcPr marL="57254" marR="57254" marT="28627" marB="28627" anchor="ctr">
                    <a:lnL>
                      <a:noFill/>
                    </a:lnL>
                    <a:lnR>
                      <a:noFill/>
                    </a:lnR>
                    <a:lnT>
                      <a:noFill/>
                    </a:lnT>
                    <a:lnB>
                      <a:noFill/>
                    </a:lnB>
                    <a:noFill/>
                  </a:tcPr>
                </a:tc>
                <a:tc>
                  <a:txBody>
                    <a:bodyPr/>
                    <a:lstStyle/>
                    <a:p>
                      <a:r>
                        <a:rPr lang="en-US" sz="2000" dirty="0"/>
                        <a:t>“In comparison to </a:t>
                      </a:r>
                      <a:r>
                        <a:rPr lang="en-US" sz="2000" b="1" dirty="0"/>
                        <a:t>[A]</a:t>
                      </a:r>
                      <a:r>
                        <a:rPr lang="en-US" sz="2000" dirty="0"/>
                        <a:t>, </a:t>
                      </a:r>
                      <a:r>
                        <a:rPr lang="en-US" sz="2000" b="1" dirty="0"/>
                        <a:t>[B]</a:t>
                      </a:r>
                      <a:r>
                        <a:rPr lang="en-US" sz="2000" dirty="0"/>
                        <a:t> was considered more effective.”</a:t>
                      </a:r>
                    </a:p>
                  </a:txBody>
                  <a:tcPr marL="57254" marR="57254" marT="28627" marB="28627" anchor="ctr">
                    <a:lnL>
                      <a:noFill/>
                    </a:lnL>
                    <a:lnR>
                      <a:noFill/>
                    </a:lnR>
                    <a:lnT>
                      <a:noFill/>
                    </a:lnT>
                    <a:lnB>
                      <a:noFill/>
                    </a:lnB>
                    <a:noFill/>
                  </a:tcPr>
                </a:tc>
                <a:extLst>
                  <a:ext uri="{0D108BD9-81ED-4DB2-BD59-A6C34878D82A}">
                    <a16:rowId xmlns:a16="http://schemas.microsoft.com/office/drawing/2014/main" val="1827871141"/>
                  </a:ext>
                </a:extLst>
              </a:tr>
              <a:tr h="621987">
                <a:tc>
                  <a:txBody>
                    <a:bodyPr/>
                    <a:lstStyle/>
                    <a:p>
                      <a:endParaRPr lang="en-US" sz="2000" dirty="0"/>
                    </a:p>
                  </a:txBody>
                  <a:tcPr marL="57254" marR="57254" marT="28627" marB="28627" anchor="ctr">
                    <a:lnL>
                      <a:noFill/>
                    </a:lnL>
                    <a:lnR>
                      <a:noFill/>
                    </a:lnR>
                    <a:lnT>
                      <a:noFill/>
                    </a:lnT>
                    <a:lnB>
                      <a:noFill/>
                    </a:lnB>
                    <a:noFill/>
                  </a:tcPr>
                </a:tc>
                <a:tc>
                  <a:txBody>
                    <a:bodyPr/>
                    <a:lstStyle/>
                    <a:p>
                      <a:r>
                        <a:rPr lang="en-US" sz="2000"/>
                        <a:t>- Similar to...,- Compared with...</a:t>
                      </a:r>
                    </a:p>
                  </a:txBody>
                  <a:tcPr marL="57254" marR="57254" marT="28627" marB="28627" anchor="ctr">
                    <a:lnL>
                      <a:noFill/>
                    </a:lnL>
                    <a:lnR>
                      <a:noFill/>
                    </a:lnR>
                    <a:lnT>
                      <a:noFill/>
                    </a:lnT>
                    <a:lnB>
                      <a:noFill/>
                    </a:lnB>
                    <a:noFill/>
                  </a:tcPr>
                </a:tc>
                <a:tc>
                  <a:txBody>
                    <a:bodyPr/>
                    <a:lstStyle/>
                    <a:p>
                      <a:r>
                        <a:rPr lang="en-US" sz="2000" dirty="0"/>
                        <a:t>“Unlike </a:t>
                      </a:r>
                      <a:r>
                        <a:rPr lang="en-US" sz="2000" b="1" dirty="0"/>
                        <a:t>[manual work]</a:t>
                      </a:r>
                      <a:r>
                        <a:rPr lang="en-US" sz="2000" dirty="0"/>
                        <a:t>, </a:t>
                      </a:r>
                      <a:r>
                        <a:rPr lang="en-US" sz="2000" b="1" dirty="0"/>
                        <a:t>[automation]</a:t>
                      </a:r>
                      <a:r>
                        <a:rPr lang="en-US" sz="2000" dirty="0"/>
                        <a:t> increases efficiency.”</a:t>
                      </a:r>
                    </a:p>
                  </a:txBody>
                  <a:tcPr marL="57254" marR="57254" marT="28627" marB="28627" anchor="ctr">
                    <a:lnL>
                      <a:noFill/>
                    </a:lnL>
                    <a:lnR>
                      <a:noFill/>
                    </a:lnR>
                    <a:lnT>
                      <a:noFill/>
                    </a:lnT>
                    <a:lnB>
                      <a:noFill/>
                    </a:lnB>
                    <a:noFill/>
                  </a:tcPr>
                </a:tc>
                <a:extLst>
                  <a:ext uri="{0D108BD9-81ED-4DB2-BD59-A6C34878D82A}">
                    <a16:rowId xmlns:a16="http://schemas.microsoft.com/office/drawing/2014/main" val="3316301318"/>
                  </a:ext>
                </a:extLst>
              </a:tr>
              <a:tr h="906279">
                <a:tc>
                  <a:txBody>
                    <a:bodyPr/>
                    <a:lstStyle/>
                    <a:p>
                      <a:r>
                        <a:rPr lang="en-US" sz="2000"/>
                        <a:t>🔗 </a:t>
                      </a:r>
                      <a:r>
                        <a:rPr lang="en-US" sz="2000" b="1"/>
                        <a:t>Cause &amp; Effect</a:t>
                      </a:r>
                      <a:endParaRPr lang="en-US" sz="2000"/>
                    </a:p>
                  </a:txBody>
                  <a:tcPr marL="57254" marR="57254" marT="28627" marB="28627" anchor="ctr">
                    <a:lnL>
                      <a:noFill/>
                    </a:lnL>
                    <a:lnR>
                      <a:noFill/>
                    </a:lnR>
                    <a:lnT>
                      <a:noFill/>
                    </a:lnT>
                    <a:lnB>
                      <a:noFill/>
                    </a:lnB>
                    <a:noFill/>
                  </a:tcPr>
                </a:tc>
                <a:tc>
                  <a:txBody>
                    <a:bodyPr/>
                    <a:lstStyle/>
                    <a:p>
                      <a:r>
                        <a:rPr lang="en-US" sz="2000" dirty="0"/>
                        <a:t>- Due to...,- As a result of...,- Consequently</a:t>
                      </a:r>
                    </a:p>
                  </a:txBody>
                  <a:tcPr marL="57254" marR="57254" marT="28627" marB="28627" anchor="ctr">
                    <a:lnL>
                      <a:noFill/>
                    </a:lnL>
                    <a:lnR>
                      <a:noFill/>
                    </a:lnR>
                    <a:lnT>
                      <a:noFill/>
                    </a:lnT>
                    <a:lnB>
                      <a:noFill/>
                    </a:lnB>
                    <a:noFill/>
                  </a:tcPr>
                </a:tc>
                <a:tc>
                  <a:txBody>
                    <a:bodyPr/>
                    <a:lstStyle/>
                    <a:p>
                      <a:r>
                        <a:rPr lang="en-US" sz="2000"/>
                        <a:t>“Due to </a:t>
                      </a:r>
                      <a:r>
                        <a:rPr lang="en-US" sz="2000" b="1"/>
                        <a:t>[urbanization]</a:t>
                      </a:r>
                      <a:r>
                        <a:rPr lang="en-US" sz="2000"/>
                        <a:t>, the speaker mentioned </a:t>
                      </a:r>
                      <a:r>
                        <a:rPr lang="en-US" sz="2000" b="1"/>
                        <a:t>[environmental concerns]</a:t>
                      </a:r>
                      <a:r>
                        <a:rPr lang="en-US" sz="2000"/>
                        <a:t>.”</a:t>
                      </a:r>
                    </a:p>
                  </a:txBody>
                  <a:tcPr marL="57254" marR="57254" marT="28627" marB="28627" anchor="ctr">
                    <a:lnL>
                      <a:noFill/>
                    </a:lnL>
                    <a:lnR>
                      <a:noFill/>
                    </a:lnR>
                    <a:lnT>
                      <a:noFill/>
                    </a:lnT>
                    <a:lnB>
                      <a:noFill/>
                    </a:lnB>
                    <a:noFill/>
                  </a:tcPr>
                </a:tc>
                <a:extLst>
                  <a:ext uri="{0D108BD9-81ED-4DB2-BD59-A6C34878D82A}">
                    <a16:rowId xmlns:a16="http://schemas.microsoft.com/office/drawing/2014/main" val="2180140556"/>
                  </a:ext>
                </a:extLst>
              </a:tr>
              <a:tr h="621987">
                <a:tc>
                  <a:txBody>
                    <a:bodyPr/>
                    <a:lstStyle/>
                    <a:p>
                      <a:endParaRPr lang="en-US" sz="2000"/>
                    </a:p>
                  </a:txBody>
                  <a:tcPr marL="57254" marR="57254" marT="28627" marB="28627" anchor="ctr">
                    <a:lnL>
                      <a:noFill/>
                    </a:lnL>
                    <a:lnR>
                      <a:noFill/>
                    </a:lnR>
                    <a:lnT>
                      <a:noFill/>
                    </a:lnT>
                    <a:lnB>
                      <a:noFill/>
                    </a:lnB>
                    <a:noFill/>
                  </a:tcPr>
                </a:tc>
                <a:tc>
                  <a:txBody>
                    <a:bodyPr/>
                    <a:lstStyle/>
                    <a:p>
                      <a:r>
                        <a:rPr lang="en-US" sz="2000"/>
                        <a:t>- Because of this...,- This leads to...</a:t>
                      </a:r>
                    </a:p>
                  </a:txBody>
                  <a:tcPr marL="57254" marR="57254" marT="28627" marB="28627" anchor="ctr">
                    <a:lnL>
                      <a:noFill/>
                    </a:lnL>
                    <a:lnR>
                      <a:noFill/>
                    </a:lnR>
                    <a:lnT>
                      <a:noFill/>
                    </a:lnT>
                    <a:lnB>
                      <a:noFill/>
                    </a:lnB>
                    <a:noFill/>
                  </a:tcPr>
                </a:tc>
                <a:tc>
                  <a:txBody>
                    <a:bodyPr/>
                    <a:lstStyle/>
                    <a:p>
                      <a:r>
                        <a:rPr lang="en-US" sz="2000"/>
                        <a:t>“As a result of </a:t>
                      </a:r>
                      <a:r>
                        <a:rPr lang="en-US" sz="2000" b="1"/>
                        <a:t>[cultural exchange]</a:t>
                      </a:r>
                      <a:r>
                        <a:rPr lang="en-US" sz="2000"/>
                        <a:t>, global awareness increased.”</a:t>
                      </a:r>
                    </a:p>
                  </a:txBody>
                  <a:tcPr marL="57254" marR="57254" marT="28627" marB="28627" anchor="ctr">
                    <a:lnL>
                      <a:noFill/>
                    </a:lnL>
                    <a:lnR>
                      <a:noFill/>
                    </a:lnR>
                    <a:lnT>
                      <a:noFill/>
                    </a:lnT>
                    <a:lnB>
                      <a:noFill/>
                    </a:lnB>
                    <a:noFill/>
                  </a:tcPr>
                </a:tc>
                <a:extLst>
                  <a:ext uri="{0D108BD9-81ED-4DB2-BD59-A6C34878D82A}">
                    <a16:rowId xmlns:a16="http://schemas.microsoft.com/office/drawing/2014/main" val="4208085529"/>
                  </a:ext>
                </a:extLst>
              </a:tr>
              <a:tr h="621987">
                <a:tc>
                  <a:txBody>
                    <a:bodyPr/>
                    <a:lstStyle/>
                    <a:p>
                      <a:r>
                        <a:rPr lang="en-US" sz="2000"/>
                        <a:t>📌 </a:t>
                      </a:r>
                      <a:r>
                        <a:rPr lang="en-US" sz="2000" b="1"/>
                        <a:t>Emphasis / Focus</a:t>
                      </a:r>
                      <a:endParaRPr lang="en-US" sz="2000"/>
                    </a:p>
                  </a:txBody>
                  <a:tcPr marL="57254" marR="57254" marT="28627" marB="28627" anchor="ctr">
                    <a:lnL>
                      <a:noFill/>
                    </a:lnL>
                    <a:lnR>
                      <a:noFill/>
                    </a:lnR>
                    <a:lnT>
                      <a:noFill/>
                    </a:lnT>
                    <a:lnB>
                      <a:noFill/>
                    </a:lnB>
                    <a:noFill/>
                  </a:tcPr>
                </a:tc>
                <a:tc>
                  <a:txBody>
                    <a:bodyPr/>
                    <a:lstStyle/>
                    <a:p>
                      <a:r>
                        <a:rPr lang="en-US" sz="2000"/>
                        <a:t>- The speaker emphasized...- Special attention was given to...</a:t>
                      </a:r>
                    </a:p>
                  </a:txBody>
                  <a:tcPr marL="57254" marR="57254" marT="28627" marB="28627" anchor="ctr">
                    <a:lnL>
                      <a:noFill/>
                    </a:lnL>
                    <a:lnR>
                      <a:noFill/>
                    </a:lnR>
                    <a:lnT>
                      <a:noFill/>
                    </a:lnT>
                    <a:lnB>
                      <a:noFill/>
                    </a:lnB>
                    <a:noFill/>
                  </a:tcPr>
                </a:tc>
                <a:tc>
                  <a:txBody>
                    <a:bodyPr/>
                    <a:lstStyle/>
                    <a:p>
                      <a:r>
                        <a:rPr lang="en-US" sz="2000" dirty="0"/>
                        <a:t>“The speaker emphasized </a:t>
                      </a:r>
                      <a:r>
                        <a:rPr lang="en-US" sz="2000" b="1" dirty="0"/>
                        <a:t>[mental health]</a:t>
                      </a:r>
                      <a:r>
                        <a:rPr lang="en-US" sz="2000" dirty="0"/>
                        <a:t> as a critical issue.”</a:t>
                      </a:r>
                    </a:p>
                  </a:txBody>
                  <a:tcPr marL="57254" marR="57254" marT="28627" marB="28627" anchor="ctr">
                    <a:lnL>
                      <a:noFill/>
                    </a:lnL>
                    <a:lnR>
                      <a:noFill/>
                    </a:lnR>
                    <a:lnT>
                      <a:noFill/>
                    </a:lnT>
                    <a:lnB>
                      <a:noFill/>
                    </a:lnB>
                    <a:noFill/>
                  </a:tcPr>
                </a:tc>
                <a:extLst>
                  <a:ext uri="{0D108BD9-81ED-4DB2-BD59-A6C34878D82A}">
                    <a16:rowId xmlns:a16="http://schemas.microsoft.com/office/drawing/2014/main" val="234122307"/>
                  </a:ext>
                </a:extLst>
              </a:tr>
              <a:tr h="621987">
                <a:tc>
                  <a:txBody>
                    <a:bodyPr/>
                    <a:lstStyle/>
                    <a:p>
                      <a:endParaRPr lang="en-US" sz="2000"/>
                    </a:p>
                  </a:txBody>
                  <a:tcPr marL="57254" marR="57254" marT="28627" marB="28627" anchor="ctr">
                    <a:lnL>
                      <a:noFill/>
                    </a:lnL>
                    <a:lnR>
                      <a:noFill/>
                    </a:lnR>
                    <a:lnT>
                      <a:noFill/>
                    </a:lnT>
                    <a:lnB>
                      <a:noFill/>
                    </a:lnB>
                    <a:noFill/>
                  </a:tcPr>
                </a:tc>
                <a:tc>
                  <a:txBody>
                    <a:bodyPr/>
                    <a:lstStyle/>
                    <a:p>
                      <a:r>
                        <a:rPr lang="en-US" sz="2000"/>
                        <a:t>- He/She laid stress on...- A strong emphasis was placed on...</a:t>
                      </a:r>
                    </a:p>
                  </a:txBody>
                  <a:tcPr marL="57254" marR="57254" marT="28627" marB="28627" anchor="ctr">
                    <a:lnL>
                      <a:noFill/>
                    </a:lnL>
                    <a:lnR>
                      <a:noFill/>
                    </a:lnR>
                    <a:lnT>
                      <a:noFill/>
                    </a:lnT>
                    <a:lnB>
                      <a:noFill/>
                    </a:lnB>
                    <a:noFill/>
                  </a:tcPr>
                </a:tc>
                <a:tc>
                  <a:txBody>
                    <a:bodyPr/>
                    <a:lstStyle/>
                    <a:p>
                      <a:r>
                        <a:rPr lang="en-US" sz="2000" dirty="0"/>
                        <a:t>“A strong emphasis was placed on </a:t>
                      </a:r>
                      <a:r>
                        <a:rPr lang="en-US" sz="2000" b="1" dirty="0"/>
                        <a:t>[education reform]</a:t>
                      </a:r>
                      <a:r>
                        <a:rPr lang="en-US" sz="2000" dirty="0"/>
                        <a:t>.”</a:t>
                      </a:r>
                    </a:p>
                  </a:txBody>
                  <a:tcPr marL="57254" marR="57254" marT="28627" marB="28627" anchor="ctr">
                    <a:lnL>
                      <a:noFill/>
                    </a:lnL>
                    <a:lnR>
                      <a:noFill/>
                    </a:lnR>
                    <a:lnT>
                      <a:noFill/>
                    </a:lnT>
                    <a:lnB>
                      <a:noFill/>
                    </a:lnB>
                    <a:noFill/>
                  </a:tcPr>
                </a:tc>
                <a:extLst>
                  <a:ext uri="{0D108BD9-81ED-4DB2-BD59-A6C34878D82A}">
                    <a16:rowId xmlns:a16="http://schemas.microsoft.com/office/drawing/2014/main" val="2493485064"/>
                  </a:ext>
                </a:extLst>
              </a:tr>
              <a:tr h="621987">
                <a:tc>
                  <a:txBody>
                    <a:bodyPr/>
                    <a:lstStyle/>
                    <a:p>
                      <a:r>
                        <a:rPr lang="en-US" sz="2000"/>
                        <a:t>🧠 </a:t>
                      </a:r>
                      <a:r>
                        <a:rPr lang="en-US" sz="2000" b="1"/>
                        <a:t>Purpose / Goal</a:t>
                      </a:r>
                      <a:endParaRPr lang="en-US" sz="2000"/>
                    </a:p>
                  </a:txBody>
                  <a:tcPr marL="57254" marR="57254" marT="28627" marB="28627" anchor="ctr">
                    <a:lnL>
                      <a:noFill/>
                    </a:lnL>
                    <a:lnR>
                      <a:noFill/>
                    </a:lnR>
                    <a:lnT>
                      <a:noFill/>
                    </a:lnT>
                    <a:lnB>
                      <a:noFill/>
                    </a:lnB>
                    <a:noFill/>
                  </a:tcPr>
                </a:tc>
                <a:tc>
                  <a:txBody>
                    <a:bodyPr/>
                    <a:lstStyle/>
                    <a:p>
                      <a:r>
                        <a:rPr lang="en-US" sz="2000"/>
                        <a:t>- The aim was to...- The lecture was designed to...</a:t>
                      </a:r>
                    </a:p>
                  </a:txBody>
                  <a:tcPr marL="57254" marR="57254" marT="28627" marB="28627" anchor="ctr">
                    <a:lnL>
                      <a:noFill/>
                    </a:lnL>
                    <a:lnR>
                      <a:noFill/>
                    </a:lnR>
                    <a:lnT>
                      <a:noFill/>
                    </a:lnT>
                    <a:lnB>
                      <a:noFill/>
                    </a:lnB>
                    <a:noFill/>
                  </a:tcPr>
                </a:tc>
                <a:tc>
                  <a:txBody>
                    <a:bodyPr/>
                    <a:lstStyle/>
                    <a:p>
                      <a:r>
                        <a:rPr lang="en-US" sz="2000"/>
                        <a:t>“The aim was to explain </a:t>
                      </a:r>
                      <a:r>
                        <a:rPr lang="en-US" sz="2000" b="1"/>
                        <a:t>[climate policies]</a:t>
                      </a:r>
                      <a:r>
                        <a:rPr lang="en-US" sz="2000"/>
                        <a:t> and their implications.”</a:t>
                      </a:r>
                    </a:p>
                  </a:txBody>
                  <a:tcPr marL="57254" marR="57254" marT="28627" marB="28627" anchor="ctr">
                    <a:lnL>
                      <a:noFill/>
                    </a:lnL>
                    <a:lnR>
                      <a:noFill/>
                    </a:lnR>
                    <a:lnT>
                      <a:noFill/>
                    </a:lnT>
                    <a:lnB>
                      <a:noFill/>
                    </a:lnB>
                    <a:noFill/>
                  </a:tcPr>
                </a:tc>
                <a:extLst>
                  <a:ext uri="{0D108BD9-81ED-4DB2-BD59-A6C34878D82A}">
                    <a16:rowId xmlns:a16="http://schemas.microsoft.com/office/drawing/2014/main" val="1704848507"/>
                  </a:ext>
                </a:extLst>
              </a:tr>
              <a:tr h="621987">
                <a:tc>
                  <a:txBody>
                    <a:bodyPr/>
                    <a:lstStyle/>
                    <a:p>
                      <a:endParaRPr lang="en-US" sz="2000"/>
                    </a:p>
                  </a:txBody>
                  <a:tcPr marL="57254" marR="57254" marT="28627" marB="28627" anchor="ctr">
                    <a:lnL>
                      <a:noFill/>
                    </a:lnL>
                    <a:lnR>
                      <a:noFill/>
                    </a:lnR>
                    <a:lnT>
                      <a:noFill/>
                    </a:lnT>
                    <a:lnB>
                      <a:noFill/>
                    </a:lnB>
                    <a:noFill/>
                  </a:tcPr>
                </a:tc>
                <a:tc>
                  <a:txBody>
                    <a:bodyPr/>
                    <a:lstStyle/>
                    <a:p>
                      <a:r>
                        <a:rPr lang="en-US" sz="2000"/>
                        <a:t>- The speaker’s objective was to...- This was intended to...</a:t>
                      </a:r>
                    </a:p>
                  </a:txBody>
                  <a:tcPr marL="57254" marR="57254" marT="28627" marB="28627" anchor="ctr">
                    <a:lnL>
                      <a:noFill/>
                    </a:lnL>
                    <a:lnR>
                      <a:noFill/>
                    </a:lnR>
                    <a:lnT>
                      <a:noFill/>
                    </a:lnT>
                    <a:lnB>
                      <a:noFill/>
                    </a:lnB>
                    <a:noFill/>
                  </a:tcPr>
                </a:tc>
                <a:tc>
                  <a:txBody>
                    <a:bodyPr/>
                    <a:lstStyle/>
                    <a:p>
                      <a:r>
                        <a:rPr lang="en-US" sz="2000" dirty="0"/>
                        <a:t>“This was intended to raise awareness about </a:t>
                      </a:r>
                      <a:r>
                        <a:rPr lang="en-US" sz="2000" b="1" dirty="0"/>
                        <a:t>[cyberbullying]</a:t>
                      </a:r>
                      <a:r>
                        <a:rPr lang="en-US" sz="2000" dirty="0"/>
                        <a:t>.”</a:t>
                      </a:r>
                    </a:p>
                  </a:txBody>
                  <a:tcPr marL="57254" marR="57254" marT="28627" marB="28627" anchor="ctr">
                    <a:lnL>
                      <a:noFill/>
                    </a:lnL>
                    <a:lnR>
                      <a:noFill/>
                    </a:lnR>
                    <a:lnT>
                      <a:noFill/>
                    </a:lnT>
                    <a:lnB>
                      <a:noFill/>
                    </a:lnB>
                    <a:noFill/>
                  </a:tcPr>
                </a:tc>
                <a:extLst>
                  <a:ext uri="{0D108BD9-81ED-4DB2-BD59-A6C34878D82A}">
                    <a16:rowId xmlns:a16="http://schemas.microsoft.com/office/drawing/2014/main" val="1414140855"/>
                  </a:ext>
                </a:extLst>
              </a:tr>
              <a:tr h="760172">
                <a:tc>
                  <a:txBody>
                    <a:bodyPr/>
                    <a:lstStyle/>
                    <a:p>
                      <a:r>
                        <a:rPr lang="en-US" sz="2000"/>
                        <a:t>✅ </a:t>
                      </a:r>
                      <a:r>
                        <a:rPr lang="en-US" sz="2000" b="1"/>
                        <a:t>Conclusion / Summary</a:t>
                      </a:r>
                      <a:endParaRPr lang="en-US" sz="2000"/>
                    </a:p>
                  </a:txBody>
                  <a:tcPr marL="57254" marR="57254" marT="28627" marB="28627" anchor="ctr">
                    <a:lnL>
                      <a:noFill/>
                    </a:lnL>
                    <a:lnR>
                      <a:noFill/>
                    </a:lnR>
                    <a:lnT>
                      <a:noFill/>
                    </a:lnT>
                    <a:lnB>
                      <a:noFill/>
                    </a:lnB>
                    <a:noFill/>
                  </a:tcPr>
                </a:tc>
                <a:tc>
                  <a:txBody>
                    <a:bodyPr/>
                    <a:lstStyle/>
                    <a:p>
                      <a:r>
                        <a:rPr lang="en-US" sz="2000"/>
                        <a:t>- In conclusion,- Ultimately,- The talk concluded by...</a:t>
                      </a:r>
                    </a:p>
                  </a:txBody>
                  <a:tcPr marL="57254" marR="57254" marT="28627" marB="28627" anchor="ctr">
                    <a:lnL>
                      <a:noFill/>
                    </a:lnL>
                    <a:lnR>
                      <a:noFill/>
                    </a:lnR>
                    <a:lnT>
                      <a:noFill/>
                    </a:lnT>
                    <a:lnB>
                      <a:noFill/>
                    </a:lnB>
                    <a:noFill/>
                  </a:tcPr>
                </a:tc>
                <a:tc>
                  <a:txBody>
                    <a:bodyPr/>
                    <a:lstStyle/>
                    <a:p>
                      <a:r>
                        <a:rPr lang="en-US" sz="2000" dirty="0"/>
                        <a:t>“In conclusion, the speaker advocated for </a:t>
                      </a:r>
                      <a:r>
                        <a:rPr lang="en-US" sz="2000" b="1" dirty="0"/>
                        <a:t>[global cooperation]</a:t>
                      </a:r>
                      <a:r>
                        <a:rPr lang="en-US" sz="2000" dirty="0"/>
                        <a:t>.”</a:t>
                      </a:r>
                    </a:p>
                  </a:txBody>
                  <a:tcPr marL="57254" marR="57254" marT="28627" marB="28627" anchor="ctr">
                    <a:lnL>
                      <a:noFill/>
                    </a:lnL>
                    <a:lnR>
                      <a:noFill/>
                    </a:lnR>
                    <a:lnT>
                      <a:noFill/>
                    </a:lnT>
                    <a:lnB>
                      <a:noFill/>
                    </a:lnB>
                    <a:noFill/>
                  </a:tcPr>
                </a:tc>
                <a:extLst>
                  <a:ext uri="{0D108BD9-81ED-4DB2-BD59-A6C34878D82A}">
                    <a16:rowId xmlns:a16="http://schemas.microsoft.com/office/drawing/2014/main" val="645290057"/>
                  </a:ext>
                </a:extLst>
              </a:tr>
            </a:tbl>
          </a:graphicData>
        </a:graphic>
      </p:graphicFrame>
    </p:spTree>
    <p:extLst>
      <p:ext uri="{BB962C8B-B14F-4D97-AF65-F5344CB8AC3E}">
        <p14:creationId xmlns:p14="http://schemas.microsoft.com/office/powerpoint/2010/main" val="380776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98C6-0B49-6B42-CE44-1CD3A1592E3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8F811BB-5625-C210-B8A4-861CAB3AB54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F743E1C-AE5E-8BC7-81B2-2709F04DAA75}"/>
              </a:ext>
            </a:extLst>
          </p:cNvPr>
          <p:cNvPicPr>
            <a:picLocks noChangeAspect="1"/>
          </p:cNvPicPr>
          <p:nvPr/>
        </p:nvPicPr>
        <p:blipFill>
          <a:blip r:embed="rId2"/>
          <a:stretch>
            <a:fillRect/>
          </a:stretch>
        </p:blipFill>
        <p:spPr>
          <a:xfrm>
            <a:off x="844962" y="0"/>
            <a:ext cx="11347038" cy="6858000"/>
          </a:xfrm>
          <a:prstGeom prst="rect">
            <a:avLst/>
          </a:prstGeom>
        </p:spPr>
      </p:pic>
    </p:spTree>
    <p:extLst>
      <p:ext uri="{BB962C8B-B14F-4D97-AF65-F5344CB8AC3E}">
        <p14:creationId xmlns:p14="http://schemas.microsoft.com/office/powerpoint/2010/main" val="22142555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81F55-1F2C-EC98-D2DF-5E3B560C0AB5}"/>
              </a:ext>
            </a:extLst>
          </p:cNvPr>
          <p:cNvSpPr>
            <a:spLocks noGrp="1"/>
          </p:cNvSpPr>
          <p:nvPr>
            <p:ph type="title"/>
          </p:nvPr>
        </p:nvSpPr>
        <p:spPr/>
        <p:txBody>
          <a:bodyPr/>
          <a:lstStyle/>
          <a:p>
            <a:endParaRPr lang="en-US"/>
          </a:p>
        </p:txBody>
      </p:sp>
      <p:sp>
        <p:nvSpPr>
          <p:cNvPr id="5" name="Rectangle 2">
            <a:extLst>
              <a:ext uri="{FF2B5EF4-FFF2-40B4-BE49-F238E27FC236}">
                <a16:creationId xmlns:a16="http://schemas.microsoft.com/office/drawing/2014/main" id="{4C2C290B-A02B-CA01-C8BF-814D802F2DE0}"/>
              </a:ext>
            </a:extLst>
          </p:cNvPr>
          <p:cNvSpPr>
            <a:spLocks noGrp="1" noChangeArrowheads="1"/>
          </p:cNvSpPr>
          <p:nvPr>
            <p:ph idx="1"/>
          </p:nvPr>
        </p:nvSpPr>
        <p:spPr bwMode="auto">
          <a:xfrm>
            <a:off x="838200" y="2293134"/>
            <a:ext cx="10993715"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To Show Speaker’s Intent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The primary aim was to...</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The speaker's objective was to...</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This was intended to...</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1" u="none" strike="noStrike" cap="none" normalizeH="0" baseline="0" dirty="0">
                <a:ln>
                  <a:noFill/>
                </a:ln>
                <a:solidFill>
                  <a:schemeClr val="tx1"/>
                </a:solidFill>
                <a:effectLst/>
                <a:latin typeface="Arial" panose="020B0604020202020204" pitchFamily="34" charset="0"/>
              </a:rPr>
              <a:t>The lecture was designed to...</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Examples</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speaker's objective was to </a:t>
            </a:r>
            <a:r>
              <a:rPr kumimoji="0" lang="en-US" altLang="en-US" sz="2400" b="1" i="0" u="none" strike="noStrike" cap="none" normalizeH="0" baseline="0" dirty="0">
                <a:ln>
                  <a:noFill/>
                </a:ln>
                <a:solidFill>
                  <a:schemeClr val="tx1"/>
                </a:solidFill>
                <a:effectLst/>
                <a:latin typeface="Arial" panose="020B0604020202020204" pitchFamily="34" charset="0"/>
              </a:rPr>
              <a:t>raise awareness</a:t>
            </a:r>
            <a:r>
              <a:rPr kumimoji="0" lang="en-US" altLang="en-US" sz="2400" b="0" i="0" u="none" strike="noStrike" cap="none" normalizeH="0" baseline="0" dirty="0">
                <a:ln>
                  <a:noFill/>
                </a:ln>
                <a:solidFill>
                  <a:schemeClr val="tx1"/>
                </a:solidFill>
                <a:effectLst/>
                <a:latin typeface="Arial" panose="020B0604020202020204" pitchFamily="34" charset="0"/>
              </a:rPr>
              <a:t> about </a:t>
            </a:r>
            <a:r>
              <a:rPr kumimoji="0" lang="en-US" altLang="en-US" sz="2400" b="1" i="0" u="none" strike="noStrike" cap="none" normalizeH="0" baseline="0" dirty="0">
                <a:ln>
                  <a:noFill/>
                </a:ln>
                <a:solidFill>
                  <a:schemeClr val="tx1"/>
                </a:solidFill>
                <a:effectLst/>
                <a:latin typeface="Arial" panose="020B0604020202020204" pitchFamily="34" charset="0"/>
              </a:rPr>
              <a:t>[climate change]</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"This was intended to </a:t>
            </a:r>
            <a:r>
              <a:rPr kumimoji="0" lang="en-US" altLang="en-US" sz="2400" b="1" i="0" u="none" strike="noStrike" cap="none" normalizeH="0" baseline="0" dirty="0">
                <a:ln>
                  <a:noFill/>
                </a:ln>
                <a:solidFill>
                  <a:schemeClr val="tx1"/>
                </a:solidFill>
                <a:effectLst/>
                <a:latin typeface="Arial" panose="020B0604020202020204" pitchFamily="34" charset="0"/>
              </a:rPr>
              <a:t>encourage critical thinking</a:t>
            </a:r>
            <a:r>
              <a:rPr kumimoji="0" lang="en-US" altLang="en-US" sz="2400" b="0" i="0" u="none" strike="noStrike" cap="none" normalizeH="0" baseline="0" dirty="0">
                <a:ln>
                  <a:noFill/>
                </a:ln>
                <a:solidFill>
                  <a:schemeClr val="tx1"/>
                </a:solidFill>
                <a:effectLst/>
                <a:latin typeface="Arial" panose="020B0604020202020204" pitchFamily="34" charset="0"/>
              </a:rPr>
              <a:t> regarding </a:t>
            </a:r>
            <a:r>
              <a:rPr kumimoji="0" lang="en-US" altLang="en-US" sz="2400" b="1" i="0" u="none" strike="noStrike" cap="none" normalizeH="0" baseline="0" dirty="0">
                <a:ln>
                  <a:noFill/>
                </a:ln>
                <a:solidFill>
                  <a:schemeClr val="tx1"/>
                </a:solidFill>
                <a:effectLst/>
                <a:latin typeface="Arial" panose="020B0604020202020204" pitchFamily="34" charset="0"/>
              </a:rPr>
              <a:t>[social norms]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629325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7E1F6E-4D01-C025-5B7C-DCD22FD8745D}"/>
              </a:ext>
            </a:extLst>
          </p:cNvPr>
          <p:cNvSpPr>
            <a:spLocks noGrp="1"/>
          </p:cNvSpPr>
          <p:nvPr>
            <p:ph idx="1"/>
          </p:nvPr>
        </p:nvSpPr>
        <p:spPr>
          <a:xfrm>
            <a:off x="838200" y="140677"/>
            <a:ext cx="11101754" cy="6036286"/>
          </a:xfrm>
        </p:spPr>
        <p:txBody>
          <a:bodyPr>
            <a:normAutofit lnSpcReduction="10000"/>
          </a:bodyPr>
          <a:lstStyle/>
          <a:p>
            <a:pPr fontAlgn="ctr"/>
            <a:r>
              <a:rPr lang="en-US" sz="2400" dirty="0"/>
              <a:t>Purpose</a:t>
            </a:r>
          </a:p>
          <a:p>
            <a:pPr fontAlgn="ctr"/>
            <a:r>
              <a:rPr lang="en-US" sz="2400" dirty="0"/>
              <a:t>This was intended to encourage critical thinking regarding </a:t>
            </a:r>
            <a:r>
              <a:rPr lang="en-US" sz="2400" b="1" dirty="0"/>
              <a:t>[topic]</a:t>
            </a:r>
            <a:r>
              <a:rPr lang="en-US" sz="2400" dirty="0"/>
              <a:t>.</a:t>
            </a:r>
          </a:p>
          <a:p>
            <a:pPr fontAlgn="ctr"/>
            <a:r>
              <a:rPr lang="en-US" sz="2400" dirty="0"/>
              <a:t>Emphasis</a:t>
            </a:r>
          </a:p>
          <a:p>
            <a:pPr fontAlgn="ctr"/>
            <a:r>
              <a:rPr lang="en-US" sz="2400" dirty="0"/>
              <a:t>The speaker placed significant emphasis on </a:t>
            </a:r>
            <a:r>
              <a:rPr lang="en-US" sz="2400" b="1" dirty="0"/>
              <a:t>[key concept]</a:t>
            </a:r>
            <a:r>
              <a:rPr lang="en-US" sz="2400" dirty="0"/>
              <a:t>.</a:t>
            </a:r>
          </a:p>
          <a:p>
            <a:pPr fontAlgn="ctr"/>
            <a:r>
              <a:rPr lang="en-US" sz="2400" dirty="0"/>
              <a:t>Cause &amp; Effect</a:t>
            </a:r>
          </a:p>
          <a:p>
            <a:pPr fontAlgn="ctr"/>
            <a:r>
              <a:rPr lang="en-US" sz="2400" dirty="0"/>
              <a:t>This led to increased awareness about </a:t>
            </a:r>
            <a:r>
              <a:rPr lang="en-US" sz="2400" b="1" dirty="0"/>
              <a:t>[result]</a:t>
            </a:r>
            <a:r>
              <a:rPr lang="en-US" sz="2400" dirty="0"/>
              <a:t>.</a:t>
            </a:r>
          </a:p>
          <a:p>
            <a:pPr fontAlgn="ctr"/>
            <a:r>
              <a:rPr lang="en-US" sz="2400" dirty="0"/>
              <a:t>Contrast</a:t>
            </a:r>
          </a:p>
          <a:p>
            <a:pPr fontAlgn="ctr"/>
            <a:r>
              <a:rPr lang="en-US" sz="2400" dirty="0"/>
              <a:t>This contrasts with the conventional belief surrounding </a:t>
            </a:r>
            <a:r>
              <a:rPr lang="en-US" sz="2400" b="1" dirty="0"/>
              <a:t>[idea]</a:t>
            </a:r>
            <a:r>
              <a:rPr lang="en-US" sz="2400" dirty="0"/>
              <a:t>.</a:t>
            </a:r>
          </a:p>
          <a:p>
            <a:pPr fontAlgn="ctr"/>
            <a:r>
              <a:rPr lang="en-US" sz="2400" dirty="0"/>
              <a:t>Solution/</a:t>
            </a:r>
            <a:r>
              <a:rPr lang="en-US" dirty="0"/>
              <a:t>Proposal</a:t>
            </a:r>
            <a:endParaRPr lang="en-US" sz="2400" dirty="0"/>
          </a:p>
          <a:p>
            <a:pPr fontAlgn="ctr"/>
            <a:r>
              <a:rPr lang="en-US" sz="2400" dirty="0"/>
              <a:t>A potential solution suggested was </a:t>
            </a:r>
            <a:r>
              <a:rPr lang="en-US" sz="2400" b="1" dirty="0"/>
              <a:t>[proposed action]</a:t>
            </a:r>
            <a:r>
              <a:rPr lang="en-US" sz="2400" dirty="0"/>
              <a:t>.</a:t>
            </a:r>
          </a:p>
          <a:p>
            <a:pPr fontAlgn="ctr"/>
            <a:r>
              <a:rPr lang="en-US" sz="2400" dirty="0"/>
              <a:t>Importance</a:t>
            </a:r>
          </a:p>
          <a:p>
            <a:pPr fontAlgn="ctr"/>
            <a:r>
              <a:rPr lang="en-US" sz="2400" dirty="0"/>
              <a:t>This was highlighted as a crucial factor in addressing </a:t>
            </a:r>
            <a:r>
              <a:rPr lang="en-US" sz="2400" b="1" dirty="0"/>
              <a:t>[issue]</a:t>
            </a:r>
            <a:r>
              <a:rPr lang="en-US" sz="2400" dirty="0"/>
              <a:t>.</a:t>
            </a:r>
          </a:p>
          <a:p>
            <a:pPr fontAlgn="ctr"/>
            <a:r>
              <a:rPr lang="en-US" sz="2400" dirty="0"/>
              <a:t>Conclusion</a:t>
            </a:r>
          </a:p>
          <a:p>
            <a:pPr fontAlgn="ctr"/>
            <a:r>
              <a:rPr lang="en-US" sz="2400" dirty="0"/>
              <a:t>The talk concluded by reinforcing the relevance of </a:t>
            </a:r>
            <a:r>
              <a:rPr lang="en-US" sz="2400" b="1" dirty="0"/>
              <a:t>[main theme]</a:t>
            </a:r>
            <a:r>
              <a:rPr lang="en-US" sz="2400" dirty="0"/>
              <a:t>.</a:t>
            </a:r>
          </a:p>
          <a:p>
            <a:endParaRPr lang="en-US" sz="2400" dirty="0"/>
          </a:p>
        </p:txBody>
      </p:sp>
    </p:spTree>
    <p:extLst>
      <p:ext uri="{BB962C8B-B14F-4D97-AF65-F5344CB8AC3E}">
        <p14:creationId xmlns:p14="http://schemas.microsoft.com/office/powerpoint/2010/main" val="20555720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B848AD37-6713-D818-B441-B1BDBE2E8442}"/>
              </a:ext>
            </a:extLst>
          </p:cNvPr>
          <p:cNvGraphicFramePr>
            <a:graphicFrameLocks noGrp="1"/>
          </p:cNvGraphicFramePr>
          <p:nvPr>
            <p:ph idx="1"/>
            <p:extLst>
              <p:ext uri="{D42A27DB-BD31-4B8C-83A1-F6EECF244321}">
                <p14:modId xmlns:p14="http://schemas.microsoft.com/office/powerpoint/2010/main" val="2029535749"/>
              </p:ext>
            </p:extLst>
          </p:nvPr>
        </p:nvGraphicFramePr>
        <p:xfrm>
          <a:off x="949569" y="814509"/>
          <a:ext cx="10292862" cy="4920112"/>
        </p:xfrm>
        <a:graphic>
          <a:graphicData uri="http://schemas.openxmlformats.org/drawingml/2006/table">
            <a:tbl>
              <a:tblPr/>
              <a:tblGrid>
                <a:gridCol w="5146431">
                  <a:extLst>
                    <a:ext uri="{9D8B030D-6E8A-4147-A177-3AD203B41FA5}">
                      <a16:colId xmlns:a16="http://schemas.microsoft.com/office/drawing/2014/main" val="58235261"/>
                    </a:ext>
                  </a:extLst>
                </a:gridCol>
                <a:gridCol w="5146431">
                  <a:extLst>
                    <a:ext uri="{9D8B030D-6E8A-4147-A177-3AD203B41FA5}">
                      <a16:colId xmlns:a16="http://schemas.microsoft.com/office/drawing/2014/main" val="939995979"/>
                    </a:ext>
                  </a:extLst>
                </a:gridCol>
              </a:tblGrid>
              <a:tr h="476641">
                <a:tc>
                  <a:txBody>
                    <a:bodyPr/>
                    <a:lstStyle/>
                    <a:p>
                      <a:r>
                        <a:rPr lang="en-US" sz="2000" dirty="0"/>
                        <a:t>Broader Impact</a:t>
                      </a:r>
                    </a:p>
                  </a:txBody>
                  <a:tcPr marL="43513" marR="43513" marT="21757" marB="21757" anchor="ctr">
                    <a:lnL>
                      <a:noFill/>
                    </a:lnL>
                    <a:lnR>
                      <a:noFill/>
                    </a:lnR>
                    <a:lnT>
                      <a:noFill/>
                    </a:lnT>
                    <a:lnB>
                      <a:noFill/>
                    </a:lnB>
                    <a:noFill/>
                  </a:tcPr>
                </a:tc>
                <a:tc>
                  <a:txBody>
                    <a:bodyPr/>
                    <a:lstStyle/>
                    <a:p>
                      <a:r>
                        <a:rPr lang="en-US" sz="2000" dirty="0"/>
                        <a:t>This had implications for </a:t>
                      </a:r>
                      <a:r>
                        <a:rPr lang="en-US" sz="2000" b="1" dirty="0"/>
                        <a:t>[society/education/health/etc.]</a:t>
                      </a:r>
                      <a:r>
                        <a:rPr lang="en-US" sz="2000" dirty="0"/>
                        <a:t> as a whole.</a:t>
                      </a:r>
                    </a:p>
                  </a:txBody>
                  <a:tcPr marL="43513" marR="43513" marT="21757" marB="21757" anchor="ctr">
                    <a:lnL>
                      <a:noFill/>
                    </a:lnL>
                    <a:lnR>
                      <a:noFill/>
                    </a:lnR>
                    <a:lnT>
                      <a:noFill/>
                    </a:lnT>
                    <a:lnB>
                      <a:noFill/>
                    </a:lnB>
                    <a:noFill/>
                  </a:tcPr>
                </a:tc>
                <a:extLst>
                  <a:ext uri="{0D108BD9-81ED-4DB2-BD59-A6C34878D82A}">
                    <a16:rowId xmlns:a16="http://schemas.microsoft.com/office/drawing/2014/main" val="3925162685"/>
                  </a:ext>
                </a:extLst>
              </a:tr>
              <a:tr h="476641">
                <a:tc>
                  <a:txBody>
                    <a:bodyPr/>
                    <a:lstStyle/>
                    <a:p>
                      <a:r>
                        <a:rPr lang="en-US" sz="2000"/>
                        <a:t>Perspective</a:t>
                      </a:r>
                    </a:p>
                  </a:txBody>
                  <a:tcPr marL="43513" marR="43513" marT="21757" marB="21757" anchor="ctr">
                    <a:lnL>
                      <a:noFill/>
                    </a:lnL>
                    <a:lnR>
                      <a:noFill/>
                    </a:lnR>
                    <a:lnT>
                      <a:noFill/>
                    </a:lnT>
                    <a:lnB>
                      <a:noFill/>
                    </a:lnB>
                    <a:noFill/>
                  </a:tcPr>
                </a:tc>
                <a:tc>
                  <a:txBody>
                    <a:bodyPr/>
                    <a:lstStyle/>
                    <a:p>
                      <a:r>
                        <a:rPr lang="en-US" sz="2000"/>
                        <a:t>This offered a new perspective on </a:t>
                      </a:r>
                      <a:r>
                        <a:rPr lang="en-US" sz="2000" b="1"/>
                        <a:t>[subject]</a:t>
                      </a:r>
                      <a:r>
                        <a:rPr lang="en-US" sz="2000"/>
                        <a:t>, challenging traditional views.</a:t>
                      </a:r>
                    </a:p>
                  </a:txBody>
                  <a:tcPr marL="43513" marR="43513" marT="21757" marB="21757" anchor="ctr">
                    <a:lnL>
                      <a:noFill/>
                    </a:lnL>
                    <a:lnR>
                      <a:noFill/>
                    </a:lnR>
                    <a:lnT>
                      <a:noFill/>
                    </a:lnT>
                    <a:lnB>
                      <a:noFill/>
                    </a:lnB>
                    <a:noFill/>
                  </a:tcPr>
                </a:tc>
                <a:extLst>
                  <a:ext uri="{0D108BD9-81ED-4DB2-BD59-A6C34878D82A}">
                    <a16:rowId xmlns:a16="http://schemas.microsoft.com/office/drawing/2014/main" val="3710138190"/>
                  </a:ext>
                </a:extLst>
              </a:tr>
              <a:tr h="476641">
                <a:tc>
                  <a:txBody>
                    <a:bodyPr/>
                    <a:lstStyle/>
                    <a:p>
                      <a:r>
                        <a:rPr lang="en-US" sz="2000"/>
                        <a:t>Supporting Evidence</a:t>
                      </a:r>
                    </a:p>
                  </a:txBody>
                  <a:tcPr marL="43513" marR="43513" marT="21757" marB="21757" anchor="ctr">
                    <a:lnL>
                      <a:noFill/>
                    </a:lnL>
                    <a:lnR>
                      <a:noFill/>
                    </a:lnR>
                    <a:lnT>
                      <a:noFill/>
                    </a:lnT>
                    <a:lnB>
                      <a:noFill/>
                    </a:lnB>
                    <a:noFill/>
                  </a:tcPr>
                </a:tc>
                <a:tc>
                  <a:txBody>
                    <a:bodyPr/>
                    <a:lstStyle/>
                    <a:p>
                      <a:r>
                        <a:rPr lang="en-US" sz="2000"/>
                        <a:t>This was supported by examples related to </a:t>
                      </a:r>
                      <a:r>
                        <a:rPr lang="en-US" sz="2000" b="1"/>
                        <a:t>[case/example]</a:t>
                      </a:r>
                      <a:r>
                        <a:rPr lang="en-US" sz="2000"/>
                        <a:t>.</a:t>
                      </a:r>
                    </a:p>
                  </a:txBody>
                  <a:tcPr marL="43513" marR="43513" marT="21757" marB="21757" anchor="ctr">
                    <a:lnL>
                      <a:noFill/>
                    </a:lnL>
                    <a:lnR>
                      <a:noFill/>
                    </a:lnR>
                    <a:lnT>
                      <a:noFill/>
                    </a:lnT>
                    <a:lnB>
                      <a:noFill/>
                    </a:lnB>
                    <a:noFill/>
                  </a:tcPr>
                </a:tc>
                <a:extLst>
                  <a:ext uri="{0D108BD9-81ED-4DB2-BD59-A6C34878D82A}">
                    <a16:rowId xmlns:a16="http://schemas.microsoft.com/office/drawing/2014/main" val="2707698568"/>
                  </a:ext>
                </a:extLst>
              </a:tr>
              <a:tr h="270948">
                <a:tc>
                  <a:txBody>
                    <a:bodyPr/>
                    <a:lstStyle/>
                    <a:p>
                      <a:r>
                        <a:rPr lang="en-US" sz="2000"/>
                        <a:t>Comparison</a:t>
                      </a:r>
                    </a:p>
                  </a:txBody>
                  <a:tcPr marL="43513" marR="43513" marT="21757" marB="21757" anchor="ctr">
                    <a:lnL>
                      <a:noFill/>
                    </a:lnL>
                    <a:lnR>
                      <a:noFill/>
                    </a:lnR>
                    <a:lnT>
                      <a:noFill/>
                    </a:lnT>
                    <a:lnB>
                      <a:noFill/>
                    </a:lnB>
                    <a:noFill/>
                  </a:tcPr>
                </a:tc>
                <a:tc>
                  <a:txBody>
                    <a:bodyPr/>
                    <a:lstStyle/>
                    <a:p>
                      <a:r>
                        <a:rPr lang="en-US" sz="2000"/>
                        <a:t>This was compared to similar issues in </a:t>
                      </a:r>
                      <a:r>
                        <a:rPr lang="en-US" sz="2000" b="1"/>
                        <a:t>[context]</a:t>
                      </a:r>
                      <a:r>
                        <a:rPr lang="en-US" sz="2000"/>
                        <a:t>.</a:t>
                      </a:r>
                    </a:p>
                  </a:txBody>
                  <a:tcPr marL="43513" marR="43513" marT="21757" marB="21757" anchor="ctr">
                    <a:lnL>
                      <a:noFill/>
                    </a:lnL>
                    <a:lnR>
                      <a:noFill/>
                    </a:lnR>
                    <a:lnT>
                      <a:noFill/>
                    </a:lnT>
                    <a:lnB>
                      <a:noFill/>
                    </a:lnB>
                    <a:noFill/>
                  </a:tcPr>
                </a:tc>
                <a:extLst>
                  <a:ext uri="{0D108BD9-81ED-4DB2-BD59-A6C34878D82A}">
                    <a16:rowId xmlns:a16="http://schemas.microsoft.com/office/drawing/2014/main" val="109238198"/>
                  </a:ext>
                </a:extLst>
              </a:tr>
              <a:tr h="476641">
                <a:tc>
                  <a:txBody>
                    <a:bodyPr/>
                    <a:lstStyle/>
                    <a:p>
                      <a:r>
                        <a:rPr lang="en-US" sz="2000"/>
                        <a:t>Future Implications</a:t>
                      </a:r>
                    </a:p>
                  </a:txBody>
                  <a:tcPr marL="43513" marR="43513" marT="21757" marB="21757" anchor="ctr">
                    <a:lnL>
                      <a:noFill/>
                    </a:lnL>
                    <a:lnR>
                      <a:noFill/>
                    </a:lnR>
                    <a:lnT>
                      <a:noFill/>
                    </a:lnT>
                    <a:lnB>
                      <a:noFill/>
                    </a:lnB>
                    <a:noFill/>
                  </a:tcPr>
                </a:tc>
                <a:tc>
                  <a:txBody>
                    <a:bodyPr/>
                    <a:lstStyle/>
                    <a:p>
                      <a:r>
                        <a:rPr lang="en-US" sz="2000"/>
                        <a:t>This is likely to influence future developments in </a:t>
                      </a:r>
                      <a:r>
                        <a:rPr lang="en-US" sz="2000" b="1"/>
                        <a:t>[field/topic]</a:t>
                      </a:r>
                      <a:r>
                        <a:rPr lang="en-US" sz="2000"/>
                        <a:t>.</a:t>
                      </a:r>
                    </a:p>
                  </a:txBody>
                  <a:tcPr marL="43513" marR="43513" marT="21757" marB="21757" anchor="ctr">
                    <a:lnL>
                      <a:noFill/>
                    </a:lnL>
                    <a:lnR>
                      <a:noFill/>
                    </a:lnR>
                    <a:lnT>
                      <a:noFill/>
                    </a:lnT>
                    <a:lnB>
                      <a:noFill/>
                    </a:lnB>
                    <a:noFill/>
                  </a:tcPr>
                </a:tc>
                <a:extLst>
                  <a:ext uri="{0D108BD9-81ED-4DB2-BD59-A6C34878D82A}">
                    <a16:rowId xmlns:a16="http://schemas.microsoft.com/office/drawing/2014/main" val="3546649260"/>
                  </a:ext>
                </a:extLst>
              </a:tr>
              <a:tr h="476641">
                <a:tc>
                  <a:txBody>
                    <a:bodyPr/>
                    <a:lstStyle/>
                    <a:p>
                      <a:r>
                        <a:rPr lang="en-US" sz="2000"/>
                        <a:t>Underlying Message</a:t>
                      </a:r>
                    </a:p>
                  </a:txBody>
                  <a:tcPr marL="43513" marR="43513" marT="21757" marB="21757" anchor="ctr">
                    <a:lnL>
                      <a:noFill/>
                    </a:lnL>
                    <a:lnR>
                      <a:noFill/>
                    </a:lnR>
                    <a:lnT>
                      <a:noFill/>
                    </a:lnT>
                    <a:lnB>
                      <a:noFill/>
                    </a:lnB>
                    <a:noFill/>
                  </a:tcPr>
                </a:tc>
                <a:tc>
                  <a:txBody>
                    <a:bodyPr/>
                    <a:lstStyle/>
                    <a:p>
                      <a:r>
                        <a:rPr lang="en-US" sz="2000"/>
                        <a:t>The underlying message conveyed was the value of </a:t>
                      </a:r>
                      <a:r>
                        <a:rPr lang="en-US" sz="2000" b="1"/>
                        <a:t>[principle/value]</a:t>
                      </a:r>
                      <a:r>
                        <a:rPr lang="en-US" sz="2000"/>
                        <a:t>.</a:t>
                      </a:r>
                    </a:p>
                  </a:txBody>
                  <a:tcPr marL="43513" marR="43513" marT="21757" marB="21757" anchor="ctr">
                    <a:lnL>
                      <a:noFill/>
                    </a:lnL>
                    <a:lnR>
                      <a:noFill/>
                    </a:lnR>
                    <a:lnT>
                      <a:noFill/>
                    </a:lnT>
                    <a:lnB>
                      <a:noFill/>
                    </a:lnB>
                    <a:noFill/>
                  </a:tcPr>
                </a:tc>
                <a:extLst>
                  <a:ext uri="{0D108BD9-81ED-4DB2-BD59-A6C34878D82A}">
                    <a16:rowId xmlns:a16="http://schemas.microsoft.com/office/drawing/2014/main" val="469316509"/>
                  </a:ext>
                </a:extLst>
              </a:tr>
              <a:tr h="476641">
                <a:tc>
                  <a:txBody>
                    <a:bodyPr/>
                    <a:lstStyle/>
                    <a:p>
                      <a:r>
                        <a:rPr lang="en-US" sz="2000"/>
                        <a:t>Awareness Objective</a:t>
                      </a:r>
                    </a:p>
                  </a:txBody>
                  <a:tcPr marL="43513" marR="43513" marT="21757" marB="21757" anchor="ctr">
                    <a:lnL>
                      <a:noFill/>
                    </a:lnL>
                    <a:lnR>
                      <a:noFill/>
                    </a:lnR>
                    <a:lnT>
                      <a:noFill/>
                    </a:lnT>
                    <a:lnB>
                      <a:noFill/>
                    </a:lnB>
                    <a:noFill/>
                  </a:tcPr>
                </a:tc>
                <a:tc>
                  <a:txBody>
                    <a:bodyPr/>
                    <a:lstStyle/>
                    <a:p>
                      <a:r>
                        <a:rPr lang="en-US" sz="2000" dirty="0"/>
                        <a:t>The talk aimed to raise awareness about </a:t>
                      </a:r>
                      <a:r>
                        <a:rPr lang="en-US" sz="2000" b="1" dirty="0"/>
                        <a:t>[social/environmental/political issue]</a:t>
                      </a:r>
                      <a:r>
                        <a:rPr lang="en-US" sz="2000" dirty="0"/>
                        <a:t>.</a:t>
                      </a:r>
                    </a:p>
                  </a:txBody>
                  <a:tcPr marL="43513" marR="43513" marT="21757" marB="21757" anchor="ctr">
                    <a:lnL>
                      <a:noFill/>
                    </a:lnL>
                    <a:lnR>
                      <a:noFill/>
                    </a:lnR>
                    <a:lnT>
                      <a:noFill/>
                    </a:lnT>
                    <a:lnB>
                      <a:noFill/>
                    </a:lnB>
                    <a:noFill/>
                  </a:tcPr>
                </a:tc>
                <a:extLst>
                  <a:ext uri="{0D108BD9-81ED-4DB2-BD59-A6C34878D82A}">
                    <a16:rowId xmlns:a16="http://schemas.microsoft.com/office/drawing/2014/main" val="758060578"/>
                  </a:ext>
                </a:extLst>
              </a:tr>
              <a:tr h="476641">
                <a:tc>
                  <a:txBody>
                    <a:bodyPr/>
                    <a:lstStyle/>
                    <a:p>
                      <a:r>
                        <a:rPr lang="en-US" sz="2000"/>
                        <a:t>Practical Application</a:t>
                      </a:r>
                    </a:p>
                  </a:txBody>
                  <a:tcPr marL="43513" marR="43513" marT="21757" marB="21757" anchor="ctr">
                    <a:lnL>
                      <a:noFill/>
                    </a:lnL>
                    <a:lnR>
                      <a:noFill/>
                    </a:lnR>
                    <a:lnT>
                      <a:noFill/>
                    </a:lnT>
                    <a:lnB>
                      <a:noFill/>
                    </a:lnB>
                    <a:noFill/>
                  </a:tcPr>
                </a:tc>
                <a:tc>
                  <a:txBody>
                    <a:bodyPr/>
                    <a:lstStyle/>
                    <a:p>
                      <a:r>
                        <a:rPr lang="en-US" sz="2000" dirty="0"/>
                        <a:t>This can be applied to real-life situations involving </a:t>
                      </a:r>
                      <a:r>
                        <a:rPr lang="en-US" sz="2000" b="1" dirty="0"/>
                        <a:t>[application]</a:t>
                      </a:r>
                      <a:r>
                        <a:rPr lang="en-US" sz="2000" dirty="0"/>
                        <a:t>.</a:t>
                      </a:r>
                    </a:p>
                  </a:txBody>
                  <a:tcPr marL="43513" marR="43513" marT="21757" marB="21757" anchor="ctr">
                    <a:lnL>
                      <a:noFill/>
                    </a:lnL>
                    <a:lnR>
                      <a:noFill/>
                    </a:lnR>
                    <a:lnT>
                      <a:noFill/>
                    </a:lnT>
                    <a:lnB>
                      <a:noFill/>
                    </a:lnB>
                    <a:noFill/>
                  </a:tcPr>
                </a:tc>
                <a:extLst>
                  <a:ext uri="{0D108BD9-81ED-4DB2-BD59-A6C34878D82A}">
                    <a16:rowId xmlns:a16="http://schemas.microsoft.com/office/drawing/2014/main" val="1557561407"/>
                  </a:ext>
                </a:extLst>
              </a:tr>
            </a:tbl>
          </a:graphicData>
        </a:graphic>
      </p:graphicFrame>
    </p:spTree>
    <p:extLst>
      <p:ext uri="{BB962C8B-B14F-4D97-AF65-F5344CB8AC3E}">
        <p14:creationId xmlns:p14="http://schemas.microsoft.com/office/powerpoint/2010/main" val="28340861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556D523E-39D8-4999-3D18-EAB4A4C89638}"/>
              </a:ext>
            </a:extLst>
          </p:cNvPr>
          <p:cNvGraphicFramePr>
            <a:graphicFrameLocks noGrp="1"/>
          </p:cNvGraphicFramePr>
          <p:nvPr>
            <p:ph idx="1"/>
            <p:extLst>
              <p:ext uri="{D42A27DB-BD31-4B8C-83A1-F6EECF244321}">
                <p14:modId xmlns:p14="http://schemas.microsoft.com/office/powerpoint/2010/main" val="4043929368"/>
              </p:ext>
            </p:extLst>
          </p:nvPr>
        </p:nvGraphicFramePr>
        <p:xfrm>
          <a:off x="579120" y="518160"/>
          <a:ext cx="10962640" cy="5882640"/>
        </p:xfrm>
        <a:graphic>
          <a:graphicData uri="http://schemas.openxmlformats.org/drawingml/2006/table">
            <a:tbl>
              <a:tblPr/>
              <a:tblGrid>
                <a:gridCol w="5481320">
                  <a:extLst>
                    <a:ext uri="{9D8B030D-6E8A-4147-A177-3AD203B41FA5}">
                      <a16:colId xmlns:a16="http://schemas.microsoft.com/office/drawing/2014/main" val="2058710469"/>
                    </a:ext>
                  </a:extLst>
                </a:gridCol>
                <a:gridCol w="5481320">
                  <a:extLst>
                    <a:ext uri="{9D8B030D-6E8A-4147-A177-3AD203B41FA5}">
                      <a16:colId xmlns:a16="http://schemas.microsoft.com/office/drawing/2014/main" val="1685086517"/>
                    </a:ext>
                  </a:extLst>
                </a:gridCol>
              </a:tblGrid>
              <a:tr h="309613">
                <a:tc>
                  <a:txBody>
                    <a:bodyPr/>
                    <a:lstStyle/>
                    <a:p>
                      <a:r>
                        <a:rPr lang="en-US" sz="1600" b="1"/>
                        <a:t>Function</a:t>
                      </a:r>
                      <a:endParaRPr lang="en-US" sz="1600"/>
                    </a:p>
                  </a:txBody>
                  <a:tcPr marL="57254" marR="57254" marT="28627" marB="28627" anchor="ctr">
                    <a:lnL>
                      <a:noFill/>
                    </a:lnL>
                    <a:lnR>
                      <a:noFill/>
                    </a:lnR>
                    <a:lnT>
                      <a:noFill/>
                    </a:lnT>
                    <a:lnB>
                      <a:noFill/>
                    </a:lnB>
                    <a:noFill/>
                  </a:tcPr>
                </a:tc>
                <a:tc>
                  <a:txBody>
                    <a:bodyPr/>
                    <a:lstStyle/>
                    <a:p>
                      <a:r>
                        <a:rPr lang="en-US" sz="1600" b="1"/>
                        <a:t>Insertable Template</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1220308819"/>
                  </a:ext>
                </a:extLst>
              </a:tr>
              <a:tr h="309613">
                <a:tc>
                  <a:txBody>
                    <a:bodyPr/>
                    <a:lstStyle/>
                    <a:p>
                      <a:r>
                        <a:rPr lang="en-US" sz="1600" b="1"/>
                        <a:t>Purpose</a:t>
                      </a:r>
                      <a:endParaRPr lang="en-US" sz="1600"/>
                    </a:p>
                  </a:txBody>
                  <a:tcPr marL="57254" marR="57254" marT="28627" marB="28627" anchor="ctr">
                    <a:lnL>
                      <a:noFill/>
                    </a:lnL>
                    <a:lnR>
                      <a:noFill/>
                    </a:lnR>
                    <a:lnT>
                      <a:noFill/>
                    </a:lnT>
                    <a:lnB>
                      <a:noFill/>
                    </a:lnB>
                    <a:noFill/>
                  </a:tcPr>
                </a:tc>
                <a:tc>
                  <a:txBody>
                    <a:bodyPr/>
                    <a:lstStyle/>
                    <a:p>
                      <a:r>
                        <a:rPr lang="en-US" sz="1600" i="1" dirty="0"/>
                        <a:t>encouraging critical thinking regarding [topic]</a:t>
                      </a:r>
                      <a:endParaRPr lang="en-US" sz="1600" dirty="0"/>
                    </a:p>
                  </a:txBody>
                  <a:tcPr marL="57254" marR="57254" marT="28627" marB="28627" anchor="ctr">
                    <a:lnL>
                      <a:noFill/>
                    </a:lnL>
                    <a:lnR>
                      <a:noFill/>
                    </a:lnR>
                    <a:lnT>
                      <a:noFill/>
                    </a:lnT>
                    <a:lnB>
                      <a:noFill/>
                    </a:lnB>
                    <a:noFill/>
                  </a:tcPr>
                </a:tc>
                <a:extLst>
                  <a:ext uri="{0D108BD9-81ED-4DB2-BD59-A6C34878D82A}">
                    <a16:rowId xmlns:a16="http://schemas.microsoft.com/office/drawing/2014/main" val="2404699207"/>
                  </a:ext>
                </a:extLst>
              </a:tr>
              <a:tr h="309613">
                <a:tc>
                  <a:txBody>
                    <a:bodyPr/>
                    <a:lstStyle/>
                    <a:p>
                      <a:r>
                        <a:rPr lang="en-US" sz="1600" b="1"/>
                        <a:t>Emphasis</a:t>
                      </a:r>
                      <a:endParaRPr lang="en-US" sz="1600"/>
                    </a:p>
                  </a:txBody>
                  <a:tcPr marL="57254" marR="57254" marT="28627" marB="28627" anchor="ctr">
                    <a:lnL>
                      <a:noFill/>
                    </a:lnL>
                    <a:lnR>
                      <a:noFill/>
                    </a:lnR>
                    <a:lnT>
                      <a:noFill/>
                    </a:lnT>
                    <a:lnB>
                      <a:noFill/>
                    </a:lnB>
                    <a:noFill/>
                  </a:tcPr>
                </a:tc>
                <a:tc>
                  <a:txBody>
                    <a:bodyPr/>
                    <a:lstStyle/>
                    <a:p>
                      <a:r>
                        <a:rPr lang="en-US" sz="1600" i="1" dirty="0"/>
                        <a:t>placing significant emphasis on [key concept]</a:t>
                      </a:r>
                      <a:endParaRPr lang="en-US" sz="1600" dirty="0"/>
                    </a:p>
                  </a:txBody>
                  <a:tcPr marL="57254" marR="57254" marT="28627" marB="28627" anchor="ctr">
                    <a:lnL>
                      <a:noFill/>
                    </a:lnL>
                    <a:lnR>
                      <a:noFill/>
                    </a:lnR>
                    <a:lnT>
                      <a:noFill/>
                    </a:lnT>
                    <a:lnB>
                      <a:noFill/>
                    </a:lnB>
                    <a:noFill/>
                  </a:tcPr>
                </a:tc>
                <a:extLst>
                  <a:ext uri="{0D108BD9-81ED-4DB2-BD59-A6C34878D82A}">
                    <a16:rowId xmlns:a16="http://schemas.microsoft.com/office/drawing/2014/main" val="128925734"/>
                  </a:ext>
                </a:extLst>
              </a:tr>
              <a:tr h="309613">
                <a:tc>
                  <a:txBody>
                    <a:bodyPr/>
                    <a:lstStyle/>
                    <a:p>
                      <a:r>
                        <a:rPr lang="en-US" sz="1600" b="1"/>
                        <a:t>Cause &amp; Effect</a:t>
                      </a:r>
                      <a:endParaRPr lang="en-US" sz="1600"/>
                    </a:p>
                  </a:txBody>
                  <a:tcPr marL="57254" marR="57254" marT="28627" marB="28627" anchor="ctr">
                    <a:lnL>
                      <a:noFill/>
                    </a:lnL>
                    <a:lnR>
                      <a:noFill/>
                    </a:lnR>
                    <a:lnT>
                      <a:noFill/>
                    </a:lnT>
                    <a:lnB>
                      <a:noFill/>
                    </a:lnB>
                    <a:noFill/>
                  </a:tcPr>
                </a:tc>
                <a:tc>
                  <a:txBody>
                    <a:bodyPr/>
                    <a:lstStyle/>
                    <a:p>
                      <a:r>
                        <a:rPr lang="en-US" sz="1600" i="1"/>
                        <a:t>leading to increased awareness about [result]</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3659852010"/>
                  </a:ext>
                </a:extLst>
              </a:tr>
              <a:tr h="541821">
                <a:tc>
                  <a:txBody>
                    <a:bodyPr/>
                    <a:lstStyle/>
                    <a:p>
                      <a:r>
                        <a:rPr lang="en-US" sz="1600" b="1"/>
                        <a:t>Contrast</a:t>
                      </a:r>
                      <a:endParaRPr lang="en-US" sz="1600"/>
                    </a:p>
                  </a:txBody>
                  <a:tcPr marL="57254" marR="57254" marT="28627" marB="28627" anchor="ctr">
                    <a:lnL>
                      <a:noFill/>
                    </a:lnL>
                    <a:lnR>
                      <a:noFill/>
                    </a:lnR>
                    <a:lnT>
                      <a:noFill/>
                    </a:lnT>
                    <a:lnB>
                      <a:noFill/>
                    </a:lnB>
                    <a:noFill/>
                  </a:tcPr>
                </a:tc>
                <a:tc>
                  <a:txBody>
                    <a:bodyPr/>
                    <a:lstStyle/>
                    <a:p>
                      <a:r>
                        <a:rPr lang="en-US" sz="1600" i="1"/>
                        <a:t>contrasting with conventional beliefs surrounding [idea]</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610574306"/>
                  </a:ext>
                </a:extLst>
              </a:tr>
              <a:tr h="541821">
                <a:tc>
                  <a:txBody>
                    <a:bodyPr/>
                    <a:lstStyle/>
                    <a:p>
                      <a:r>
                        <a:rPr lang="en-US" sz="1600" b="1"/>
                        <a:t>Solution</a:t>
                      </a:r>
                      <a:endParaRPr lang="en-US" sz="1600"/>
                    </a:p>
                  </a:txBody>
                  <a:tcPr marL="57254" marR="57254" marT="28627" marB="28627" anchor="ctr">
                    <a:lnL>
                      <a:noFill/>
                    </a:lnL>
                    <a:lnR>
                      <a:noFill/>
                    </a:lnR>
                    <a:lnT>
                      <a:noFill/>
                    </a:lnT>
                    <a:lnB>
                      <a:noFill/>
                    </a:lnB>
                    <a:noFill/>
                  </a:tcPr>
                </a:tc>
                <a:tc>
                  <a:txBody>
                    <a:bodyPr/>
                    <a:lstStyle/>
                    <a:p>
                      <a:r>
                        <a:rPr lang="en-US" sz="1600" i="1"/>
                        <a:t>suggesting a potential solution such as [proposed action]</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1937285388"/>
                  </a:ext>
                </a:extLst>
              </a:tr>
              <a:tr h="309613">
                <a:tc>
                  <a:txBody>
                    <a:bodyPr/>
                    <a:lstStyle/>
                    <a:p>
                      <a:r>
                        <a:rPr lang="en-US" sz="1600" b="1"/>
                        <a:t>Importance</a:t>
                      </a:r>
                      <a:endParaRPr lang="en-US" sz="1600"/>
                    </a:p>
                  </a:txBody>
                  <a:tcPr marL="57254" marR="57254" marT="28627" marB="28627" anchor="ctr">
                    <a:lnL>
                      <a:noFill/>
                    </a:lnL>
                    <a:lnR>
                      <a:noFill/>
                    </a:lnR>
                    <a:lnT>
                      <a:noFill/>
                    </a:lnT>
                    <a:lnB>
                      <a:noFill/>
                    </a:lnB>
                    <a:noFill/>
                  </a:tcPr>
                </a:tc>
                <a:tc>
                  <a:txBody>
                    <a:bodyPr/>
                    <a:lstStyle/>
                    <a:p>
                      <a:r>
                        <a:rPr lang="en-US" sz="1600" i="1"/>
                        <a:t>highlighting a crucial factor in addressing [issue]</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3954130315"/>
                  </a:ext>
                </a:extLst>
              </a:tr>
              <a:tr h="309613">
                <a:tc>
                  <a:txBody>
                    <a:bodyPr/>
                    <a:lstStyle/>
                    <a:p>
                      <a:r>
                        <a:rPr lang="en-US" sz="1600" b="1"/>
                        <a:t>Conclusion</a:t>
                      </a:r>
                      <a:endParaRPr lang="en-US" sz="1600"/>
                    </a:p>
                  </a:txBody>
                  <a:tcPr marL="57254" marR="57254" marT="28627" marB="28627" anchor="ctr">
                    <a:lnL>
                      <a:noFill/>
                    </a:lnL>
                    <a:lnR>
                      <a:noFill/>
                    </a:lnR>
                    <a:lnT>
                      <a:noFill/>
                    </a:lnT>
                    <a:lnB>
                      <a:noFill/>
                    </a:lnB>
                    <a:noFill/>
                  </a:tcPr>
                </a:tc>
                <a:tc>
                  <a:txBody>
                    <a:bodyPr/>
                    <a:lstStyle/>
                    <a:p>
                      <a:r>
                        <a:rPr lang="en-US" sz="1600" i="1"/>
                        <a:t>reinforcing the relevance of [main theme]</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505003185"/>
                  </a:ext>
                </a:extLst>
              </a:tr>
              <a:tr h="541821">
                <a:tc>
                  <a:txBody>
                    <a:bodyPr/>
                    <a:lstStyle/>
                    <a:p>
                      <a:r>
                        <a:rPr lang="en-US" sz="1600" b="1"/>
                        <a:t>Broader Impact</a:t>
                      </a:r>
                      <a:endParaRPr lang="en-US" sz="1600"/>
                    </a:p>
                  </a:txBody>
                  <a:tcPr marL="57254" marR="57254" marT="28627" marB="28627" anchor="ctr">
                    <a:lnL>
                      <a:noFill/>
                    </a:lnL>
                    <a:lnR>
                      <a:noFill/>
                    </a:lnR>
                    <a:lnT>
                      <a:noFill/>
                    </a:lnT>
                    <a:lnB>
                      <a:noFill/>
                    </a:lnB>
                    <a:noFill/>
                  </a:tcPr>
                </a:tc>
                <a:tc>
                  <a:txBody>
                    <a:bodyPr/>
                    <a:lstStyle/>
                    <a:p>
                      <a:r>
                        <a:rPr lang="en-US" sz="1600" i="1"/>
                        <a:t>having broader implications for [society/education/health]</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1391128858"/>
                  </a:ext>
                </a:extLst>
              </a:tr>
              <a:tr h="309613">
                <a:tc>
                  <a:txBody>
                    <a:bodyPr/>
                    <a:lstStyle/>
                    <a:p>
                      <a:r>
                        <a:rPr lang="en-US" sz="1600" b="1"/>
                        <a:t>Perspective</a:t>
                      </a:r>
                      <a:endParaRPr lang="en-US" sz="1600"/>
                    </a:p>
                  </a:txBody>
                  <a:tcPr marL="57254" marR="57254" marT="28627" marB="28627" anchor="ctr">
                    <a:lnL>
                      <a:noFill/>
                    </a:lnL>
                    <a:lnR>
                      <a:noFill/>
                    </a:lnR>
                    <a:lnT>
                      <a:noFill/>
                    </a:lnT>
                    <a:lnB>
                      <a:noFill/>
                    </a:lnB>
                    <a:noFill/>
                  </a:tcPr>
                </a:tc>
                <a:tc>
                  <a:txBody>
                    <a:bodyPr/>
                    <a:lstStyle/>
                    <a:p>
                      <a:r>
                        <a:rPr lang="en-US" sz="1600" i="1"/>
                        <a:t>offering a new perspective on [subject]</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2256472171"/>
                  </a:ext>
                </a:extLst>
              </a:tr>
              <a:tr h="541821">
                <a:tc>
                  <a:txBody>
                    <a:bodyPr/>
                    <a:lstStyle/>
                    <a:p>
                      <a:r>
                        <a:rPr lang="en-US" sz="1600" b="1"/>
                        <a:t>Evidence</a:t>
                      </a:r>
                      <a:endParaRPr lang="en-US" sz="1600"/>
                    </a:p>
                  </a:txBody>
                  <a:tcPr marL="57254" marR="57254" marT="28627" marB="28627" anchor="ctr">
                    <a:lnL>
                      <a:noFill/>
                    </a:lnL>
                    <a:lnR>
                      <a:noFill/>
                    </a:lnR>
                    <a:lnT>
                      <a:noFill/>
                    </a:lnT>
                    <a:lnB>
                      <a:noFill/>
                    </a:lnB>
                    <a:noFill/>
                  </a:tcPr>
                </a:tc>
                <a:tc>
                  <a:txBody>
                    <a:bodyPr/>
                    <a:lstStyle/>
                    <a:p>
                      <a:r>
                        <a:rPr lang="en-US" sz="1600" i="1"/>
                        <a:t>supporting this idea with examples related to [case/example]</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1523845928"/>
                  </a:ext>
                </a:extLst>
              </a:tr>
              <a:tr h="309613">
                <a:tc>
                  <a:txBody>
                    <a:bodyPr/>
                    <a:lstStyle/>
                    <a:p>
                      <a:r>
                        <a:rPr lang="en-US" sz="1600" b="1"/>
                        <a:t>Comparison</a:t>
                      </a:r>
                      <a:endParaRPr lang="en-US" sz="1600"/>
                    </a:p>
                  </a:txBody>
                  <a:tcPr marL="57254" marR="57254" marT="28627" marB="28627" anchor="ctr">
                    <a:lnL>
                      <a:noFill/>
                    </a:lnL>
                    <a:lnR>
                      <a:noFill/>
                    </a:lnR>
                    <a:lnT>
                      <a:noFill/>
                    </a:lnT>
                    <a:lnB>
                      <a:noFill/>
                    </a:lnB>
                    <a:noFill/>
                  </a:tcPr>
                </a:tc>
                <a:tc>
                  <a:txBody>
                    <a:bodyPr/>
                    <a:lstStyle/>
                    <a:p>
                      <a:r>
                        <a:rPr lang="en-US" sz="1600" i="1"/>
                        <a:t>comparing this issue with similar concerns in [context]</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3702562442"/>
                  </a:ext>
                </a:extLst>
              </a:tr>
              <a:tr h="309613">
                <a:tc>
                  <a:txBody>
                    <a:bodyPr/>
                    <a:lstStyle/>
                    <a:p>
                      <a:r>
                        <a:rPr lang="en-US" sz="1600" b="1"/>
                        <a:t>Future Implication</a:t>
                      </a:r>
                      <a:endParaRPr lang="en-US" sz="1600"/>
                    </a:p>
                  </a:txBody>
                  <a:tcPr marL="57254" marR="57254" marT="28627" marB="28627" anchor="ctr">
                    <a:lnL>
                      <a:noFill/>
                    </a:lnL>
                    <a:lnR>
                      <a:noFill/>
                    </a:lnR>
                    <a:lnT>
                      <a:noFill/>
                    </a:lnT>
                    <a:lnB>
                      <a:noFill/>
                    </a:lnB>
                    <a:noFill/>
                  </a:tcPr>
                </a:tc>
                <a:tc>
                  <a:txBody>
                    <a:bodyPr/>
                    <a:lstStyle/>
                    <a:p>
                      <a:r>
                        <a:rPr lang="en-US" sz="1600" i="1"/>
                        <a:t>projecting future developments in [field/topic]</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1639948506"/>
                  </a:ext>
                </a:extLst>
              </a:tr>
              <a:tr h="309613">
                <a:tc>
                  <a:txBody>
                    <a:bodyPr/>
                    <a:lstStyle/>
                    <a:p>
                      <a:r>
                        <a:rPr lang="en-US" sz="1600" b="1"/>
                        <a:t>Message</a:t>
                      </a:r>
                      <a:endParaRPr lang="en-US" sz="1600"/>
                    </a:p>
                  </a:txBody>
                  <a:tcPr marL="57254" marR="57254" marT="28627" marB="28627" anchor="ctr">
                    <a:lnL>
                      <a:noFill/>
                    </a:lnL>
                    <a:lnR>
                      <a:noFill/>
                    </a:lnR>
                    <a:lnT>
                      <a:noFill/>
                    </a:lnT>
                    <a:lnB>
                      <a:noFill/>
                    </a:lnB>
                    <a:noFill/>
                  </a:tcPr>
                </a:tc>
                <a:tc>
                  <a:txBody>
                    <a:bodyPr/>
                    <a:lstStyle/>
                    <a:p>
                      <a:r>
                        <a:rPr lang="en-US" sz="1600" i="1" dirty="0"/>
                        <a:t>conveying the value of [principle/value]</a:t>
                      </a:r>
                      <a:endParaRPr lang="en-US" sz="1600" dirty="0"/>
                    </a:p>
                  </a:txBody>
                  <a:tcPr marL="57254" marR="57254" marT="28627" marB="28627" anchor="ctr">
                    <a:lnL>
                      <a:noFill/>
                    </a:lnL>
                    <a:lnR>
                      <a:noFill/>
                    </a:lnR>
                    <a:lnT>
                      <a:noFill/>
                    </a:lnT>
                    <a:lnB>
                      <a:noFill/>
                    </a:lnB>
                    <a:noFill/>
                  </a:tcPr>
                </a:tc>
                <a:extLst>
                  <a:ext uri="{0D108BD9-81ED-4DB2-BD59-A6C34878D82A}">
                    <a16:rowId xmlns:a16="http://schemas.microsoft.com/office/drawing/2014/main" val="2308510821"/>
                  </a:ext>
                </a:extLst>
              </a:tr>
              <a:tr h="309613">
                <a:tc>
                  <a:txBody>
                    <a:bodyPr/>
                    <a:lstStyle/>
                    <a:p>
                      <a:r>
                        <a:rPr lang="en-US" sz="1600" b="1"/>
                        <a:t>Awareness</a:t>
                      </a:r>
                      <a:endParaRPr lang="en-US" sz="1600"/>
                    </a:p>
                  </a:txBody>
                  <a:tcPr marL="57254" marR="57254" marT="28627" marB="28627" anchor="ctr">
                    <a:lnL>
                      <a:noFill/>
                    </a:lnL>
                    <a:lnR>
                      <a:noFill/>
                    </a:lnR>
                    <a:lnT>
                      <a:noFill/>
                    </a:lnT>
                    <a:lnB>
                      <a:noFill/>
                    </a:lnB>
                    <a:noFill/>
                  </a:tcPr>
                </a:tc>
                <a:tc>
                  <a:txBody>
                    <a:bodyPr/>
                    <a:lstStyle/>
                    <a:p>
                      <a:r>
                        <a:rPr lang="en-US" sz="1600" i="1"/>
                        <a:t>raising awareness about [issue]</a:t>
                      </a:r>
                      <a:endParaRPr lang="en-US" sz="1600"/>
                    </a:p>
                  </a:txBody>
                  <a:tcPr marL="57254" marR="57254" marT="28627" marB="28627" anchor="ctr">
                    <a:lnL>
                      <a:noFill/>
                    </a:lnL>
                    <a:lnR>
                      <a:noFill/>
                    </a:lnR>
                    <a:lnT>
                      <a:noFill/>
                    </a:lnT>
                    <a:lnB>
                      <a:noFill/>
                    </a:lnB>
                    <a:noFill/>
                  </a:tcPr>
                </a:tc>
                <a:extLst>
                  <a:ext uri="{0D108BD9-81ED-4DB2-BD59-A6C34878D82A}">
                    <a16:rowId xmlns:a16="http://schemas.microsoft.com/office/drawing/2014/main" val="1232070330"/>
                  </a:ext>
                </a:extLst>
              </a:tr>
              <a:tr h="309613">
                <a:tc>
                  <a:txBody>
                    <a:bodyPr/>
                    <a:lstStyle/>
                    <a:p>
                      <a:r>
                        <a:rPr lang="en-US" sz="1600" b="1"/>
                        <a:t>Application</a:t>
                      </a:r>
                      <a:endParaRPr lang="en-US" sz="1600"/>
                    </a:p>
                  </a:txBody>
                  <a:tcPr marL="57254" marR="57254" marT="28627" marB="28627" anchor="ctr">
                    <a:lnL>
                      <a:noFill/>
                    </a:lnL>
                    <a:lnR>
                      <a:noFill/>
                    </a:lnR>
                    <a:lnT>
                      <a:noFill/>
                    </a:lnT>
                    <a:lnB>
                      <a:noFill/>
                    </a:lnB>
                    <a:noFill/>
                  </a:tcPr>
                </a:tc>
                <a:tc>
                  <a:txBody>
                    <a:bodyPr/>
                    <a:lstStyle/>
                    <a:p>
                      <a:r>
                        <a:rPr lang="en-US" sz="1600" i="1" dirty="0"/>
                        <a:t>demonstrating real-life application in [area]</a:t>
                      </a:r>
                      <a:endParaRPr lang="en-US" sz="1600" dirty="0"/>
                    </a:p>
                  </a:txBody>
                  <a:tcPr marL="57254" marR="57254" marT="28627" marB="28627" anchor="ctr">
                    <a:lnL>
                      <a:noFill/>
                    </a:lnL>
                    <a:lnR>
                      <a:noFill/>
                    </a:lnR>
                    <a:lnT>
                      <a:noFill/>
                    </a:lnT>
                    <a:lnB>
                      <a:noFill/>
                    </a:lnB>
                    <a:noFill/>
                  </a:tcPr>
                </a:tc>
                <a:extLst>
                  <a:ext uri="{0D108BD9-81ED-4DB2-BD59-A6C34878D82A}">
                    <a16:rowId xmlns:a16="http://schemas.microsoft.com/office/drawing/2014/main" val="1024364928"/>
                  </a:ext>
                </a:extLst>
              </a:tr>
            </a:tbl>
          </a:graphicData>
        </a:graphic>
      </p:graphicFrame>
    </p:spTree>
    <p:extLst>
      <p:ext uri="{BB962C8B-B14F-4D97-AF65-F5344CB8AC3E}">
        <p14:creationId xmlns:p14="http://schemas.microsoft.com/office/powerpoint/2010/main" val="12877772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B544C-71BB-17BC-B30E-96F392B0A9E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D228182-C3EA-A3E8-8617-917DC6A7DB14}"/>
              </a:ext>
            </a:extLst>
          </p:cNvPr>
          <p:cNvSpPr>
            <a:spLocks noGrp="1"/>
          </p:cNvSpPr>
          <p:nvPr>
            <p:ph idx="1"/>
          </p:nvPr>
        </p:nvSpPr>
        <p:spPr/>
        <p:txBody>
          <a:bodyPr/>
          <a:lstStyle/>
          <a:p>
            <a:r>
              <a:rPr lang="en-US" dirty="0"/>
              <a:t>The speaker provided an insightful discussion on educational reform, </a:t>
            </a:r>
            <a:r>
              <a:rPr lang="en-US" b="1" dirty="0"/>
              <a:t>emphasizing equity in access</a:t>
            </a:r>
            <a:r>
              <a:rPr lang="en-US" dirty="0"/>
              <a:t>, </a:t>
            </a:r>
            <a:r>
              <a:rPr lang="en-US" b="1" dirty="0"/>
              <a:t>highlighting digital innovation</a:t>
            </a:r>
            <a:r>
              <a:rPr lang="en-US" dirty="0"/>
              <a:t>, and </a:t>
            </a:r>
            <a:r>
              <a:rPr lang="en-US" b="1" dirty="0"/>
              <a:t>encouraging critical thinking regarding outdated teaching norms</a:t>
            </a:r>
            <a:r>
              <a:rPr lang="en-US" dirty="0"/>
              <a:t>, ultimately </a:t>
            </a:r>
            <a:r>
              <a:rPr lang="en-US" b="1" dirty="0"/>
              <a:t>reinforcing the relevance of inclusive global policy development</a:t>
            </a:r>
            <a:r>
              <a:rPr lang="en-US" dirty="0"/>
              <a:t>.</a:t>
            </a:r>
          </a:p>
        </p:txBody>
      </p:sp>
    </p:spTree>
    <p:extLst>
      <p:ext uri="{BB962C8B-B14F-4D97-AF65-F5344CB8AC3E}">
        <p14:creationId xmlns:p14="http://schemas.microsoft.com/office/powerpoint/2010/main" val="2100922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3E5E86-456B-0FD5-EFEA-18A5BD2CB9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7C3CC9-B732-DA4A-90BD-E357223745B7}"/>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3E6E5860-DFD1-44D0-1B60-387F42D3280C}"/>
              </a:ext>
            </a:extLst>
          </p:cNvPr>
          <p:cNvSpPr>
            <a:spLocks noGrp="1"/>
          </p:cNvSpPr>
          <p:nvPr>
            <p:ph idx="1"/>
          </p:nvPr>
        </p:nvSpPr>
        <p:spPr/>
        <p:txBody>
          <a:bodyPr/>
          <a:lstStyle/>
          <a:p>
            <a:r>
              <a:rPr lang="en-US" b="1" dirty="0">
                <a:solidFill>
                  <a:srgbClr val="FF0000"/>
                </a:solidFill>
              </a:rPr>
              <a:t>Summarize spoken text</a:t>
            </a:r>
          </a:p>
          <a:p>
            <a:r>
              <a:rPr lang="en-US" b="1" dirty="0"/>
              <a:t>Multiple choice, Multiple Answer</a:t>
            </a:r>
          </a:p>
          <a:p>
            <a:r>
              <a:rPr lang="en-US" b="1" dirty="0"/>
              <a:t>Fill in the blanks</a:t>
            </a:r>
          </a:p>
          <a:p>
            <a:r>
              <a:rPr lang="en-US" b="1" dirty="0"/>
              <a:t>Highlight  	Correct Summary</a:t>
            </a:r>
          </a:p>
          <a:p>
            <a:r>
              <a:rPr lang="en-US" b="1" dirty="0"/>
              <a:t>Multiple Choice, Single Answer</a:t>
            </a:r>
          </a:p>
          <a:p>
            <a:r>
              <a:rPr lang="en-US" b="1" dirty="0"/>
              <a:t>Select missing words</a:t>
            </a:r>
          </a:p>
          <a:p>
            <a:r>
              <a:rPr lang="en-US" b="1" dirty="0" err="1"/>
              <a:t>Hightlight</a:t>
            </a:r>
            <a:r>
              <a:rPr lang="en-US" b="1" dirty="0"/>
              <a:t> incorrect words </a:t>
            </a:r>
          </a:p>
          <a:p>
            <a:r>
              <a:rPr lang="en-US" b="1" dirty="0"/>
              <a:t>Write from Dictation</a:t>
            </a:r>
          </a:p>
          <a:p>
            <a:endParaRPr lang="en-US" b="1" dirty="0"/>
          </a:p>
        </p:txBody>
      </p:sp>
    </p:spTree>
    <p:extLst>
      <p:ext uri="{BB962C8B-B14F-4D97-AF65-F5344CB8AC3E}">
        <p14:creationId xmlns:p14="http://schemas.microsoft.com/office/powerpoint/2010/main" val="41967106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D23DC0-4573-1E92-02C0-76F2059A28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339359-CB50-17FE-F822-00A53B0FA38F}"/>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FDEF51FB-B802-E814-BA46-9BA72AADB240}"/>
              </a:ext>
            </a:extLst>
          </p:cNvPr>
          <p:cNvSpPr>
            <a:spLocks noGrp="1"/>
          </p:cNvSpPr>
          <p:nvPr>
            <p:ph idx="1"/>
          </p:nvPr>
        </p:nvSpPr>
        <p:spPr/>
        <p:txBody>
          <a:bodyPr>
            <a:normAutofit lnSpcReduction="10000"/>
          </a:bodyPr>
          <a:lstStyle/>
          <a:p>
            <a:r>
              <a:rPr lang="en-US" b="1" dirty="0">
                <a:solidFill>
                  <a:srgbClr val="FF0000"/>
                </a:solidFill>
              </a:rPr>
              <a:t>Summarize spoken text</a:t>
            </a:r>
          </a:p>
          <a:p>
            <a:r>
              <a:rPr lang="en-US" b="1" dirty="0">
                <a:solidFill>
                  <a:srgbClr val="FF0000"/>
                </a:solidFill>
              </a:rPr>
              <a:t>Multiple choice, Multiple Answer</a:t>
            </a:r>
          </a:p>
          <a:p>
            <a:r>
              <a:rPr lang="en-US" sz="3200" b="1" dirty="0"/>
              <a:t>Fill in the blanks</a:t>
            </a:r>
          </a:p>
          <a:p>
            <a:r>
              <a:rPr lang="en-US" sz="3200" b="1" dirty="0">
                <a:solidFill>
                  <a:srgbClr val="FF0000"/>
                </a:solidFill>
              </a:rPr>
              <a:t>Highlight  	Correct Summary</a:t>
            </a:r>
          </a:p>
          <a:p>
            <a:r>
              <a:rPr lang="en-US" sz="3200" b="1" dirty="0">
                <a:solidFill>
                  <a:srgbClr val="FF0000"/>
                </a:solidFill>
              </a:rPr>
              <a:t>Multiple Choice, Single Answer</a:t>
            </a:r>
          </a:p>
          <a:p>
            <a:r>
              <a:rPr lang="en-US" sz="3200" b="1" dirty="0">
                <a:solidFill>
                  <a:srgbClr val="FF0000"/>
                </a:solidFill>
              </a:rPr>
              <a:t>Select missing words</a:t>
            </a:r>
          </a:p>
          <a:p>
            <a:r>
              <a:rPr lang="en-US" sz="3200" b="1" dirty="0" err="1"/>
              <a:t>Hightlight</a:t>
            </a:r>
            <a:r>
              <a:rPr lang="en-US" sz="3200" b="1" dirty="0"/>
              <a:t> incorrect words </a:t>
            </a:r>
          </a:p>
          <a:p>
            <a:r>
              <a:rPr lang="en-US" sz="3200" b="1" dirty="0"/>
              <a:t>Write from Dictation</a:t>
            </a:r>
          </a:p>
          <a:p>
            <a:endParaRPr lang="en-US" b="1" dirty="0"/>
          </a:p>
        </p:txBody>
      </p:sp>
    </p:spTree>
    <p:extLst>
      <p:ext uri="{BB962C8B-B14F-4D97-AF65-F5344CB8AC3E}">
        <p14:creationId xmlns:p14="http://schemas.microsoft.com/office/powerpoint/2010/main" val="23086575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3DD514-B1DD-EC30-947E-F2F2B9FE23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45EBE-83FC-4CC6-3E9C-10C3BF84C5A4}"/>
              </a:ext>
            </a:extLst>
          </p:cNvPr>
          <p:cNvSpPr>
            <a:spLocks noGrp="1"/>
          </p:cNvSpPr>
          <p:nvPr>
            <p:ph type="title"/>
          </p:nvPr>
        </p:nvSpPr>
        <p:spPr/>
        <p:txBody>
          <a:bodyPr/>
          <a:lstStyle/>
          <a:p>
            <a:r>
              <a:rPr lang="en-US" b="1" dirty="0"/>
              <a:t>Multiple choice, Multiple Answer</a:t>
            </a:r>
            <a:br>
              <a:rPr lang="en-US" b="1" dirty="0"/>
            </a:br>
            <a:endParaRPr lang="en-US" dirty="0"/>
          </a:p>
        </p:txBody>
      </p:sp>
      <p:sp>
        <p:nvSpPr>
          <p:cNvPr id="3" name="Content Placeholder 2">
            <a:extLst>
              <a:ext uri="{FF2B5EF4-FFF2-40B4-BE49-F238E27FC236}">
                <a16:creationId xmlns:a16="http://schemas.microsoft.com/office/drawing/2014/main" id="{ADEB801A-088E-21CB-1E11-226E42D62782}"/>
              </a:ext>
            </a:extLst>
          </p:cNvPr>
          <p:cNvSpPr>
            <a:spLocks noGrp="1"/>
          </p:cNvSpPr>
          <p:nvPr>
            <p:ph idx="1"/>
          </p:nvPr>
        </p:nvSpPr>
        <p:spPr/>
        <p:txBody>
          <a:bodyPr/>
          <a:lstStyle/>
          <a:p>
            <a:endParaRPr lang="en-US" dirty="0"/>
          </a:p>
        </p:txBody>
      </p:sp>
    </p:spTree>
    <p:extLst>
      <p:ext uri="{BB962C8B-B14F-4D97-AF65-F5344CB8AC3E}">
        <p14:creationId xmlns:p14="http://schemas.microsoft.com/office/powerpoint/2010/main" val="15434863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DA2EF-0050-CC11-8BAD-8726A55BF7EC}"/>
              </a:ext>
            </a:extLst>
          </p:cNvPr>
          <p:cNvSpPr>
            <a:spLocks noGrp="1"/>
          </p:cNvSpPr>
          <p:nvPr>
            <p:ph type="title"/>
          </p:nvPr>
        </p:nvSpPr>
        <p:spPr/>
        <p:txBody>
          <a:bodyPr/>
          <a:lstStyle/>
          <a:p>
            <a:r>
              <a:rPr lang="en-US" b="1" dirty="0">
                <a:solidFill>
                  <a:srgbClr val="FF0000"/>
                </a:solidFill>
              </a:rPr>
              <a:t>Introduction to Multiple Choice (Listening)</a:t>
            </a:r>
          </a:p>
        </p:txBody>
      </p:sp>
      <p:sp>
        <p:nvSpPr>
          <p:cNvPr id="8" name="TextBox 7">
            <a:extLst>
              <a:ext uri="{FF2B5EF4-FFF2-40B4-BE49-F238E27FC236}">
                <a16:creationId xmlns:a16="http://schemas.microsoft.com/office/drawing/2014/main" id="{011A7915-A87A-E1DD-BBAE-445110A8BEC6}"/>
              </a:ext>
            </a:extLst>
          </p:cNvPr>
          <p:cNvSpPr txBox="1"/>
          <p:nvPr/>
        </p:nvSpPr>
        <p:spPr>
          <a:xfrm>
            <a:off x="1123218" y="1874728"/>
            <a:ext cx="8592282" cy="3108543"/>
          </a:xfrm>
          <a:prstGeom prst="rect">
            <a:avLst/>
          </a:prstGeom>
          <a:noFill/>
        </p:spPr>
        <p:txBody>
          <a:bodyPr wrap="square">
            <a:spAutoFit/>
          </a:bodyPr>
          <a:lstStyle/>
          <a:p>
            <a:pPr>
              <a:buFont typeface="Arial" panose="020B0604020202020204" pitchFamily="34" charset="0"/>
              <a:buChar char="•"/>
            </a:pPr>
            <a:r>
              <a:rPr lang="en-US" sz="2800" b="1" dirty="0"/>
              <a:t>Task Types</a:t>
            </a:r>
            <a:r>
              <a:rPr lang="en-US" sz="2800" dirty="0"/>
              <a:t>:</a:t>
            </a:r>
          </a:p>
          <a:p>
            <a:pPr marL="742950" lvl="1" indent="-285750">
              <a:buFont typeface="Arial" panose="020B0604020202020204" pitchFamily="34" charset="0"/>
              <a:buChar char="•"/>
            </a:pPr>
            <a:r>
              <a:rPr lang="en-US" sz="2800" b="1" dirty="0"/>
              <a:t>Multiple Choice, Choose Single Answer (MCQ–SA)</a:t>
            </a:r>
            <a:endParaRPr lang="en-US" sz="2800" dirty="0"/>
          </a:p>
          <a:p>
            <a:pPr marL="742950" lvl="1" indent="-285750">
              <a:buFont typeface="Arial" panose="020B0604020202020204" pitchFamily="34" charset="0"/>
              <a:buChar char="•"/>
            </a:pPr>
            <a:r>
              <a:rPr lang="en-US" sz="2800" b="1" dirty="0"/>
              <a:t>Multiple Choice, Choose Multiple Answers (MCQ–MA)</a:t>
            </a:r>
            <a:endParaRPr lang="en-US" sz="2800" dirty="0"/>
          </a:p>
          <a:p>
            <a:pPr>
              <a:buFont typeface="Arial" panose="020B0604020202020204" pitchFamily="34" charset="0"/>
              <a:buChar char="•"/>
            </a:pPr>
            <a:r>
              <a:rPr lang="en-US" sz="2800" b="1" dirty="0"/>
              <a:t>Skills Tested</a:t>
            </a:r>
            <a:r>
              <a:rPr lang="en-US" sz="2800" dirty="0"/>
              <a:t>: Listening + Reading Comprehension</a:t>
            </a:r>
          </a:p>
          <a:p>
            <a:pPr>
              <a:buFont typeface="Arial" panose="020B0604020202020204" pitchFamily="34" charset="0"/>
              <a:buChar char="•"/>
            </a:pPr>
            <a:r>
              <a:rPr lang="en-US" sz="2800" b="1" dirty="0"/>
              <a:t>Audio</a:t>
            </a:r>
            <a:r>
              <a:rPr lang="en-US" sz="2800" dirty="0"/>
              <a:t>: 30–90 seconds (played once)</a:t>
            </a:r>
          </a:p>
          <a:p>
            <a:pPr>
              <a:buFont typeface="Arial" panose="020B0604020202020204" pitchFamily="34" charset="0"/>
              <a:buChar char="•"/>
            </a:pPr>
            <a:r>
              <a:rPr lang="en-US" sz="2800" b="1" dirty="0"/>
              <a:t>Prompt</a:t>
            </a:r>
            <a:r>
              <a:rPr lang="en-US" sz="2800" dirty="0"/>
              <a:t>: Question + options shown after audio ends</a:t>
            </a:r>
          </a:p>
        </p:txBody>
      </p:sp>
    </p:spTree>
    <p:extLst>
      <p:ext uri="{BB962C8B-B14F-4D97-AF65-F5344CB8AC3E}">
        <p14:creationId xmlns:p14="http://schemas.microsoft.com/office/powerpoint/2010/main" val="1717914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459E6-3490-F05E-6C82-99E8AE120A61}"/>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BDEAE669-302A-B85E-BD2D-8CD64746D80D}"/>
              </a:ext>
            </a:extLst>
          </p:cNvPr>
          <p:cNvSpPr>
            <a:spLocks noGrp="1"/>
          </p:cNvSpPr>
          <p:nvPr>
            <p:ph idx="1"/>
          </p:nvPr>
        </p:nvSpPr>
        <p:spPr/>
        <p:txBody>
          <a:bodyPr>
            <a:normAutofit/>
          </a:bodyPr>
          <a:lstStyle/>
          <a:p>
            <a:r>
              <a:rPr lang="en-US" sz="3600" dirty="0"/>
              <a:t>Select </a:t>
            </a:r>
            <a:r>
              <a:rPr lang="en-US" sz="3600" b="1" dirty="0"/>
              <a:t>one correct option</a:t>
            </a:r>
            <a:r>
              <a:rPr lang="en-US" sz="3600" dirty="0"/>
              <a:t> that best answers the question based on the audio</a:t>
            </a:r>
          </a:p>
          <a:p>
            <a:r>
              <a:rPr lang="en-US" sz="3600" b="1" dirty="0"/>
              <a:t>Scoring</a:t>
            </a:r>
            <a:r>
              <a:rPr lang="en-US" sz="3600" dirty="0"/>
              <a:t>:</a:t>
            </a:r>
          </a:p>
          <a:p>
            <a:pPr lvl="1"/>
            <a:r>
              <a:rPr lang="en-US" sz="3200" b="1" dirty="0"/>
              <a:t>Correct = 1 point</a:t>
            </a:r>
            <a:endParaRPr lang="en-US" sz="3200" dirty="0"/>
          </a:p>
          <a:p>
            <a:pPr lvl="1"/>
            <a:r>
              <a:rPr lang="en-US" sz="3200" b="1" dirty="0"/>
              <a:t>Incorrect = 0 points</a:t>
            </a:r>
            <a:endParaRPr lang="en-US" sz="3200" dirty="0"/>
          </a:p>
          <a:p>
            <a:r>
              <a:rPr lang="en-US" sz="3600" b="1" dirty="0"/>
              <a:t>Skills Needed</a:t>
            </a:r>
            <a:r>
              <a:rPr lang="en-US" sz="3600" dirty="0"/>
              <a:t>:</a:t>
            </a:r>
          </a:p>
          <a:p>
            <a:pPr lvl="1"/>
            <a:r>
              <a:rPr lang="en-US" sz="3200" dirty="0"/>
              <a:t>Identifying </a:t>
            </a:r>
            <a:r>
              <a:rPr lang="en-US" sz="3200" b="1" dirty="0"/>
              <a:t>main idea</a:t>
            </a:r>
            <a:r>
              <a:rPr lang="en-US" sz="3200" dirty="0"/>
              <a:t>, tone, and speaker intent</a:t>
            </a:r>
          </a:p>
          <a:p>
            <a:pPr lvl="1"/>
            <a:r>
              <a:rPr lang="en-US" sz="3200" dirty="0"/>
              <a:t>Understanding </a:t>
            </a:r>
            <a:r>
              <a:rPr lang="en-US" sz="3200" b="1" dirty="0"/>
              <a:t>inferences</a:t>
            </a:r>
            <a:r>
              <a:rPr lang="en-US" sz="3200" dirty="0"/>
              <a:t>, cause-effect, comparisons</a:t>
            </a:r>
          </a:p>
          <a:p>
            <a:endParaRPr lang="en-US" sz="3600" dirty="0"/>
          </a:p>
        </p:txBody>
      </p:sp>
    </p:spTree>
    <p:extLst>
      <p:ext uri="{BB962C8B-B14F-4D97-AF65-F5344CB8AC3E}">
        <p14:creationId xmlns:p14="http://schemas.microsoft.com/office/powerpoint/2010/main" val="19784705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166DED-243A-E9B0-EC24-FCE6A8C2AEBC}"/>
              </a:ext>
            </a:extLst>
          </p:cNvPr>
          <p:cNvSpPr>
            <a:spLocks noGrp="1"/>
          </p:cNvSpPr>
          <p:nvPr>
            <p:ph type="title"/>
          </p:nvPr>
        </p:nvSpPr>
        <p:spPr/>
        <p:txBody>
          <a:bodyPr/>
          <a:lstStyle/>
          <a:p>
            <a:r>
              <a:rPr lang="en-US" b="1" dirty="0"/>
              <a:t>Summarize spoken text</a:t>
            </a:r>
            <a:br>
              <a:rPr lang="en-US" b="1" dirty="0"/>
            </a:br>
            <a:endParaRPr lang="en-US" dirty="0"/>
          </a:p>
        </p:txBody>
      </p:sp>
      <p:sp>
        <p:nvSpPr>
          <p:cNvPr id="3" name="Content Placeholder 2">
            <a:extLst>
              <a:ext uri="{FF2B5EF4-FFF2-40B4-BE49-F238E27FC236}">
                <a16:creationId xmlns:a16="http://schemas.microsoft.com/office/drawing/2014/main" id="{0408499D-3A9D-59EF-8E6A-1664DDC081D0}"/>
              </a:ext>
            </a:extLst>
          </p:cNvPr>
          <p:cNvSpPr>
            <a:spLocks noGrp="1"/>
          </p:cNvSpPr>
          <p:nvPr>
            <p:ph idx="1"/>
          </p:nvPr>
        </p:nvSpPr>
        <p:spPr/>
        <p:txBody>
          <a:bodyPr/>
          <a:lstStyle/>
          <a:p>
            <a:r>
              <a:rPr lang="en-US" b="1" dirty="0"/>
              <a:t>Prompt Length</a:t>
            </a:r>
          </a:p>
          <a:p>
            <a:r>
              <a:rPr lang="en-US" dirty="0"/>
              <a:t>60–90 seconds</a:t>
            </a:r>
          </a:p>
          <a:p>
            <a:r>
              <a:rPr lang="en-US" b="1" dirty="0"/>
              <a:t>Skills Assessed</a:t>
            </a:r>
          </a:p>
          <a:p>
            <a:r>
              <a:rPr lang="en-US" dirty="0"/>
              <a:t>Listening and writing</a:t>
            </a:r>
          </a:p>
          <a:p>
            <a:endParaRPr lang="en-US" dirty="0"/>
          </a:p>
        </p:txBody>
      </p:sp>
    </p:spTree>
    <p:extLst>
      <p:ext uri="{BB962C8B-B14F-4D97-AF65-F5344CB8AC3E}">
        <p14:creationId xmlns:p14="http://schemas.microsoft.com/office/powerpoint/2010/main" val="413617448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BD6E9-3FA5-E33E-794D-B93270F3A1DF}"/>
              </a:ext>
            </a:extLst>
          </p:cNvPr>
          <p:cNvSpPr>
            <a:spLocks noGrp="1"/>
          </p:cNvSpPr>
          <p:nvPr>
            <p:ph type="title"/>
          </p:nvPr>
        </p:nvSpPr>
        <p:spPr/>
        <p:txBody>
          <a:bodyPr/>
          <a:lstStyle/>
          <a:p>
            <a:r>
              <a:rPr lang="en-US" dirty="0">
                <a:solidFill>
                  <a:srgbClr val="FF0000"/>
                </a:solidFill>
              </a:rPr>
              <a:t>Task Overview – MCQ: Multiple Answers</a:t>
            </a:r>
            <a:br>
              <a:rPr lang="en-US" dirty="0">
                <a:solidFill>
                  <a:srgbClr val="FF0000"/>
                </a:solidFill>
              </a:rPr>
            </a:br>
            <a:endParaRPr lang="en-US" dirty="0">
              <a:solidFill>
                <a:srgbClr val="FF0000"/>
              </a:solidFill>
            </a:endParaRPr>
          </a:p>
        </p:txBody>
      </p:sp>
      <p:sp>
        <p:nvSpPr>
          <p:cNvPr id="3" name="Content Placeholder 2">
            <a:extLst>
              <a:ext uri="{FF2B5EF4-FFF2-40B4-BE49-F238E27FC236}">
                <a16:creationId xmlns:a16="http://schemas.microsoft.com/office/drawing/2014/main" id="{FFDC8467-6B48-F25F-51FB-AFB1384FCC7A}"/>
              </a:ext>
            </a:extLst>
          </p:cNvPr>
          <p:cNvSpPr>
            <a:spLocks noGrp="1"/>
          </p:cNvSpPr>
          <p:nvPr>
            <p:ph idx="1"/>
          </p:nvPr>
        </p:nvSpPr>
        <p:spPr/>
        <p:txBody>
          <a:bodyPr>
            <a:normAutofit/>
          </a:bodyPr>
          <a:lstStyle/>
          <a:p>
            <a:r>
              <a:rPr lang="en-US" sz="3600" b="1" dirty="0"/>
              <a:t>Your Task</a:t>
            </a:r>
            <a:r>
              <a:rPr lang="en-US" sz="3600" dirty="0"/>
              <a:t>: Select </a:t>
            </a:r>
            <a:r>
              <a:rPr lang="en-US" sz="3600" b="1" dirty="0"/>
              <a:t>all correct options</a:t>
            </a:r>
            <a:r>
              <a:rPr lang="en-US" sz="3600" dirty="0"/>
              <a:t> based on the audio</a:t>
            </a:r>
          </a:p>
          <a:p>
            <a:r>
              <a:rPr lang="en-US" sz="3600" b="1" dirty="0"/>
              <a:t>Scoring</a:t>
            </a:r>
            <a:r>
              <a:rPr lang="en-US" sz="3600" dirty="0"/>
              <a:t>:</a:t>
            </a:r>
          </a:p>
          <a:p>
            <a:pPr lvl="1"/>
            <a:r>
              <a:rPr lang="en-US" sz="3200" b="1" dirty="0"/>
              <a:t>+1</a:t>
            </a:r>
            <a:r>
              <a:rPr lang="en-US" sz="3200" dirty="0"/>
              <a:t> for each correct answer</a:t>
            </a:r>
          </a:p>
          <a:p>
            <a:pPr lvl="1"/>
            <a:r>
              <a:rPr lang="en-US" sz="3200" b="1" dirty="0"/>
              <a:t>–1</a:t>
            </a:r>
            <a:r>
              <a:rPr lang="en-US" sz="3200" dirty="0"/>
              <a:t> for each incorrect option</a:t>
            </a:r>
          </a:p>
          <a:p>
            <a:pPr lvl="1"/>
            <a:r>
              <a:rPr lang="en-US" sz="3200" dirty="0"/>
              <a:t>Minimum score = 0 (no negative total)</a:t>
            </a:r>
          </a:p>
          <a:p>
            <a:r>
              <a:rPr lang="en-US" sz="3600" b="1" dirty="0"/>
              <a:t>Strategy Needed</a:t>
            </a:r>
            <a:r>
              <a:rPr lang="en-US" sz="3600" dirty="0"/>
              <a:t>: Select only the </a:t>
            </a:r>
            <a:r>
              <a:rPr lang="en-US" sz="3600" b="1" dirty="0"/>
              <a:t>sure</a:t>
            </a:r>
            <a:r>
              <a:rPr lang="en-US" sz="3600" dirty="0"/>
              <a:t> answers</a:t>
            </a:r>
          </a:p>
          <a:p>
            <a:endParaRPr lang="en-US" sz="3600" dirty="0"/>
          </a:p>
        </p:txBody>
      </p:sp>
    </p:spTree>
    <p:extLst>
      <p:ext uri="{BB962C8B-B14F-4D97-AF65-F5344CB8AC3E}">
        <p14:creationId xmlns:p14="http://schemas.microsoft.com/office/powerpoint/2010/main" val="300748249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655F3-AF8D-4059-F50F-6E4E3787D2FB}"/>
              </a:ext>
            </a:extLst>
          </p:cNvPr>
          <p:cNvSpPr>
            <a:spLocks noGrp="1"/>
          </p:cNvSpPr>
          <p:nvPr>
            <p:ph type="title"/>
          </p:nvPr>
        </p:nvSpPr>
        <p:spPr/>
        <p:txBody>
          <a:bodyPr/>
          <a:lstStyle/>
          <a:p>
            <a:endParaRPr lang="en-US"/>
          </a:p>
        </p:txBody>
      </p:sp>
      <p:sp>
        <p:nvSpPr>
          <p:cNvPr id="4" name="Rectangle 1">
            <a:extLst>
              <a:ext uri="{FF2B5EF4-FFF2-40B4-BE49-F238E27FC236}">
                <a16:creationId xmlns:a16="http://schemas.microsoft.com/office/drawing/2014/main" id="{2D60FB4C-F71A-2FB6-997F-EFC17D1943A5}"/>
              </a:ext>
            </a:extLst>
          </p:cNvPr>
          <p:cNvSpPr>
            <a:spLocks noGrp="1" noChangeArrowheads="1"/>
          </p:cNvSpPr>
          <p:nvPr>
            <p:ph idx="1"/>
          </p:nvPr>
        </p:nvSpPr>
        <p:spPr bwMode="auto">
          <a:xfrm>
            <a:off x="838200" y="1585248"/>
            <a:ext cx="8384026"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Preview the question and options</a:t>
            </a:r>
            <a:r>
              <a:rPr kumimoji="0" lang="en-US" altLang="en-US" b="0" i="0" u="none" strike="noStrike" cap="none" normalizeH="0" baseline="0" dirty="0">
                <a:ln>
                  <a:noFill/>
                </a:ln>
                <a:solidFill>
                  <a:schemeClr val="tx1"/>
                </a:solidFill>
                <a:effectLst/>
                <a:latin typeface="Arial" panose="020B0604020202020204" pitchFamily="34" charset="0"/>
              </a:rPr>
              <a:t> (before audio)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Listen actively</a:t>
            </a:r>
            <a:r>
              <a:rPr kumimoji="0" lang="en-US" altLang="en-US" b="0" i="0" u="none" strike="noStrike" cap="none" normalizeH="0" baseline="0" dirty="0">
                <a:ln>
                  <a:noFill/>
                </a:ln>
                <a:solidFill>
                  <a:schemeClr val="tx1"/>
                </a:solidFill>
                <a:effectLst/>
                <a:latin typeface="Arial" panose="020B0604020202020204" pitchFamily="34" charset="0"/>
              </a:rPr>
              <a:t> for: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Key terms from options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Contrasts (however, although, but)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Examples, statistics, cause-effect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Note down</a:t>
            </a:r>
            <a:r>
              <a:rPr kumimoji="0" lang="en-US" altLang="en-US" b="0" i="0" u="none" strike="noStrike" cap="none" normalizeH="0" baseline="0" dirty="0">
                <a:ln>
                  <a:noFill/>
                </a:ln>
                <a:solidFill>
                  <a:schemeClr val="tx1"/>
                </a:solidFill>
                <a:effectLst/>
                <a:latin typeface="Arial" panose="020B0604020202020204" pitchFamily="34" charset="0"/>
              </a:rPr>
              <a:t> key ideas while listening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Eliminate wrong choices</a:t>
            </a:r>
            <a:r>
              <a:rPr kumimoji="0" lang="en-US" altLang="en-US" b="0" i="0" u="none" strike="noStrike" cap="none" normalizeH="0" baseline="0" dirty="0">
                <a:ln>
                  <a:noFill/>
                </a:ln>
                <a:solidFill>
                  <a:schemeClr val="tx1"/>
                </a:solidFill>
                <a:effectLst/>
                <a:latin typeface="Arial" panose="020B0604020202020204" pitchFamily="34" charset="0"/>
              </a:rPr>
              <a:t> by: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Misinterpretation of facts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Not mentioned in audio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Contradicted by speaker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30308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401C-6AC3-2D42-1F66-1D2FCC0718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F94A90F-9D9E-901D-9A59-3DF75E2D8994}"/>
              </a:ext>
            </a:extLst>
          </p:cNvPr>
          <p:cNvSpPr>
            <a:spLocks noGrp="1"/>
          </p:cNvSpPr>
          <p:nvPr>
            <p:ph idx="1"/>
          </p:nvPr>
        </p:nvSpPr>
        <p:spPr/>
        <p:txBody>
          <a:bodyPr/>
          <a:lstStyle/>
          <a:p>
            <a:r>
              <a:rPr lang="en-US" b="1" dirty="0"/>
              <a:t>Common Traps in MCQ (Listening)</a:t>
            </a:r>
          </a:p>
          <a:p>
            <a:r>
              <a:rPr lang="en-US" dirty="0"/>
              <a:t>Option uses </a:t>
            </a:r>
            <a:r>
              <a:rPr lang="en-US" b="1" dirty="0"/>
              <a:t>same words</a:t>
            </a:r>
            <a:r>
              <a:rPr lang="en-US" dirty="0"/>
              <a:t> from audio but </a:t>
            </a:r>
            <a:r>
              <a:rPr lang="en-US" b="1" dirty="0"/>
              <a:t>twists the meaning</a:t>
            </a:r>
            <a:endParaRPr lang="en-US" dirty="0"/>
          </a:p>
          <a:p>
            <a:r>
              <a:rPr lang="en-US" dirty="0"/>
              <a:t>Option is </a:t>
            </a:r>
            <a:r>
              <a:rPr lang="en-US" b="1" dirty="0"/>
              <a:t>partially correct</a:t>
            </a:r>
            <a:r>
              <a:rPr lang="en-US" dirty="0"/>
              <a:t> but not the </a:t>
            </a:r>
            <a:r>
              <a:rPr lang="en-US" b="1" dirty="0"/>
              <a:t>best answer</a:t>
            </a:r>
            <a:endParaRPr lang="en-US" dirty="0"/>
          </a:p>
          <a:p>
            <a:r>
              <a:rPr lang="en-US" dirty="0"/>
              <a:t>Distractors: details mentioned but </a:t>
            </a:r>
            <a:r>
              <a:rPr lang="en-US" b="1" dirty="0"/>
              <a:t>not the main point</a:t>
            </a:r>
            <a:endParaRPr lang="en-US" dirty="0"/>
          </a:p>
          <a:p>
            <a:r>
              <a:rPr lang="en-US" b="1" dirty="0"/>
              <a:t>Tip</a:t>
            </a:r>
            <a:r>
              <a:rPr lang="en-US" dirty="0"/>
              <a:t>: Listen for </a:t>
            </a:r>
            <a:r>
              <a:rPr lang="en-US" b="1" dirty="0"/>
              <a:t>intention and logic</a:t>
            </a:r>
            <a:r>
              <a:rPr lang="en-US" dirty="0"/>
              <a:t>, not just matching words.</a:t>
            </a:r>
          </a:p>
          <a:p>
            <a:endParaRPr lang="en-US" dirty="0"/>
          </a:p>
        </p:txBody>
      </p:sp>
    </p:spTree>
    <p:extLst>
      <p:ext uri="{BB962C8B-B14F-4D97-AF65-F5344CB8AC3E}">
        <p14:creationId xmlns:p14="http://schemas.microsoft.com/office/powerpoint/2010/main" val="383928513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5DE9D-BD8D-CE37-2DA1-389DBCE67822}"/>
              </a:ext>
            </a:extLst>
          </p:cNvPr>
          <p:cNvSpPr>
            <a:spLocks noGrp="1"/>
          </p:cNvSpPr>
          <p:nvPr>
            <p:ph type="title"/>
          </p:nvPr>
        </p:nvSpPr>
        <p:spPr/>
        <p:txBody>
          <a:bodyPr/>
          <a:lstStyle/>
          <a:p>
            <a:r>
              <a:rPr lang="en-US" dirty="0"/>
              <a:t>Vocabulary Cues to Listen For</a:t>
            </a:r>
          </a:p>
        </p:txBody>
      </p:sp>
      <p:graphicFrame>
        <p:nvGraphicFramePr>
          <p:cNvPr id="4" name="Content Placeholder 3">
            <a:extLst>
              <a:ext uri="{FF2B5EF4-FFF2-40B4-BE49-F238E27FC236}">
                <a16:creationId xmlns:a16="http://schemas.microsoft.com/office/drawing/2014/main" id="{D95B1C71-0F29-8BC5-F07E-41C871C812D7}"/>
              </a:ext>
            </a:extLst>
          </p:cNvPr>
          <p:cNvGraphicFramePr>
            <a:graphicFrameLocks noGrp="1"/>
          </p:cNvGraphicFramePr>
          <p:nvPr>
            <p:ph idx="1"/>
            <p:extLst>
              <p:ext uri="{D42A27DB-BD31-4B8C-83A1-F6EECF244321}">
                <p14:modId xmlns:p14="http://schemas.microsoft.com/office/powerpoint/2010/main" val="3433252776"/>
              </p:ext>
            </p:extLst>
          </p:nvPr>
        </p:nvGraphicFramePr>
        <p:xfrm>
          <a:off x="838200" y="3086894"/>
          <a:ext cx="10515600" cy="2590800"/>
        </p:xfrm>
        <a:graphic>
          <a:graphicData uri="http://schemas.openxmlformats.org/drawingml/2006/table">
            <a:tbl>
              <a:tblPr/>
              <a:tblGrid>
                <a:gridCol w="5257800">
                  <a:extLst>
                    <a:ext uri="{9D8B030D-6E8A-4147-A177-3AD203B41FA5}">
                      <a16:colId xmlns:a16="http://schemas.microsoft.com/office/drawing/2014/main" val="3922509228"/>
                    </a:ext>
                  </a:extLst>
                </a:gridCol>
                <a:gridCol w="5257800">
                  <a:extLst>
                    <a:ext uri="{9D8B030D-6E8A-4147-A177-3AD203B41FA5}">
                      <a16:colId xmlns:a16="http://schemas.microsoft.com/office/drawing/2014/main" val="2376648193"/>
                    </a:ext>
                  </a:extLst>
                </a:gridCol>
              </a:tblGrid>
              <a:tr h="0">
                <a:tc>
                  <a:txBody>
                    <a:bodyPr/>
                    <a:lstStyle/>
                    <a:p>
                      <a:r>
                        <a:rPr lang="en-US" sz="2800"/>
                        <a:t>Type</a:t>
                      </a:r>
                    </a:p>
                  </a:txBody>
                  <a:tcPr anchor="ctr">
                    <a:lnL>
                      <a:noFill/>
                    </a:lnL>
                    <a:lnR>
                      <a:noFill/>
                    </a:lnR>
                    <a:lnT>
                      <a:noFill/>
                    </a:lnT>
                    <a:lnB>
                      <a:noFill/>
                    </a:lnB>
                    <a:noFill/>
                  </a:tcPr>
                </a:tc>
                <a:tc>
                  <a:txBody>
                    <a:bodyPr/>
                    <a:lstStyle/>
                    <a:p>
                      <a:r>
                        <a:rPr lang="en-US" sz="2800"/>
                        <a:t>Signal Words</a:t>
                      </a:r>
                    </a:p>
                  </a:txBody>
                  <a:tcPr anchor="ctr">
                    <a:lnL>
                      <a:noFill/>
                    </a:lnL>
                    <a:lnR>
                      <a:noFill/>
                    </a:lnR>
                    <a:lnT>
                      <a:noFill/>
                    </a:lnT>
                    <a:lnB>
                      <a:noFill/>
                    </a:lnB>
                    <a:noFill/>
                  </a:tcPr>
                </a:tc>
                <a:extLst>
                  <a:ext uri="{0D108BD9-81ED-4DB2-BD59-A6C34878D82A}">
                    <a16:rowId xmlns:a16="http://schemas.microsoft.com/office/drawing/2014/main" val="3652232828"/>
                  </a:ext>
                </a:extLst>
              </a:tr>
              <a:tr h="0">
                <a:tc>
                  <a:txBody>
                    <a:bodyPr/>
                    <a:lstStyle/>
                    <a:p>
                      <a:r>
                        <a:rPr lang="en-US" sz="2800" b="1" dirty="0"/>
                        <a:t>Cause/Effect</a:t>
                      </a:r>
                      <a:endParaRPr lang="en-US" sz="2800" dirty="0"/>
                    </a:p>
                  </a:txBody>
                  <a:tcPr anchor="ctr">
                    <a:lnL>
                      <a:noFill/>
                    </a:lnL>
                    <a:lnR>
                      <a:noFill/>
                    </a:lnR>
                    <a:lnT>
                      <a:noFill/>
                    </a:lnT>
                    <a:lnB>
                      <a:noFill/>
                    </a:lnB>
                    <a:noFill/>
                  </a:tcPr>
                </a:tc>
                <a:tc>
                  <a:txBody>
                    <a:bodyPr/>
                    <a:lstStyle/>
                    <a:p>
                      <a:r>
                        <a:rPr lang="en-US" sz="2800"/>
                        <a:t>because, as a result, due to</a:t>
                      </a:r>
                    </a:p>
                  </a:txBody>
                  <a:tcPr anchor="ctr">
                    <a:lnL>
                      <a:noFill/>
                    </a:lnL>
                    <a:lnR>
                      <a:noFill/>
                    </a:lnR>
                    <a:lnT>
                      <a:noFill/>
                    </a:lnT>
                    <a:lnB>
                      <a:noFill/>
                    </a:lnB>
                    <a:noFill/>
                  </a:tcPr>
                </a:tc>
                <a:extLst>
                  <a:ext uri="{0D108BD9-81ED-4DB2-BD59-A6C34878D82A}">
                    <a16:rowId xmlns:a16="http://schemas.microsoft.com/office/drawing/2014/main" val="3599934568"/>
                  </a:ext>
                </a:extLst>
              </a:tr>
              <a:tr h="0">
                <a:tc>
                  <a:txBody>
                    <a:bodyPr/>
                    <a:lstStyle/>
                    <a:p>
                      <a:r>
                        <a:rPr lang="en-US" sz="2800" b="1"/>
                        <a:t>Contrast</a:t>
                      </a:r>
                      <a:endParaRPr lang="en-US" sz="2800"/>
                    </a:p>
                  </a:txBody>
                  <a:tcPr anchor="ctr">
                    <a:lnL>
                      <a:noFill/>
                    </a:lnL>
                    <a:lnR>
                      <a:noFill/>
                    </a:lnR>
                    <a:lnT>
                      <a:noFill/>
                    </a:lnT>
                    <a:lnB>
                      <a:noFill/>
                    </a:lnB>
                    <a:noFill/>
                  </a:tcPr>
                </a:tc>
                <a:tc>
                  <a:txBody>
                    <a:bodyPr/>
                    <a:lstStyle/>
                    <a:p>
                      <a:r>
                        <a:rPr lang="en-US" sz="2800"/>
                        <a:t>however, whereas, although</a:t>
                      </a:r>
                    </a:p>
                  </a:txBody>
                  <a:tcPr anchor="ctr">
                    <a:lnL>
                      <a:noFill/>
                    </a:lnL>
                    <a:lnR>
                      <a:noFill/>
                    </a:lnR>
                    <a:lnT>
                      <a:noFill/>
                    </a:lnT>
                    <a:lnB>
                      <a:noFill/>
                    </a:lnB>
                    <a:noFill/>
                  </a:tcPr>
                </a:tc>
                <a:extLst>
                  <a:ext uri="{0D108BD9-81ED-4DB2-BD59-A6C34878D82A}">
                    <a16:rowId xmlns:a16="http://schemas.microsoft.com/office/drawing/2014/main" val="602568074"/>
                  </a:ext>
                </a:extLst>
              </a:tr>
              <a:tr h="0">
                <a:tc>
                  <a:txBody>
                    <a:bodyPr/>
                    <a:lstStyle/>
                    <a:p>
                      <a:r>
                        <a:rPr lang="en-US" sz="2800" b="1"/>
                        <a:t>Examples</a:t>
                      </a:r>
                      <a:endParaRPr lang="en-US" sz="2800"/>
                    </a:p>
                  </a:txBody>
                  <a:tcPr anchor="ctr">
                    <a:lnL>
                      <a:noFill/>
                    </a:lnL>
                    <a:lnR>
                      <a:noFill/>
                    </a:lnR>
                    <a:lnT>
                      <a:noFill/>
                    </a:lnT>
                    <a:lnB>
                      <a:noFill/>
                    </a:lnB>
                    <a:noFill/>
                  </a:tcPr>
                </a:tc>
                <a:tc>
                  <a:txBody>
                    <a:bodyPr/>
                    <a:lstStyle/>
                    <a:p>
                      <a:r>
                        <a:rPr lang="en-US" sz="2800"/>
                        <a:t>for example, such as, to illustrate</a:t>
                      </a:r>
                    </a:p>
                  </a:txBody>
                  <a:tcPr anchor="ctr">
                    <a:lnL>
                      <a:noFill/>
                    </a:lnL>
                    <a:lnR>
                      <a:noFill/>
                    </a:lnR>
                    <a:lnT>
                      <a:noFill/>
                    </a:lnT>
                    <a:lnB>
                      <a:noFill/>
                    </a:lnB>
                    <a:noFill/>
                  </a:tcPr>
                </a:tc>
                <a:extLst>
                  <a:ext uri="{0D108BD9-81ED-4DB2-BD59-A6C34878D82A}">
                    <a16:rowId xmlns:a16="http://schemas.microsoft.com/office/drawing/2014/main" val="796791159"/>
                  </a:ext>
                </a:extLst>
              </a:tr>
              <a:tr h="0">
                <a:tc>
                  <a:txBody>
                    <a:bodyPr/>
                    <a:lstStyle/>
                    <a:p>
                      <a:r>
                        <a:rPr lang="en-US" sz="2800" b="1"/>
                        <a:t>Conclusion</a:t>
                      </a:r>
                      <a:endParaRPr lang="en-US" sz="2800"/>
                    </a:p>
                  </a:txBody>
                  <a:tcPr anchor="ctr">
                    <a:lnL>
                      <a:noFill/>
                    </a:lnL>
                    <a:lnR>
                      <a:noFill/>
                    </a:lnR>
                    <a:lnT>
                      <a:noFill/>
                    </a:lnT>
                    <a:lnB>
                      <a:noFill/>
                    </a:lnB>
                    <a:noFill/>
                  </a:tcPr>
                </a:tc>
                <a:tc>
                  <a:txBody>
                    <a:bodyPr/>
                    <a:lstStyle/>
                    <a:p>
                      <a:r>
                        <a:rPr lang="en-US" sz="2800" dirty="0"/>
                        <a:t>therefore, in conclusion, overall</a:t>
                      </a:r>
                    </a:p>
                  </a:txBody>
                  <a:tcPr anchor="ctr">
                    <a:lnL>
                      <a:noFill/>
                    </a:lnL>
                    <a:lnR>
                      <a:noFill/>
                    </a:lnR>
                    <a:lnT>
                      <a:noFill/>
                    </a:lnT>
                    <a:lnB>
                      <a:noFill/>
                    </a:lnB>
                    <a:noFill/>
                  </a:tcPr>
                </a:tc>
                <a:extLst>
                  <a:ext uri="{0D108BD9-81ED-4DB2-BD59-A6C34878D82A}">
                    <a16:rowId xmlns:a16="http://schemas.microsoft.com/office/drawing/2014/main" val="2114751363"/>
                  </a:ext>
                </a:extLst>
              </a:tr>
            </a:tbl>
          </a:graphicData>
        </a:graphic>
      </p:graphicFrame>
    </p:spTree>
    <p:extLst>
      <p:ext uri="{BB962C8B-B14F-4D97-AF65-F5344CB8AC3E}">
        <p14:creationId xmlns:p14="http://schemas.microsoft.com/office/powerpoint/2010/main" val="23075070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C3B1EF-497B-CFFF-8AD9-245C88C9DA3B}"/>
              </a:ext>
            </a:extLst>
          </p:cNvPr>
          <p:cNvSpPr>
            <a:spLocks noGrp="1"/>
          </p:cNvSpPr>
          <p:nvPr>
            <p:ph type="title"/>
          </p:nvPr>
        </p:nvSpPr>
        <p:spPr/>
        <p:txBody>
          <a:bodyPr>
            <a:noAutofit/>
          </a:bodyPr>
          <a:lstStyle/>
          <a:p>
            <a:r>
              <a:rPr lang="en-US" sz="3200" b="1" dirty="0"/>
              <a:t>Audio Summary: A speaker discusses how renewable energy is overtaking fossil fuels in terms of growth and investment.</a:t>
            </a:r>
            <a:br>
              <a:rPr lang="en-US" sz="3200" b="1" dirty="0"/>
            </a:br>
            <a:endParaRPr lang="en-US" sz="3200" b="1" dirty="0"/>
          </a:p>
        </p:txBody>
      </p:sp>
      <p:sp>
        <p:nvSpPr>
          <p:cNvPr id="5" name="TextBox 4">
            <a:extLst>
              <a:ext uri="{FF2B5EF4-FFF2-40B4-BE49-F238E27FC236}">
                <a16:creationId xmlns:a16="http://schemas.microsoft.com/office/drawing/2014/main" id="{F7527E8E-BF99-9799-C7AD-C7ACD0475095}"/>
              </a:ext>
            </a:extLst>
          </p:cNvPr>
          <p:cNvSpPr txBox="1"/>
          <p:nvPr/>
        </p:nvSpPr>
        <p:spPr>
          <a:xfrm>
            <a:off x="838200" y="2274838"/>
            <a:ext cx="10515600" cy="2677656"/>
          </a:xfrm>
          <a:prstGeom prst="rect">
            <a:avLst/>
          </a:prstGeom>
          <a:noFill/>
        </p:spPr>
        <p:txBody>
          <a:bodyPr wrap="square">
            <a:spAutoFit/>
          </a:bodyPr>
          <a:lstStyle/>
          <a:p>
            <a:pPr>
              <a:buNone/>
            </a:pPr>
            <a:r>
              <a:rPr lang="en-US" sz="2800" b="1" dirty="0"/>
              <a:t>Question</a:t>
            </a:r>
            <a:r>
              <a:rPr lang="en-US" sz="2800" dirty="0"/>
              <a:t>: What is the main point made by the speaker?</a:t>
            </a:r>
          </a:p>
          <a:p>
            <a:r>
              <a:rPr lang="en-US" sz="2800" b="1" dirty="0"/>
              <a:t>Options</a:t>
            </a:r>
            <a:r>
              <a:rPr lang="en-US" sz="2800" dirty="0"/>
              <a:t>:</a:t>
            </a:r>
            <a:br>
              <a:rPr lang="en-US" sz="2800" dirty="0"/>
            </a:br>
            <a:r>
              <a:rPr lang="en-US" sz="2800" dirty="0"/>
              <a:t>A. Fossil fuel usage continues to rise globally.</a:t>
            </a:r>
            <a:br>
              <a:rPr lang="en-US" sz="2800" dirty="0"/>
            </a:br>
            <a:r>
              <a:rPr lang="en-US" sz="2800" dirty="0"/>
              <a:t>B. Renewable energy is receiving more global investment. </a:t>
            </a:r>
            <a:br>
              <a:rPr lang="en-US" sz="2800" dirty="0"/>
            </a:br>
            <a:r>
              <a:rPr lang="en-US" sz="2800" dirty="0"/>
              <a:t>C. Governments are banning fossil fuels completely.</a:t>
            </a:r>
            <a:br>
              <a:rPr lang="en-US" sz="2800" dirty="0"/>
            </a:br>
            <a:r>
              <a:rPr lang="en-US" sz="2800" dirty="0"/>
              <a:t>D. Climate change is no longer a concern.</a:t>
            </a:r>
          </a:p>
        </p:txBody>
      </p:sp>
    </p:spTree>
    <p:extLst>
      <p:ext uri="{BB962C8B-B14F-4D97-AF65-F5344CB8AC3E}">
        <p14:creationId xmlns:p14="http://schemas.microsoft.com/office/powerpoint/2010/main" val="7659846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C54CE-75E0-ACBA-FEEE-C53A2B473F2E}"/>
              </a:ext>
            </a:extLst>
          </p:cNvPr>
          <p:cNvSpPr>
            <a:spLocks noGrp="1"/>
          </p:cNvSpPr>
          <p:nvPr>
            <p:ph type="title"/>
          </p:nvPr>
        </p:nvSpPr>
        <p:spPr/>
        <p:txBody>
          <a:bodyPr/>
          <a:lstStyle/>
          <a:p>
            <a:r>
              <a:rPr lang="en-US" b="1" dirty="0"/>
              <a:t>Tips</a:t>
            </a:r>
            <a:br>
              <a:rPr lang="en-US" b="1" dirty="0"/>
            </a:br>
            <a:endParaRPr lang="en-US" b="1" dirty="0"/>
          </a:p>
        </p:txBody>
      </p:sp>
      <p:sp>
        <p:nvSpPr>
          <p:cNvPr id="5" name="TextBox 4">
            <a:extLst>
              <a:ext uri="{FF2B5EF4-FFF2-40B4-BE49-F238E27FC236}">
                <a16:creationId xmlns:a16="http://schemas.microsoft.com/office/drawing/2014/main" id="{768DDB01-A1A3-56A2-E035-3A5781733D09}"/>
              </a:ext>
            </a:extLst>
          </p:cNvPr>
          <p:cNvSpPr txBox="1"/>
          <p:nvPr/>
        </p:nvSpPr>
        <p:spPr>
          <a:xfrm>
            <a:off x="838200" y="1825625"/>
            <a:ext cx="8307997" cy="3108543"/>
          </a:xfrm>
          <a:prstGeom prst="rect">
            <a:avLst/>
          </a:prstGeom>
          <a:noFill/>
        </p:spPr>
        <p:txBody>
          <a:bodyPr wrap="square">
            <a:spAutoFit/>
          </a:bodyPr>
          <a:lstStyle/>
          <a:p>
            <a:pPr>
              <a:buNone/>
            </a:pPr>
            <a:r>
              <a:rPr lang="en-US" sz="2800" b="1" dirty="0"/>
              <a:t>Before Listening</a:t>
            </a:r>
            <a:r>
              <a:rPr lang="en-US" sz="2800" dirty="0"/>
              <a:t>:</a:t>
            </a:r>
          </a:p>
          <a:p>
            <a:pPr>
              <a:buFont typeface="Arial" panose="020B0604020202020204" pitchFamily="34" charset="0"/>
              <a:buChar char="•"/>
            </a:pPr>
            <a:r>
              <a:rPr lang="en-US" sz="2800" dirty="0"/>
              <a:t>Encourage students to </a:t>
            </a:r>
            <a:r>
              <a:rPr lang="en-US" sz="2800" b="1" dirty="0"/>
              <a:t>scan options</a:t>
            </a:r>
            <a:r>
              <a:rPr lang="en-US" sz="2800" dirty="0"/>
              <a:t> and </a:t>
            </a:r>
            <a:r>
              <a:rPr lang="en-US" sz="2800" b="1" dirty="0"/>
              <a:t>predict</a:t>
            </a:r>
            <a:r>
              <a:rPr lang="en-US" sz="2800" dirty="0"/>
              <a:t> topic</a:t>
            </a:r>
          </a:p>
          <a:p>
            <a:pPr>
              <a:buNone/>
            </a:pPr>
            <a:r>
              <a:rPr lang="en-US" sz="2800" dirty="0"/>
              <a:t>🎧 </a:t>
            </a:r>
            <a:r>
              <a:rPr lang="en-US" sz="2800" b="1" dirty="0"/>
              <a:t>During Listening</a:t>
            </a:r>
            <a:r>
              <a:rPr lang="en-US" sz="2800" dirty="0"/>
              <a:t>:</a:t>
            </a:r>
          </a:p>
          <a:p>
            <a:pPr>
              <a:buFont typeface="Arial" panose="020B0604020202020204" pitchFamily="34" charset="0"/>
              <a:buChar char="•"/>
            </a:pPr>
            <a:r>
              <a:rPr lang="en-US" sz="2800" dirty="0"/>
              <a:t>Ask students to write </a:t>
            </a:r>
            <a:r>
              <a:rPr lang="en-US" sz="2800" b="1" dirty="0"/>
              <a:t>short notes</a:t>
            </a:r>
            <a:r>
              <a:rPr lang="en-US" sz="2800" dirty="0"/>
              <a:t> on:</a:t>
            </a:r>
          </a:p>
          <a:p>
            <a:pPr marL="742950" lvl="1" indent="-285750">
              <a:buFont typeface="Arial" panose="020B0604020202020204" pitchFamily="34" charset="0"/>
              <a:buChar char="•"/>
            </a:pPr>
            <a:r>
              <a:rPr lang="en-US" sz="2800" dirty="0"/>
              <a:t>Who is speaking?</a:t>
            </a:r>
          </a:p>
          <a:p>
            <a:pPr marL="742950" lvl="1" indent="-285750">
              <a:buFont typeface="Arial" panose="020B0604020202020204" pitchFamily="34" charset="0"/>
              <a:buChar char="•"/>
            </a:pPr>
            <a:r>
              <a:rPr lang="en-US" sz="2800" dirty="0"/>
              <a:t>What are they discussing?</a:t>
            </a:r>
          </a:p>
          <a:p>
            <a:pPr marL="742950" lvl="1" indent="-285750">
              <a:buFont typeface="Arial" panose="020B0604020202020204" pitchFamily="34" charset="0"/>
              <a:buChar char="•"/>
            </a:pPr>
            <a:r>
              <a:rPr lang="en-US" sz="2800" dirty="0"/>
              <a:t>Key reasons/examples</a:t>
            </a:r>
          </a:p>
        </p:txBody>
      </p:sp>
    </p:spTree>
    <p:extLst>
      <p:ext uri="{BB962C8B-B14F-4D97-AF65-F5344CB8AC3E}">
        <p14:creationId xmlns:p14="http://schemas.microsoft.com/office/powerpoint/2010/main" val="25703653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84723CF-9F97-4491-2AF8-99723612F878}"/>
              </a:ext>
            </a:extLst>
          </p:cNvPr>
          <p:cNvSpPr txBox="1"/>
          <p:nvPr/>
        </p:nvSpPr>
        <p:spPr>
          <a:xfrm>
            <a:off x="0" y="114300"/>
            <a:ext cx="11691257" cy="5078313"/>
          </a:xfrm>
          <a:prstGeom prst="rect">
            <a:avLst/>
          </a:prstGeom>
          <a:noFill/>
        </p:spPr>
        <p:txBody>
          <a:bodyPr wrap="square">
            <a:spAutoFit/>
          </a:bodyPr>
          <a:lstStyle/>
          <a:p>
            <a:pPr>
              <a:buNone/>
            </a:pPr>
            <a:r>
              <a:rPr lang="en-US" sz="3600" b="1" dirty="0">
                <a:solidFill>
                  <a:srgbClr val="FF0000"/>
                </a:solidFill>
              </a:rPr>
              <a:t>Introduction to Select Missing Word</a:t>
            </a:r>
          </a:p>
          <a:p>
            <a:pPr>
              <a:buFont typeface="Arial" panose="020B0604020202020204" pitchFamily="34" charset="0"/>
              <a:buChar char="•"/>
            </a:pPr>
            <a:r>
              <a:rPr lang="en-US" sz="3600" b="1" dirty="0"/>
              <a:t>Task Type</a:t>
            </a:r>
            <a:r>
              <a:rPr lang="en-US" sz="3600" dirty="0"/>
              <a:t>: Listening (Fill in the blank)</a:t>
            </a:r>
          </a:p>
          <a:p>
            <a:pPr>
              <a:buFont typeface="Arial" panose="020B0604020202020204" pitchFamily="34" charset="0"/>
              <a:buChar char="•"/>
            </a:pPr>
            <a:r>
              <a:rPr lang="en-US" sz="3600" b="1" dirty="0"/>
              <a:t>Audio Length</a:t>
            </a:r>
            <a:r>
              <a:rPr lang="en-US" sz="3600" dirty="0"/>
              <a:t>: 20–70 seconds</a:t>
            </a:r>
          </a:p>
          <a:p>
            <a:pPr>
              <a:buFont typeface="Arial" panose="020B0604020202020204" pitchFamily="34" charset="0"/>
              <a:buChar char="•"/>
            </a:pPr>
            <a:r>
              <a:rPr lang="en-US" sz="3600" b="1" dirty="0"/>
              <a:t>Prompt</a:t>
            </a:r>
            <a:r>
              <a:rPr lang="en-US" sz="3600" dirty="0"/>
              <a:t>: A sentence ends with a </a:t>
            </a:r>
            <a:r>
              <a:rPr lang="en-US" sz="3600" b="1" dirty="0"/>
              <a:t>beep sound</a:t>
            </a:r>
            <a:r>
              <a:rPr lang="en-US" sz="3600" dirty="0"/>
              <a:t> — you must choose the correct word that completes the meaning.</a:t>
            </a:r>
          </a:p>
          <a:p>
            <a:pPr>
              <a:buFont typeface="Arial" panose="020B0604020202020204" pitchFamily="34" charset="0"/>
              <a:buChar char="•"/>
            </a:pPr>
            <a:r>
              <a:rPr lang="en-US" sz="3600" b="1" dirty="0"/>
              <a:t>Options</a:t>
            </a:r>
            <a:r>
              <a:rPr lang="en-US" sz="3600" dirty="0"/>
              <a:t>: 3–5 choices</a:t>
            </a:r>
          </a:p>
          <a:p>
            <a:pPr>
              <a:buFont typeface="Arial" panose="020B0604020202020204" pitchFamily="34" charset="0"/>
              <a:buChar char="•"/>
            </a:pPr>
            <a:r>
              <a:rPr lang="en-US" sz="3600" b="1" dirty="0"/>
              <a:t>Scoring</a:t>
            </a:r>
            <a:r>
              <a:rPr lang="en-US" sz="3600" dirty="0"/>
              <a:t>:</a:t>
            </a:r>
          </a:p>
          <a:p>
            <a:pPr marL="742950" lvl="1" indent="-285750">
              <a:buFont typeface="Arial" panose="020B0604020202020204" pitchFamily="34" charset="0"/>
              <a:buChar char="•"/>
            </a:pPr>
            <a:r>
              <a:rPr lang="en-US" sz="3600" b="1" dirty="0"/>
              <a:t>Correct = 1</a:t>
            </a:r>
            <a:endParaRPr lang="en-US" sz="3600" dirty="0"/>
          </a:p>
          <a:p>
            <a:pPr marL="742950" lvl="1" indent="-285750">
              <a:buFont typeface="Arial" panose="020B0604020202020204" pitchFamily="34" charset="0"/>
              <a:buChar char="•"/>
            </a:pPr>
            <a:r>
              <a:rPr lang="en-US" sz="3600" b="1" dirty="0"/>
              <a:t>Incorrect = 0</a:t>
            </a:r>
            <a:r>
              <a:rPr lang="en-US" sz="3600" dirty="0"/>
              <a:t> (no negative marking)</a:t>
            </a:r>
          </a:p>
        </p:txBody>
      </p:sp>
    </p:spTree>
    <p:extLst>
      <p:ext uri="{BB962C8B-B14F-4D97-AF65-F5344CB8AC3E}">
        <p14:creationId xmlns:p14="http://schemas.microsoft.com/office/powerpoint/2010/main" val="42346074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683FD6B-9A6B-3142-9766-95851A19AA70}"/>
              </a:ext>
            </a:extLst>
          </p:cNvPr>
          <p:cNvSpPr txBox="1"/>
          <p:nvPr/>
        </p:nvSpPr>
        <p:spPr>
          <a:xfrm>
            <a:off x="310244" y="244929"/>
            <a:ext cx="11043556" cy="2554545"/>
          </a:xfrm>
          <a:prstGeom prst="rect">
            <a:avLst/>
          </a:prstGeom>
          <a:noFill/>
        </p:spPr>
        <p:txBody>
          <a:bodyPr wrap="square">
            <a:spAutoFit/>
          </a:bodyPr>
          <a:lstStyle/>
          <a:p>
            <a:pPr>
              <a:buNone/>
            </a:pPr>
            <a:r>
              <a:rPr lang="en-US" sz="3200" b="1" dirty="0"/>
              <a:t>Common Audio Types</a:t>
            </a:r>
          </a:p>
          <a:p>
            <a:pPr>
              <a:buFont typeface="Arial" panose="020B0604020202020204" pitchFamily="34" charset="0"/>
              <a:buChar char="•"/>
            </a:pPr>
            <a:r>
              <a:rPr lang="en-US" sz="3200" dirty="0"/>
              <a:t>Academic talks (history, science, society)</a:t>
            </a:r>
          </a:p>
          <a:p>
            <a:pPr>
              <a:buFont typeface="Arial" panose="020B0604020202020204" pitchFamily="34" charset="0"/>
              <a:buChar char="•"/>
            </a:pPr>
            <a:r>
              <a:rPr lang="en-US" sz="3200" dirty="0"/>
              <a:t>News reports or interviews</a:t>
            </a:r>
          </a:p>
          <a:p>
            <a:pPr>
              <a:buFont typeface="Arial" panose="020B0604020202020204" pitchFamily="34" charset="0"/>
              <a:buChar char="•"/>
            </a:pPr>
            <a:r>
              <a:rPr lang="en-US" sz="3200" dirty="0"/>
              <a:t>Lectures and explanations</a:t>
            </a:r>
          </a:p>
          <a:p>
            <a:r>
              <a:rPr lang="en-US" sz="3200" dirty="0"/>
              <a:t>🧠 </a:t>
            </a:r>
            <a:r>
              <a:rPr lang="en-US" sz="3200" b="1" dirty="0"/>
              <a:t>The tone can help — is it serious, positive, warning, neutral?</a:t>
            </a:r>
            <a:endParaRPr lang="en-US" sz="3200" dirty="0"/>
          </a:p>
        </p:txBody>
      </p:sp>
    </p:spTree>
    <p:extLst>
      <p:ext uri="{BB962C8B-B14F-4D97-AF65-F5344CB8AC3E}">
        <p14:creationId xmlns:p14="http://schemas.microsoft.com/office/powerpoint/2010/main" val="138099728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4FA9B0-3D21-A519-0280-7777DA02B3F4}"/>
              </a:ext>
            </a:extLst>
          </p:cNvPr>
          <p:cNvSpPr>
            <a:spLocks noGrp="1"/>
          </p:cNvSpPr>
          <p:nvPr>
            <p:ph type="title"/>
          </p:nvPr>
        </p:nvSpPr>
        <p:spPr/>
        <p:txBody>
          <a:bodyPr/>
          <a:lstStyle/>
          <a:p>
            <a:r>
              <a:rPr lang="en-US" dirty="0"/>
              <a:t>Signal Phrases Before the Gap</a:t>
            </a:r>
          </a:p>
        </p:txBody>
      </p:sp>
      <p:graphicFrame>
        <p:nvGraphicFramePr>
          <p:cNvPr id="4" name="Content Placeholder 3">
            <a:extLst>
              <a:ext uri="{FF2B5EF4-FFF2-40B4-BE49-F238E27FC236}">
                <a16:creationId xmlns:a16="http://schemas.microsoft.com/office/drawing/2014/main" id="{5DDE16BB-07E7-567E-5516-3C10A42BFDE3}"/>
              </a:ext>
            </a:extLst>
          </p:cNvPr>
          <p:cNvGraphicFramePr>
            <a:graphicFrameLocks noGrp="1"/>
          </p:cNvGraphicFramePr>
          <p:nvPr>
            <p:ph idx="1"/>
            <p:extLst>
              <p:ext uri="{D42A27DB-BD31-4B8C-83A1-F6EECF244321}">
                <p14:modId xmlns:p14="http://schemas.microsoft.com/office/powerpoint/2010/main" val="1668774092"/>
              </p:ext>
            </p:extLst>
          </p:nvPr>
        </p:nvGraphicFramePr>
        <p:xfrm>
          <a:off x="838200" y="1649582"/>
          <a:ext cx="11353800" cy="3558835"/>
        </p:xfrm>
        <a:graphic>
          <a:graphicData uri="http://schemas.openxmlformats.org/drawingml/2006/table">
            <a:tbl>
              <a:tblPr/>
              <a:tblGrid>
                <a:gridCol w="5676900">
                  <a:extLst>
                    <a:ext uri="{9D8B030D-6E8A-4147-A177-3AD203B41FA5}">
                      <a16:colId xmlns:a16="http://schemas.microsoft.com/office/drawing/2014/main" val="2238261428"/>
                    </a:ext>
                  </a:extLst>
                </a:gridCol>
                <a:gridCol w="5676900">
                  <a:extLst>
                    <a:ext uri="{9D8B030D-6E8A-4147-A177-3AD203B41FA5}">
                      <a16:colId xmlns:a16="http://schemas.microsoft.com/office/drawing/2014/main" val="1209593586"/>
                    </a:ext>
                  </a:extLst>
                </a:gridCol>
              </a:tblGrid>
              <a:tr h="711767">
                <a:tc>
                  <a:txBody>
                    <a:bodyPr/>
                    <a:lstStyle/>
                    <a:p>
                      <a:r>
                        <a:rPr lang="en-US" sz="2800"/>
                        <a:t>Type of Phrase</a:t>
                      </a:r>
                    </a:p>
                  </a:txBody>
                  <a:tcPr anchor="ctr">
                    <a:lnL>
                      <a:noFill/>
                    </a:lnL>
                    <a:lnR>
                      <a:noFill/>
                    </a:lnR>
                    <a:lnT>
                      <a:noFill/>
                    </a:lnT>
                    <a:lnB>
                      <a:noFill/>
                    </a:lnB>
                    <a:noFill/>
                  </a:tcPr>
                </a:tc>
                <a:tc>
                  <a:txBody>
                    <a:bodyPr/>
                    <a:lstStyle/>
                    <a:p>
                      <a:r>
                        <a:rPr lang="en-US" sz="2800"/>
                        <a:t>Example</a:t>
                      </a:r>
                    </a:p>
                  </a:txBody>
                  <a:tcPr anchor="ctr">
                    <a:lnL>
                      <a:noFill/>
                    </a:lnL>
                    <a:lnR>
                      <a:noFill/>
                    </a:lnR>
                    <a:lnT>
                      <a:noFill/>
                    </a:lnT>
                    <a:lnB>
                      <a:noFill/>
                    </a:lnB>
                    <a:noFill/>
                  </a:tcPr>
                </a:tc>
                <a:extLst>
                  <a:ext uri="{0D108BD9-81ED-4DB2-BD59-A6C34878D82A}">
                    <a16:rowId xmlns:a16="http://schemas.microsoft.com/office/drawing/2014/main" val="3871007078"/>
                  </a:ext>
                </a:extLst>
              </a:tr>
              <a:tr h="711767">
                <a:tc>
                  <a:txBody>
                    <a:bodyPr/>
                    <a:lstStyle/>
                    <a:p>
                      <a:r>
                        <a:rPr lang="en-US" sz="2800"/>
                        <a:t>Conclusion</a:t>
                      </a:r>
                    </a:p>
                  </a:txBody>
                  <a:tcPr anchor="ctr">
                    <a:lnL>
                      <a:noFill/>
                    </a:lnL>
                    <a:lnR>
                      <a:noFill/>
                    </a:lnR>
                    <a:lnT>
                      <a:noFill/>
                    </a:lnT>
                    <a:lnB>
                      <a:noFill/>
                    </a:lnB>
                    <a:noFill/>
                  </a:tcPr>
                </a:tc>
                <a:tc>
                  <a:txBody>
                    <a:bodyPr/>
                    <a:lstStyle/>
                    <a:p>
                      <a:r>
                        <a:rPr lang="en-US" sz="2800"/>
                        <a:t>"And this ultimately led to..."</a:t>
                      </a:r>
                    </a:p>
                  </a:txBody>
                  <a:tcPr anchor="ctr">
                    <a:lnL>
                      <a:noFill/>
                    </a:lnL>
                    <a:lnR>
                      <a:noFill/>
                    </a:lnR>
                    <a:lnT>
                      <a:noFill/>
                    </a:lnT>
                    <a:lnB>
                      <a:noFill/>
                    </a:lnB>
                    <a:noFill/>
                  </a:tcPr>
                </a:tc>
                <a:extLst>
                  <a:ext uri="{0D108BD9-81ED-4DB2-BD59-A6C34878D82A}">
                    <a16:rowId xmlns:a16="http://schemas.microsoft.com/office/drawing/2014/main" val="2362257874"/>
                  </a:ext>
                </a:extLst>
              </a:tr>
              <a:tr h="711767">
                <a:tc>
                  <a:txBody>
                    <a:bodyPr/>
                    <a:lstStyle/>
                    <a:p>
                      <a:r>
                        <a:rPr lang="en-US" sz="2800"/>
                        <a:t>Emphasis</a:t>
                      </a:r>
                    </a:p>
                  </a:txBody>
                  <a:tcPr anchor="ctr">
                    <a:lnL>
                      <a:noFill/>
                    </a:lnL>
                    <a:lnR>
                      <a:noFill/>
                    </a:lnR>
                    <a:lnT>
                      <a:noFill/>
                    </a:lnT>
                    <a:lnB>
                      <a:noFill/>
                    </a:lnB>
                    <a:noFill/>
                  </a:tcPr>
                </a:tc>
                <a:tc>
                  <a:txBody>
                    <a:bodyPr/>
                    <a:lstStyle/>
                    <a:p>
                      <a:r>
                        <a:rPr lang="en-US" sz="2800"/>
                        <a:t>"The most important factor is..."</a:t>
                      </a:r>
                    </a:p>
                  </a:txBody>
                  <a:tcPr anchor="ctr">
                    <a:lnL>
                      <a:noFill/>
                    </a:lnL>
                    <a:lnR>
                      <a:noFill/>
                    </a:lnR>
                    <a:lnT>
                      <a:noFill/>
                    </a:lnT>
                    <a:lnB>
                      <a:noFill/>
                    </a:lnB>
                    <a:noFill/>
                  </a:tcPr>
                </a:tc>
                <a:extLst>
                  <a:ext uri="{0D108BD9-81ED-4DB2-BD59-A6C34878D82A}">
                    <a16:rowId xmlns:a16="http://schemas.microsoft.com/office/drawing/2014/main" val="3742684745"/>
                  </a:ext>
                </a:extLst>
              </a:tr>
              <a:tr h="711767">
                <a:tc>
                  <a:txBody>
                    <a:bodyPr/>
                    <a:lstStyle/>
                    <a:p>
                      <a:r>
                        <a:rPr lang="en-US" sz="2800"/>
                        <a:t>Contrast</a:t>
                      </a:r>
                    </a:p>
                  </a:txBody>
                  <a:tcPr anchor="ctr">
                    <a:lnL>
                      <a:noFill/>
                    </a:lnL>
                    <a:lnR>
                      <a:noFill/>
                    </a:lnR>
                    <a:lnT>
                      <a:noFill/>
                    </a:lnT>
                    <a:lnB>
                      <a:noFill/>
                    </a:lnB>
                    <a:noFill/>
                  </a:tcPr>
                </a:tc>
                <a:tc>
                  <a:txBody>
                    <a:bodyPr/>
                    <a:lstStyle/>
                    <a:p>
                      <a:r>
                        <a:rPr lang="en-US" sz="2800" dirty="0"/>
                        <a:t>"However, despite all efforts..."</a:t>
                      </a:r>
                    </a:p>
                  </a:txBody>
                  <a:tcPr anchor="ctr">
                    <a:lnL>
                      <a:noFill/>
                    </a:lnL>
                    <a:lnR>
                      <a:noFill/>
                    </a:lnR>
                    <a:lnT>
                      <a:noFill/>
                    </a:lnT>
                    <a:lnB>
                      <a:noFill/>
                    </a:lnB>
                    <a:noFill/>
                  </a:tcPr>
                </a:tc>
                <a:extLst>
                  <a:ext uri="{0D108BD9-81ED-4DB2-BD59-A6C34878D82A}">
                    <a16:rowId xmlns:a16="http://schemas.microsoft.com/office/drawing/2014/main" val="2991237280"/>
                  </a:ext>
                </a:extLst>
              </a:tr>
              <a:tr h="711767">
                <a:tc>
                  <a:txBody>
                    <a:bodyPr/>
                    <a:lstStyle/>
                    <a:p>
                      <a:r>
                        <a:rPr lang="en-US" sz="2800" dirty="0"/>
                        <a:t>Listing</a:t>
                      </a:r>
                    </a:p>
                  </a:txBody>
                  <a:tcPr anchor="ctr">
                    <a:lnL>
                      <a:noFill/>
                    </a:lnL>
                    <a:lnR>
                      <a:noFill/>
                    </a:lnR>
                    <a:lnT>
                      <a:noFill/>
                    </a:lnT>
                    <a:lnB>
                      <a:noFill/>
                    </a:lnB>
                    <a:noFill/>
                  </a:tcPr>
                </a:tc>
                <a:tc>
                  <a:txBody>
                    <a:bodyPr/>
                    <a:lstStyle/>
                    <a:p>
                      <a:r>
                        <a:rPr lang="en-US" sz="2800" dirty="0"/>
                        <a:t>"Firstly, we discussed..., then..."</a:t>
                      </a:r>
                    </a:p>
                  </a:txBody>
                  <a:tcPr anchor="ctr">
                    <a:lnL>
                      <a:noFill/>
                    </a:lnL>
                    <a:lnR>
                      <a:noFill/>
                    </a:lnR>
                    <a:lnT>
                      <a:noFill/>
                    </a:lnT>
                    <a:lnB>
                      <a:noFill/>
                    </a:lnB>
                    <a:noFill/>
                  </a:tcPr>
                </a:tc>
                <a:extLst>
                  <a:ext uri="{0D108BD9-81ED-4DB2-BD59-A6C34878D82A}">
                    <a16:rowId xmlns:a16="http://schemas.microsoft.com/office/drawing/2014/main" val="1537005795"/>
                  </a:ext>
                </a:extLst>
              </a:tr>
            </a:tbl>
          </a:graphicData>
        </a:graphic>
      </p:graphicFrame>
      <p:sp>
        <p:nvSpPr>
          <p:cNvPr id="6" name="TextBox 5">
            <a:extLst>
              <a:ext uri="{FF2B5EF4-FFF2-40B4-BE49-F238E27FC236}">
                <a16:creationId xmlns:a16="http://schemas.microsoft.com/office/drawing/2014/main" id="{94C820EC-797B-E293-B2E9-293BE72A0656}"/>
              </a:ext>
            </a:extLst>
          </p:cNvPr>
          <p:cNvSpPr txBox="1"/>
          <p:nvPr/>
        </p:nvSpPr>
        <p:spPr>
          <a:xfrm>
            <a:off x="838199" y="5636763"/>
            <a:ext cx="10515599" cy="954107"/>
          </a:xfrm>
          <a:prstGeom prst="rect">
            <a:avLst/>
          </a:prstGeom>
          <a:noFill/>
        </p:spPr>
        <p:txBody>
          <a:bodyPr wrap="square">
            <a:spAutoFit/>
          </a:bodyPr>
          <a:lstStyle/>
          <a:p>
            <a:r>
              <a:rPr lang="en-US" sz="2800" dirty="0"/>
              <a:t>The missing word is often a </a:t>
            </a:r>
            <a:r>
              <a:rPr lang="en-US" sz="2800" b="1" dirty="0"/>
              <a:t>conclusion, strong adjective, or abstract noun</a:t>
            </a:r>
            <a:endParaRPr lang="en-US" sz="2800" dirty="0"/>
          </a:p>
        </p:txBody>
      </p:sp>
    </p:spTree>
    <p:extLst>
      <p:ext uri="{BB962C8B-B14F-4D97-AF65-F5344CB8AC3E}">
        <p14:creationId xmlns:p14="http://schemas.microsoft.com/office/powerpoint/2010/main" val="21998926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79E5601-D8EE-C2A7-0B9F-DB2DAB8EF675}"/>
              </a:ext>
            </a:extLst>
          </p:cNvPr>
          <p:cNvSpPr txBox="1"/>
          <p:nvPr/>
        </p:nvSpPr>
        <p:spPr>
          <a:xfrm>
            <a:off x="0" y="0"/>
            <a:ext cx="12191999" cy="4524315"/>
          </a:xfrm>
          <a:prstGeom prst="rect">
            <a:avLst/>
          </a:prstGeom>
          <a:noFill/>
        </p:spPr>
        <p:txBody>
          <a:bodyPr wrap="square">
            <a:spAutoFit/>
          </a:bodyPr>
          <a:lstStyle/>
          <a:p>
            <a:pPr>
              <a:buNone/>
            </a:pPr>
            <a:r>
              <a:rPr lang="en-US" sz="3200" dirty="0"/>
              <a:t>The government introduced stricter environmental laws to reduce emissions. This policy was met with mixed reactions, but over time, it proved to be highly..." </a:t>
            </a:r>
            <a:r>
              <a:rPr lang="en-US" sz="3200" b="1" dirty="0"/>
              <a:t>[BEEP]</a:t>
            </a:r>
            <a:endParaRPr lang="en-US" sz="3200" dirty="0"/>
          </a:p>
          <a:p>
            <a:pPr>
              <a:buNone/>
            </a:pPr>
            <a:r>
              <a:rPr lang="en-US" sz="3200" b="1" dirty="0"/>
              <a:t>Options</a:t>
            </a:r>
            <a:r>
              <a:rPr lang="en-US" sz="3200" dirty="0"/>
              <a:t>:</a:t>
            </a:r>
            <a:br>
              <a:rPr lang="en-US" sz="3200" dirty="0"/>
            </a:br>
            <a:r>
              <a:rPr lang="en-US" sz="3200" dirty="0"/>
              <a:t>A. controversial</a:t>
            </a:r>
            <a:br>
              <a:rPr lang="en-US" sz="3200" dirty="0"/>
            </a:br>
            <a:r>
              <a:rPr lang="en-US" sz="3200" dirty="0"/>
              <a:t>B. effective ✅</a:t>
            </a:r>
            <a:br>
              <a:rPr lang="en-US" sz="3200" dirty="0"/>
            </a:br>
            <a:r>
              <a:rPr lang="en-US" sz="3200" dirty="0"/>
              <a:t>C. irrelevant</a:t>
            </a:r>
            <a:br>
              <a:rPr lang="en-US" sz="3200" dirty="0"/>
            </a:br>
            <a:r>
              <a:rPr lang="en-US" sz="3200" dirty="0"/>
              <a:t>D. complicated</a:t>
            </a:r>
          </a:p>
          <a:p>
            <a:r>
              <a:rPr lang="en-US" sz="3200" b="1" dirty="0"/>
              <a:t>Answer</a:t>
            </a:r>
            <a:r>
              <a:rPr lang="en-US" sz="3200" dirty="0"/>
              <a:t>: ✅ Effective (context = positive result over time)</a:t>
            </a:r>
          </a:p>
        </p:txBody>
      </p:sp>
    </p:spTree>
    <p:extLst>
      <p:ext uri="{BB962C8B-B14F-4D97-AF65-F5344CB8AC3E}">
        <p14:creationId xmlns:p14="http://schemas.microsoft.com/office/powerpoint/2010/main" val="184488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73ED0-A031-5572-7550-1DF9A5F9945B}"/>
              </a:ext>
            </a:extLst>
          </p:cNvPr>
          <p:cNvSpPr>
            <a:spLocks noGrp="1"/>
          </p:cNvSpPr>
          <p:nvPr>
            <p:ph type="title"/>
          </p:nvPr>
        </p:nvSpPr>
        <p:spPr/>
        <p:txBody>
          <a:bodyPr/>
          <a:lstStyle/>
          <a:p>
            <a:r>
              <a:rPr lang="en-US" dirty="0"/>
              <a:t>How to answer this question</a:t>
            </a:r>
            <a:br>
              <a:rPr lang="en-US" dirty="0"/>
            </a:br>
            <a:endParaRPr lang="en-US" dirty="0"/>
          </a:p>
        </p:txBody>
      </p:sp>
      <p:sp>
        <p:nvSpPr>
          <p:cNvPr id="3" name="Content Placeholder 2">
            <a:extLst>
              <a:ext uri="{FF2B5EF4-FFF2-40B4-BE49-F238E27FC236}">
                <a16:creationId xmlns:a16="http://schemas.microsoft.com/office/drawing/2014/main" id="{4C3BA7FC-E224-27C8-E686-EEBD98594E9D}"/>
              </a:ext>
            </a:extLst>
          </p:cNvPr>
          <p:cNvSpPr>
            <a:spLocks noGrp="1"/>
          </p:cNvSpPr>
          <p:nvPr>
            <p:ph idx="1"/>
          </p:nvPr>
        </p:nvSpPr>
        <p:spPr/>
        <p:txBody>
          <a:bodyPr>
            <a:normAutofit fontScale="85000" lnSpcReduction="20000"/>
          </a:bodyPr>
          <a:lstStyle/>
          <a:p>
            <a:r>
              <a:rPr lang="en-US" b="1" dirty="0"/>
              <a:t>For this item type, you will hear an audio recording and will need to write a 50–70 word summary of what you heard.</a:t>
            </a:r>
            <a:endParaRPr lang="en-US" dirty="0"/>
          </a:p>
          <a:p>
            <a:r>
              <a:rPr lang="en-US" dirty="0"/>
              <a:t>You have </a:t>
            </a:r>
            <a:r>
              <a:rPr lang="en-US" b="1" dirty="0"/>
              <a:t>10 minutes to listen and write your summary.</a:t>
            </a:r>
            <a:endParaRPr lang="en-US" dirty="0"/>
          </a:p>
          <a:p>
            <a:r>
              <a:rPr lang="en-US" dirty="0"/>
              <a:t>The audio begins to play automatically. You are only able to listen to the audio recording once.</a:t>
            </a:r>
          </a:p>
          <a:p>
            <a:r>
              <a:rPr lang="en-US" dirty="0"/>
              <a:t>The Word Count at the bottom of the screen counts the number of words you write. Make sure to write a </a:t>
            </a:r>
            <a:r>
              <a:rPr lang="en-US" b="1" dirty="0"/>
              <a:t>minimum of 50 words,</a:t>
            </a:r>
            <a:r>
              <a:rPr lang="en-US" dirty="0"/>
              <a:t> but </a:t>
            </a:r>
            <a:r>
              <a:rPr lang="en-US" b="1" dirty="0"/>
              <a:t>no more than 70 words.</a:t>
            </a:r>
            <a:endParaRPr lang="en-US" dirty="0"/>
          </a:p>
          <a:p>
            <a:r>
              <a:rPr lang="en-US" dirty="0"/>
              <a:t>There are also cut, copy and paste buttons, which you may choose to use while constructing your summary.</a:t>
            </a:r>
          </a:p>
          <a:p>
            <a:r>
              <a:rPr lang="en-US" b="1" dirty="0"/>
              <a:t>Cut:</a:t>
            </a:r>
            <a:r>
              <a:rPr lang="en-US" dirty="0"/>
              <a:t> Select text from your answer that you wish to remove and left-click “Cut”.</a:t>
            </a:r>
          </a:p>
          <a:p>
            <a:r>
              <a:rPr lang="en-US" b="1" dirty="0"/>
              <a:t>Copy:</a:t>
            </a:r>
            <a:r>
              <a:rPr lang="en-US" dirty="0"/>
              <a:t> Select text from your answer that you wish to copy and left-click “Copy”.</a:t>
            </a:r>
          </a:p>
          <a:p>
            <a:r>
              <a:rPr lang="en-US" b="1" dirty="0"/>
              <a:t>Paste:</a:t>
            </a:r>
            <a:r>
              <a:rPr lang="en-US" dirty="0"/>
              <a:t> Place the cursor where you wish to paste the cut/copied text and left-click “Paste”.</a:t>
            </a:r>
          </a:p>
          <a:p>
            <a:endParaRPr lang="en-US" dirty="0"/>
          </a:p>
        </p:txBody>
      </p:sp>
    </p:spTree>
    <p:extLst>
      <p:ext uri="{BB962C8B-B14F-4D97-AF65-F5344CB8AC3E}">
        <p14:creationId xmlns:p14="http://schemas.microsoft.com/office/powerpoint/2010/main" val="35380235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66A14-D719-CFF7-431F-B493B620F1DE}"/>
              </a:ext>
            </a:extLst>
          </p:cNvPr>
          <p:cNvSpPr>
            <a:spLocks noGrp="1"/>
          </p:cNvSpPr>
          <p:nvPr>
            <p:ph type="title"/>
          </p:nvPr>
        </p:nvSpPr>
        <p:spPr/>
        <p:txBody>
          <a:bodyPr/>
          <a:lstStyle/>
          <a:p>
            <a:r>
              <a:rPr lang="en-US" b="1" dirty="0">
                <a:solidFill>
                  <a:srgbClr val="FF0000"/>
                </a:solidFill>
              </a:rPr>
              <a:t>Highlight Correct Summary</a:t>
            </a:r>
          </a:p>
        </p:txBody>
      </p:sp>
      <p:sp>
        <p:nvSpPr>
          <p:cNvPr id="3" name="Content Placeholder 2">
            <a:extLst>
              <a:ext uri="{FF2B5EF4-FFF2-40B4-BE49-F238E27FC236}">
                <a16:creationId xmlns:a16="http://schemas.microsoft.com/office/drawing/2014/main" id="{23D5DA54-93E2-FADB-FBB5-01895D869623}"/>
              </a:ext>
            </a:extLst>
          </p:cNvPr>
          <p:cNvSpPr>
            <a:spLocks noGrp="1"/>
          </p:cNvSpPr>
          <p:nvPr>
            <p:ph idx="1"/>
          </p:nvPr>
        </p:nvSpPr>
        <p:spPr/>
        <p:txBody>
          <a:bodyPr/>
          <a:lstStyle/>
          <a:p>
            <a:r>
              <a:rPr lang="en-US" b="1" dirty="0"/>
              <a:t>You will hear</a:t>
            </a:r>
            <a:r>
              <a:rPr lang="en-US" dirty="0"/>
              <a:t> a short lecture about of (30–90 seconds)</a:t>
            </a:r>
            <a:br>
              <a:rPr lang="en-US" dirty="0"/>
            </a:br>
            <a:r>
              <a:rPr lang="en-US" b="1" dirty="0"/>
              <a:t>Your task</a:t>
            </a:r>
            <a:r>
              <a:rPr lang="en-US" dirty="0"/>
              <a:t>: Choose the best summary from 3–4 options</a:t>
            </a:r>
          </a:p>
          <a:p>
            <a:r>
              <a:rPr lang="en-US" b="1" dirty="0"/>
              <a:t>Tests</a:t>
            </a:r>
            <a:r>
              <a:rPr lang="en-US" dirty="0"/>
              <a:t>:</a:t>
            </a:r>
          </a:p>
          <a:p>
            <a:r>
              <a:rPr lang="en-US" dirty="0"/>
              <a:t>Listening comprehension</a:t>
            </a:r>
          </a:p>
          <a:p>
            <a:r>
              <a:rPr lang="en-US" dirty="0"/>
              <a:t>Identifying main ideas and supporting points</a:t>
            </a:r>
          </a:p>
          <a:p>
            <a:r>
              <a:rPr lang="en-US" dirty="0"/>
              <a:t>Understanding speaker's purpose</a:t>
            </a:r>
          </a:p>
          <a:p>
            <a:endParaRPr lang="en-US" dirty="0"/>
          </a:p>
        </p:txBody>
      </p:sp>
    </p:spTree>
    <p:extLst>
      <p:ext uri="{BB962C8B-B14F-4D97-AF65-F5344CB8AC3E}">
        <p14:creationId xmlns:p14="http://schemas.microsoft.com/office/powerpoint/2010/main" val="2799451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FA84CEE-C911-B26E-3767-C0DAE382524D}"/>
              </a:ext>
            </a:extLst>
          </p:cNvPr>
          <p:cNvSpPr txBox="1"/>
          <p:nvPr/>
        </p:nvSpPr>
        <p:spPr>
          <a:xfrm>
            <a:off x="371475" y="510765"/>
            <a:ext cx="8641896" cy="3539430"/>
          </a:xfrm>
          <a:prstGeom prst="rect">
            <a:avLst/>
          </a:prstGeom>
          <a:noFill/>
        </p:spPr>
        <p:txBody>
          <a:bodyPr wrap="square">
            <a:spAutoFit/>
          </a:bodyPr>
          <a:lstStyle/>
          <a:p>
            <a:pPr>
              <a:buNone/>
            </a:pPr>
            <a:r>
              <a:rPr lang="en-US" sz="3200" b="1" dirty="0"/>
              <a:t>What to Focus On</a:t>
            </a:r>
          </a:p>
          <a:p>
            <a:pPr>
              <a:buNone/>
            </a:pPr>
            <a:r>
              <a:rPr lang="en-US" sz="3200" dirty="0"/>
              <a:t>🧠 While Listening:</a:t>
            </a:r>
          </a:p>
          <a:p>
            <a:pPr>
              <a:buFont typeface="Arial" panose="020B0604020202020204" pitchFamily="34" charset="0"/>
              <a:buChar char="•"/>
            </a:pPr>
            <a:r>
              <a:rPr lang="en-US" sz="3200" b="1" dirty="0"/>
              <a:t>Main topic</a:t>
            </a:r>
            <a:endParaRPr lang="en-US" sz="3200" dirty="0"/>
          </a:p>
          <a:p>
            <a:pPr>
              <a:buFont typeface="Arial" panose="020B0604020202020204" pitchFamily="34" charset="0"/>
              <a:buChar char="•"/>
            </a:pPr>
            <a:r>
              <a:rPr lang="en-US" sz="3200" b="1" dirty="0"/>
              <a:t>Speaker’s tone</a:t>
            </a:r>
            <a:r>
              <a:rPr lang="en-US" sz="3200" dirty="0"/>
              <a:t> (neutral, informative, persuasive)</a:t>
            </a:r>
          </a:p>
          <a:p>
            <a:pPr>
              <a:buFont typeface="Arial" panose="020B0604020202020204" pitchFamily="34" charset="0"/>
              <a:buChar char="•"/>
            </a:pPr>
            <a:r>
              <a:rPr lang="en-US" sz="3200" b="1" dirty="0"/>
              <a:t>Key points</a:t>
            </a:r>
            <a:r>
              <a:rPr lang="en-US" sz="3200" dirty="0"/>
              <a:t> (who, what, why, how)</a:t>
            </a:r>
          </a:p>
          <a:p>
            <a:r>
              <a:rPr lang="en-US" sz="3200" dirty="0"/>
              <a:t>⚠️ Don’t get distracted by examples or small details</a:t>
            </a:r>
          </a:p>
        </p:txBody>
      </p:sp>
    </p:spTree>
    <p:extLst>
      <p:ext uri="{BB962C8B-B14F-4D97-AF65-F5344CB8AC3E}">
        <p14:creationId xmlns:p14="http://schemas.microsoft.com/office/powerpoint/2010/main" val="11894304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620AD9-7D31-EE10-1D56-841429BE6473}"/>
              </a:ext>
            </a:extLst>
          </p:cNvPr>
          <p:cNvSpPr txBox="1"/>
          <p:nvPr/>
        </p:nvSpPr>
        <p:spPr>
          <a:xfrm>
            <a:off x="375558" y="0"/>
            <a:ext cx="11168742" cy="4524315"/>
          </a:xfrm>
          <a:prstGeom prst="rect">
            <a:avLst/>
          </a:prstGeom>
          <a:noFill/>
        </p:spPr>
        <p:txBody>
          <a:bodyPr wrap="square">
            <a:spAutoFit/>
          </a:bodyPr>
          <a:lstStyle/>
          <a:p>
            <a:pPr>
              <a:buNone/>
            </a:pPr>
            <a:r>
              <a:rPr lang="en-US" sz="3600" b="1" dirty="0"/>
              <a:t>Step-by-Step Strategy</a:t>
            </a:r>
          </a:p>
          <a:p>
            <a:pPr>
              <a:buFont typeface="+mj-lt"/>
              <a:buAutoNum type="arabicPeriod"/>
            </a:pPr>
            <a:r>
              <a:rPr lang="en-US" sz="3600" b="1" dirty="0"/>
              <a:t>Read the options first</a:t>
            </a:r>
            <a:r>
              <a:rPr lang="en-US" sz="3600" dirty="0"/>
              <a:t> (preview – no skimming)</a:t>
            </a:r>
          </a:p>
          <a:p>
            <a:pPr>
              <a:buFont typeface="+mj-lt"/>
              <a:buAutoNum type="arabicPeriod"/>
            </a:pPr>
            <a:r>
              <a:rPr lang="en-US" sz="3600" b="1" dirty="0"/>
              <a:t>Listen for the main idea and logic flow</a:t>
            </a:r>
            <a:endParaRPr lang="en-US" sz="3600" dirty="0"/>
          </a:p>
          <a:p>
            <a:pPr>
              <a:buFont typeface="+mj-lt"/>
              <a:buAutoNum type="arabicPeriod"/>
            </a:pPr>
            <a:r>
              <a:rPr lang="en-US" sz="3600" b="1" dirty="0"/>
              <a:t>Eliminate incorrect summaries</a:t>
            </a:r>
            <a:r>
              <a:rPr lang="en-US" sz="3600" dirty="0"/>
              <a:t>:</a:t>
            </a:r>
          </a:p>
          <a:p>
            <a:pPr marL="742950" lvl="1" indent="-285750">
              <a:buFont typeface="+mj-lt"/>
              <a:buAutoNum type="arabicPeriod"/>
            </a:pPr>
            <a:r>
              <a:rPr lang="en-US" sz="3600" dirty="0"/>
              <a:t>Too detailed</a:t>
            </a:r>
          </a:p>
          <a:p>
            <a:pPr marL="742950" lvl="1" indent="-285750">
              <a:buFont typeface="+mj-lt"/>
              <a:buAutoNum type="arabicPeriod"/>
            </a:pPr>
            <a:r>
              <a:rPr lang="en-US" sz="3600" dirty="0"/>
              <a:t>Factually wrong</a:t>
            </a:r>
          </a:p>
          <a:p>
            <a:pPr marL="742950" lvl="1" indent="-285750">
              <a:buFont typeface="+mj-lt"/>
              <a:buAutoNum type="arabicPeriod"/>
            </a:pPr>
            <a:r>
              <a:rPr lang="en-US" sz="3600" dirty="0"/>
              <a:t>Wrong focus or tone</a:t>
            </a:r>
          </a:p>
          <a:p>
            <a:pPr>
              <a:buFont typeface="+mj-lt"/>
              <a:buAutoNum type="arabicPeriod"/>
            </a:pPr>
            <a:r>
              <a:rPr lang="en-US" sz="3600" b="1" dirty="0"/>
              <a:t>Choose the most complete and accurate</a:t>
            </a:r>
            <a:r>
              <a:rPr lang="en-US" sz="3600" dirty="0"/>
              <a:t> option</a:t>
            </a:r>
          </a:p>
        </p:txBody>
      </p:sp>
    </p:spTree>
    <p:extLst>
      <p:ext uri="{BB962C8B-B14F-4D97-AF65-F5344CB8AC3E}">
        <p14:creationId xmlns:p14="http://schemas.microsoft.com/office/powerpoint/2010/main" val="141124077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B96A5D5-16C9-B896-71A4-D72DAE275D2B}"/>
              </a:ext>
            </a:extLst>
          </p:cNvPr>
          <p:cNvSpPr txBox="1"/>
          <p:nvPr/>
        </p:nvSpPr>
        <p:spPr>
          <a:xfrm>
            <a:off x="551089" y="653142"/>
            <a:ext cx="8576583" cy="3539430"/>
          </a:xfrm>
          <a:prstGeom prst="rect">
            <a:avLst/>
          </a:prstGeom>
          <a:noFill/>
        </p:spPr>
        <p:txBody>
          <a:bodyPr wrap="square">
            <a:spAutoFit/>
          </a:bodyPr>
          <a:lstStyle/>
          <a:p>
            <a:pPr>
              <a:buNone/>
            </a:pPr>
            <a:r>
              <a:rPr lang="en-US" sz="3200" b="1" dirty="0"/>
              <a:t>Common Traps</a:t>
            </a:r>
          </a:p>
          <a:p>
            <a:pPr>
              <a:buNone/>
            </a:pPr>
            <a:r>
              <a:rPr lang="en-US" sz="3200" dirty="0"/>
              <a:t>❌ Mentions specific details but </a:t>
            </a:r>
            <a:r>
              <a:rPr lang="en-US" sz="3200" b="1" dirty="0"/>
              <a:t>misses the main point</a:t>
            </a:r>
            <a:br>
              <a:rPr lang="en-US" sz="3200" dirty="0"/>
            </a:br>
            <a:r>
              <a:rPr lang="en-US" sz="3200" dirty="0"/>
              <a:t>❌ Changes the </a:t>
            </a:r>
            <a:r>
              <a:rPr lang="en-US" sz="3200" b="1" dirty="0"/>
              <a:t>speaker’s opinion</a:t>
            </a:r>
            <a:br>
              <a:rPr lang="en-US" sz="3200" dirty="0"/>
            </a:br>
            <a:r>
              <a:rPr lang="en-US" sz="3200" dirty="0"/>
              <a:t>❌ Adds info not in the audio</a:t>
            </a:r>
          </a:p>
          <a:p>
            <a:r>
              <a:rPr lang="en-US" sz="3200" dirty="0"/>
              <a:t>✅ Correct summary = </a:t>
            </a:r>
            <a:r>
              <a:rPr lang="en-US" sz="3200" b="1" dirty="0"/>
              <a:t>complete, concise, accurate</a:t>
            </a:r>
            <a:endParaRPr lang="en-US" sz="3200" dirty="0"/>
          </a:p>
        </p:txBody>
      </p:sp>
    </p:spTree>
    <p:extLst>
      <p:ext uri="{BB962C8B-B14F-4D97-AF65-F5344CB8AC3E}">
        <p14:creationId xmlns:p14="http://schemas.microsoft.com/office/powerpoint/2010/main" val="149487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27078-BD80-C06C-A880-86C766CB11F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E6369C8-C7AB-3170-715E-FBD3A7A8C94C}"/>
              </a:ext>
            </a:extLst>
          </p:cNvPr>
          <p:cNvSpPr>
            <a:spLocks noGrp="1"/>
          </p:cNvSpPr>
          <p:nvPr>
            <p:ph idx="1"/>
          </p:nvPr>
        </p:nvSpPr>
        <p:spPr/>
        <p:txBody>
          <a:bodyPr/>
          <a:lstStyle/>
          <a:p>
            <a:r>
              <a:rPr lang="en-US" dirty="0"/>
              <a:t>🎧 </a:t>
            </a:r>
            <a:r>
              <a:rPr lang="en-US" i="1" dirty="0"/>
              <a:t>Audio about renewable energy investment increasing worldwide</a:t>
            </a:r>
            <a:endParaRPr lang="en-US" dirty="0"/>
          </a:p>
          <a:p>
            <a:r>
              <a:rPr lang="en-US" b="1" dirty="0"/>
              <a:t>Options</a:t>
            </a:r>
            <a:r>
              <a:rPr lang="en-US" dirty="0"/>
              <a:t>:</a:t>
            </a:r>
            <a:br>
              <a:rPr lang="en-US" dirty="0"/>
            </a:br>
            <a:r>
              <a:rPr lang="en-US" dirty="0"/>
              <a:t>A. Discusses fossil fuel limitations</a:t>
            </a:r>
            <a:br>
              <a:rPr lang="en-US" dirty="0"/>
            </a:br>
            <a:r>
              <a:rPr lang="en-US" dirty="0"/>
              <a:t>B. Summarizes growth and support for clean energy ✅</a:t>
            </a:r>
            <a:br>
              <a:rPr lang="en-US" dirty="0"/>
            </a:br>
            <a:r>
              <a:rPr lang="en-US" dirty="0"/>
              <a:t>C. Talks about the history of electricity</a:t>
            </a:r>
            <a:br>
              <a:rPr lang="en-US" dirty="0"/>
            </a:br>
            <a:r>
              <a:rPr lang="en-US" dirty="0"/>
              <a:t>D. Focuses on energy storage</a:t>
            </a:r>
          </a:p>
          <a:p>
            <a:r>
              <a:rPr lang="en-US" dirty="0"/>
              <a:t>🟩 </a:t>
            </a:r>
            <a:r>
              <a:rPr lang="en-US" b="1" dirty="0"/>
              <a:t>Correct</a:t>
            </a:r>
            <a:r>
              <a:rPr lang="en-US" dirty="0"/>
              <a:t> = B (matches purpose and tone)</a:t>
            </a:r>
          </a:p>
          <a:p>
            <a:endParaRPr lang="en-US" dirty="0"/>
          </a:p>
        </p:txBody>
      </p:sp>
    </p:spTree>
    <p:extLst>
      <p:ext uri="{BB962C8B-B14F-4D97-AF65-F5344CB8AC3E}">
        <p14:creationId xmlns:p14="http://schemas.microsoft.com/office/powerpoint/2010/main" val="30929736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643D4-95C5-1055-3B15-9BE14643D563}"/>
              </a:ext>
            </a:extLst>
          </p:cNvPr>
          <p:cNvSpPr>
            <a:spLocks noGrp="1"/>
          </p:cNvSpPr>
          <p:nvPr>
            <p:ph type="title"/>
          </p:nvPr>
        </p:nvSpPr>
        <p:spPr/>
        <p:txBody>
          <a:bodyPr/>
          <a:lstStyle/>
          <a:p>
            <a:r>
              <a:rPr lang="en-US" dirty="0"/>
              <a:t>Fill in the blanks</a:t>
            </a:r>
          </a:p>
        </p:txBody>
      </p:sp>
      <p:sp>
        <p:nvSpPr>
          <p:cNvPr id="3" name="Content Placeholder 2">
            <a:extLst>
              <a:ext uri="{FF2B5EF4-FFF2-40B4-BE49-F238E27FC236}">
                <a16:creationId xmlns:a16="http://schemas.microsoft.com/office/drawing/2014/main" id="{C799E169-DB7C-4753-4788-AD0435E4E505}"/>
              </a:ext>
            </a:extLst>
          </p:cNvPr>
          <p:cNvSpPr>
            <a:spLocks noGrp="1"/>
          </p:cNvSpPr>
          <p:nvPr>
            <p:ph idx="1"/>
          </p:nvPr>
        </p:nvSpPr>
        <p:spPr/>
        <p:txBody>
          <a:bodyPr/>
          <a:lstStyle/>
          <a:p>
            <a:r>
              <a:rPr lang="en-US" dirty="0"/>
              <a:t>The answer will never in two words.</a:t>
            </a:r>
          </a:p>
          <a:p>
            <a:r>
              <a:rPr lang="en-US" dirty="0"/>
              <a:t>Some time the answer is in the paragraph.</a:t>
            </a:r>
          </a:p>
          <a:p>
            <a:r>
              <a:rPr lang="en-US" b="1" dirty="0"/>
              <a:t>Skills Tested</a:t>
            </a:r>
            <a:r>
              <a:rPr lang="en-US" dirty="0"/>
              <a:t>:</a:t>
            </a:r>
          </a:p>
          <a:p>
            <a:r>
              <a:rPr lang="en-US" dirty="0"/>
              <a:t>Listening for detail</a:t>
            </a:r>
          </a:p>
          <a:p>
            <a:r>
              <a:rPr lang="en-US" dirty="0"/>
              <a:t>Spelling and grammar</a:t>
            </a:r>
          </a:p>
          <a:p>
            <a:r>
              <a:rPr lang="en-US" dirty="0"/>
              <a:t>Vocabulary in context</a:t>
            </a:r>
          </a:p>
          <a:p>
            <a:endParaRPr lang="en-US" dirty="0"/>
          </a:p>
        </p:txBody>
      </p:sp>
    </p:spTree>
    <p:extLst>
      <p:ext uri="{BB962C8B-B14F-4D97-AF65-F5344CB8AC3E}">
        <p14:creationId xmlns:p14="http://schemas.microsoft.com/office/powerpoint/2010/main" val="224708517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4D621B2-A5B6-3530-CEEF-00158A1211B3}"/>
              </a:ext>
            </a:extLst>
          </p:cNvPr>
          <p:cNvSpPr txBox="1"/>
          <p:nvPr/>
        </p:nvSpPr>
        <p:spPr>
          <a:xfrm>
            <a:off x="61546" y="79131"/>
            <a:ext cx="10823331" cy="2677656"/>
          </a:xfrm>
          <a:prstGeom prst="rect">
            <a:avLst/>
          </a:prstGeom>
          <a:noFill/>
        </p:spPr>
        <p:txBody>
          <a:bodyPr wrap="square">
            <a:spAutoFit/>
          </a:bodyPr>
          <a:lstStyle/>
          <a:p>
            <a:pPr>
              <a:buNone/>
            </a:pPr>
            <a:r>
              <a:rPr lang="en-US" sz="2800" b="1" dirty="0"/>
              <a:t>Key Task Details</a:t>
            </a:r>
          </a:p>
          <a:p>
            <a:pPr>
              <a:buNone/>
            </a:pPr>
            <a:r>
              <a:rPr lang="en-US" sz="2800" dirty="0"/>
              <a:t> </a:t>
            </a:r>
            <a:r>
              <a:rPr lang="en-US" sz="2800" b="1" dirty="0"/>
              <a:t>Audio plays ONCE only</a:t>
            </a:r>
            <a:br>
              <a:rPr lang="en-US" sz="2800" dirty="0"/>
            </a:br>
            <a:r>
              <a:rPr lang="en-US" sz="2800" dirty="0"/>
              <a:t> </a:t>
            </a:r>
            <a:r>
              <a:rPr lang="en-US" sz="2800" b="1" dirty="0"/>
              <a:t>Typed answers must be spelled correctly</a:t>
            </a:r>
            <a:br>
              <a:rPr lang="en-US" sz="2800" dirty="0"/>
            </a:br>
            <a:r>
              <a:rPr lang="en-US" sz="2800" dirty="0"/>
              <a:t> Focus on:</a:t>
            </a:r>
          </a:p>
          <a:p>
            <a:pPr>
              <a:buFont typeface="Arial" panose="020B0604020202020204" pitchFamily="34" charset="0"/>
              <a:buChar char="•"/>
            </a:pPr>
            <a:r>
              <a:rPr lang="en-US" sz="2800" dirty="0"/>
              <a:t>Nouns, verbs, adjectives, adverbs</a:t>
            </a:r>
          </a:p>
          <a:p>
            <a:pPr>
              <a:buFont typeface="Arial" panose="020B0604020202020204" pitchFamily="34" charset="0"/>
              <a:buChar char="•"/>
            </a:pPr>
            <a:r>
              <a:rPr lang="en-US" sz="2800" dirty="0"/>
              <a:t>Content words, not function words (e.g., "the", "and")</a:t>
            </a:r>
          </a:p>
        </p:txBody>
      </p:sp>
    </p:spTree>
    <p:extLst>
      <p:ext uri="{BB962C8B-B14F-4D97-AF65-F5344CB8AC3E}">
        <p14:creationId xmlns:p14="http://schemas.microsoft.com/office/powerpoint/2010/main" val="408571219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D0FEA24-3C2A-A47A-245E-0C8644344597}"/>
              </a:ext>
            </a:extLst>
          </p:cNvPr>
          <p:cNvSpPr txBox="1"/>
          <p:nvPr/>
        </p:nvSpPr>
        <p:spPr>
          <a:xfrm>
            <a:off x="131884" y="123093"/>
            <a:ext cx="8970351" cy="3539430"/>
          </a:xfrm>
          <a:prstGeom prst="rect">
            <a:avLst/>
          </a:prstGeom>
          <a:noFill/>
        </p:spPr>
        <p:txBody>
          <a:bodyPr wrap="square">
            <a:spAutoFit/>
          </a:bodyPr>
          <a:lstStyle/>
          <a:p>
            <a:pPr>
              <a:buNone/>
            </a:pPr>
            <a:r>
              <a:rPr lang="en-US" sz="2800" b="1" dirty="0"/>
              <a:t>Step-by-Step Strategy</a:t>
            </a:r>
          </a:p>
          <a:p>
            <a:pPr>
              <a:buFont typeface="+mj-lt"/>
              <a:buAutoNum type="arabicPeriod"/>
            </a:pPr>
            <a:r>
              <a:rPr lang="en-US" sz="2800" b="1" dirty="0"/>
              <a:t>Preview the text</a:t>
            </a:r>
            <a:r>
              <a:rPr lang="en-US" sz="2800" dirty="0"/>
              <a:t> before the audio starts</a:t>
            </a:r>
            <a:br>
              <a:rPr lang="en-US" sz="2800" dirty="0"/>
            </a:br>
            <a:r>
              <a:rPr lang="en-US" sz="2800" dirty="0"/>
              <a:t>   - Guess what type of word (noun, verb, etc.) is missing</a:t>
            </a:r>
          </a:p>
          <a:p>
            <a:pPr>
              <a:buFont typeface="+mj-lt"/>
              <a:buAutoNum type="arabicPeriod"/>
            </a:pPr>
            <a:r>
              <a:rPr lang="en-US" sz="2800" b="1" dirty="0"/>
              <a:t>Listen actively</a:t>
            </a:r>
            <a:r>
              <a:rPr lang="en-US" sz="2800" dirty="0"/>
              <a:t> and write the word as you hear it</a:t>
            </a:r>
          </a:p>
          <a:p>
            <a:pPr>
              <a:buFont typeface="+mj-lt"/>
              <a:buAutoNum type="arabicPeriod"/>
            </a:pPr>
            <a:r>
              <a:rPr lang="en-US" sz="2800" b="1" dirty="0"/>
              <a:t>After audio</a:t>
            </a:r>
            <a:r>
              <a:rPr lang="en-US" sz="2800" dirty="0"/>
              <a:t>:</a:t>
            </a:r>
          </a:p>
          <a:p>
            <a:pPr marL="742950" lvl="1" indent="-285750">
              <a:buFont typeface="+mj-lt"/>
              <a:buAutoNum type="arabicPeriod"/>
            </a:pPr>
            <a:r>
              <a:rPr lang="en-US" sz="2800" dirty="0"/>
              <a:t>Check for spelling</a:t>
            </a:r>
          </a:p>
          <a:p>
            <a:pPr marL="742950" lvl="1" indent="-285750">
              <a:buFont typeface="+mj-lt"/>
              <a:buAutoNum type="arabicPeriod"/>
            </a:pPr>
            <a:r>
              <a:rPr lang="en-US" sz="2800" dirty="0"/>
              <a:t>Ensure the word fits grammatically</a:t>
            </a:r>
          </a:p>
          <a:p>
            <a:pPr marL="742950" lvl="1" indent="-285750">
              <a:buFont typeface="+mj-lt"/>
              <a:buAutoNum type="arabicPeriod"/>
            </a:pPr>
            <a:r>
              <a:rPr lang="en-US" sz="2800" dirty="0"/>
              <a:t>Use your notes if needed</a:t>
            </a:r>
          </a:p>
        </p:txBody>
      </p:sp>
    </p:spTree>
    <p:extLst>
      <p:ext uri="{BB962C8B-B14F-4D97-AF65-F5344CB8AC3E}">
        <p14:creationId xmlns:p14="http://schemas.microsoft.com/office/powerpoint/2010/main" val="34592488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F18A4B-F31A-4D04-F526-489F0FD5A43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87E8BE-AE25-4D15-CBE8-3BA0A36D6670}"/>
              </a:ext>
            </a:extLst>
          </p:cNvPr>
          <p:cNvSpPr txBox="1"/>
          <p:nvPr/>
        </p:nvSpPr>
        <p:spPr>
          <a:xfrm>
            <a:off x="263769" y="123093"/>
            <a:ext cx="8882428" cy="3970318"/>
          </a:xfrm>
          <a:prstGeom prst="rect">
            <a:avLst/>
          </a:prstGeom>
          <a:noFill/>
        </p:spPr>
        <p:txBody>
          <a:bodyPr wrap="square">
            <a:spAutoFit/>
          </a:bodyPr>
          <a:lstStyle/>
          <a:p>
            <a:pPr>
              <a:buNone/>
            </a:pPr>
            <a:r>
              <a:rPr lang="en-US" sz="2800" b="1" dirty="0"/>
              <a:t>Listening &amp; Spelling Tips</a:t>
            </a:r>
          </a:p>
          <a:p>
            <a:pPr>
              <a:buNone/>
            </a:pPr>
            <a:r>
              <a:rPr lang="en-US" sz="2800" dirty="0"/>
              <a:t>Focus on:</a:t>
            </a:r>
          </a:p>
          <a:p>
            <a:pPr>
              <a:buFont typeface="Arial" panose="020B0604020202020204" pitchFamily="34" charset="0"/>
              <a:buChar char="•"/>
            </a:pPr>
            <a:r>
              <a:rPr lang="en-US" sz="2800" dirty="0"/>
              <a:t>Word endings (e.g., “-ed”, “-s”)</a:t>
            </a:r>
          </a:p>
          <a:p>
            <a:pPr>
              <a:buFont typeface="Arial" panose="020B0604020202020204" pitchFamily="34" charset="0"/>
              <a:buChar char="•"/>
            </a:pPr>
            <a:r>
              <a:rPr lang="en-US" sz="2800" dirty="0"/>
              <a:t>Homophones (e.g., “their” vs “there”)</a:t>
            </a:r>
          </a:p>
          <a:p>
            <a:pPr>
              <a:buFont typeface="Arial" panose="020B0604020202020204" pitchFamily="34" charset="0"/>
              <a:buChar char="•"/>
            </a:pPr>
            <a:r>
              <a:rPr lang="en-US" sz="2800" dirty="0"/>
              <a:t>Word stress to catch full word</a:t>
            </a:r>
          </a:p>
          <a:p>
            <a:pPr>
              <a:buNone/>
            </a:pPr>
            <a:r>
              <a:rPr lang="en-US" sz="2800" dirty="0"/>
              <a:t> Common mistakes:</a:t>
            </a:r>
          </a:p>
          <a:p>
            <a:pPr>
              <a:buFont typeface="Arial" panose="020B0604020202020204" pitchFamily="34" charset="0"/>
              <a:buChar char="•"/>
            </a:pPr>
            <a:r>
              <a:rPr lang="en-US" sz="2800" dirty="0"/>
              <a:t>Incorrect verb tense</a:t>
            </a:r>
          </a:p>
          <a:p>
            <a:pPr>
              <a:buFont typeface="Arial" panose="020B0604020202020204" pitchFamily="34" charset="0"/>
              <a:buChar char="•"/>
            </a:pPr>
            <a:r>
              <a:rPr lang="en-US" sz="2800" dirty="0"/>
              <a:t>Singular/plural confusion</a:t>
            </a:r>
          </a:p>
          <a:p>
            <a:pPr>
              <a:buFont typeface="Arial" panose="020B0604020202020204" pitchFamily="34" charset="0"/>
              <a:buChar char="•"/>
            </a:pPr>
            <a:r>
              <a:rPr lang="en-US" sz="2800" dirty="0"/>
              <a:t>Misspellings (affects score)</a:t>
            </a:r>
          </a:p>
        </p:txBody>
      </p:sp>
    </p:spTree>
    <p:extLst>
      <p:ext uri="{BB962C8B-B14F-4D97-AF65-F5344CB8AC3E}">
        <p14:creationId xmlns:p14="http://schemas.microsoft.com/office/powerpoint/2010/main" val="30256942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31546-42FB-0421-ED0D-F395260812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543189-393E-13AC-8262-2C6D8C579551}"/>
              </a:ext>
            </a:extLst>
          </p:cNvPr>
          <p:cNvSpPr txBox="1"/>
          <p:nvPr/>
        </p:nvSpPr>
        <p:spPr>
          <a:xfrm>
            <a:off x="375872" y="70228"/>
            <a:ext cx="6097464" cy="2246769"/>
          </a:xfrm>
          <a:prstGeom prst="rect">
            <a:avLst/>
          </a:prstGeom>
          <a:noFill/>
        </p:spPr>
        <p:txBody>
          <a:bodyPr wrap="square">
            <a:spAutoFit/>
          </a:bodyPr>
          <a:lstStyle/>
          <a:p>
            <a:r>
              <a:rPr lang="en-US" sz="2800" dirty="0"/>
              <a:t>Preview the text</a:t>
            </a:r>
            <a:br>
              <a:rPr lang="en-US" sz="2800" dirty="0"/>
            </a:br>
            <a:r>
              <a:rPr lang="en-US" sz="2800" dirty="0"/>
              <a:t>✔ Predict word types</a:t>
            </a:r>
            <a:br>
              <a:rPr lang="en-US" sz="2800" dirty="0"/>
            </a:br>
            <a:r>
              <a:rPr lang="en-US" sz="2800" dirty="0"/>
              <a:t>✔ Listen carefully – write as you hear</a:t>
            </a:r>
            <a:br>
              <a:rPr lang="en-US" sz="2800" dirty="0"/>
            </a:br>
            <a:r>
              <a:rPr lang="en-US" sz="2800" dirty="0"/>
              <a:t>✔ Check spelling and grammar</a:t>
            </a:r>
            <a:br>
              <a:rPr lang="en-US" sz="2800" dirty="0"/>
            </a:br>
            <a:r>
              <a:rPr lang="en-US" sz="2800" dirty="0"/>
              <a:t>✔ Use grammar clues around the blank</a:t>
            </a:r>
          </a:p>
        </p:txBody>
      </p:sp>
    </p:spTree>
    <p:extLst>
      <p:ext uri="{BB962C8B-B14F-4D97-AF65-F5344CB8AC3E}">
        <p14:creationId xmlns:p14="http://schemas.microsoft.com/office/powerpoint/2010/main" val="39942590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D3361B-12C1-C950-0B05-0D350C6993AE}"/>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896656D0-377E-5B4D-965B-F543F90F7EB8}"/>
              </a:ext>
            </a:extLst>
          </p:cNvPr>
          <p:cNvPicPr>
            <a:picLocks noGrp="1" noChangeAspect="1"/>
          </p:cNvPicPr>
          <p:nvPr>
            <p:ph idx="1"/>
          </p:nvPr>
        </p:nvPicPr>
        <p:blipFill>
          <a:blip r:embed="rId2"/>
          <a:stretch>
            <a:fillRect/>
          </a:stretch>
        </p:blipFill>
        <p:spPr>
          <a:xfrm>
            <a:off x="0" y="-1"/>
            <a:ext cx="12186829" cy="6007261"/>
          </a:xfrm>
        </p:spPr>
      </p:pic>
    </p:spTree>
    <p:extLst>
      <p:ext uri="{BB962C8B-B14F-4D97-AF65-F5344CB8AC3E}">
        <p14:creationId xmlns:p14="http://schemas.microsoft.com/office/powerpoint/2010/main" val="51092240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167C9-D902-2430-4B5B-5F9D0C94BA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167DBF-10D6-2E1F-B106-BF80E8B502E9}"/>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C18A8A14-C241-3A72-5E05-A7AB16179CFF}"/>
              </a:ext>
            </a:extLst>
          </p:cNvPr>
          <p:cNvSpPr>
            <a:spLocks noGrp="1"/>
          </p:cNvSpPr>
          <p:nvPr>
            <p:ph idx="1"/>
          </p:nvPr>
        </p:nvSpPr>
        <p:spPr/>
        <p:txBody>
          <a:bodyPr>
            <a:normAutofit lnSpcReduction="10000"/>
          </a:bodyPr>
          <a:lstStyle/>
          <a:p>
            <a:r>
              <a:rPr lang="en-US" b="1" dirty="0">
                <a:solidFill>
                  <a:srgbClr val="FF0000"/>
                </a:solidFill>
              </a:rPr>
              <a:t>Summarize spoken text</a:t>
            </a:r>
          </a:p>
          <a:p>
            <a:r>
              <a:rPr lang="en-US" b="1" dirty="0">
                <a:solidFill>
                  <a:srgbClr val="FF0000"/>
                </a:solidFill>
              </a:rPr>
              <a:t>Multiple choice, Multiple Answer</a:t>
            </a:r>
          </a:p>
          <a:p>
            <a:r>
              <a:rPr lang="en-US" sz="3200" b="1" dirty="0">
                <a:solidFill>
                  <a:srgbClr val="FF0000"/>
                </a:solidFill>
              </a:rPr>
              <a:t>Fill in the blanks</a:t>
            </a:r>
          </a:p>
          <a:p>
            <a:r>
              <a:rPr lang="en-US" sz="3200" b="1" dirty="0">
                <a:solidFill>
                  <a:srgbClr val="FF0000"/>
                </a:solidFill>
              </a:rPr>
              <a:t>Highlight  	Correct Summary</a:t>
            </a:r>
          </a:p>
          <a:p>
            <a:r>
              <a:rPr lang="en-US" sz="3200" b="1" dirty="0">
                <a:solidFill>
                  <a:srgbClr val="FF0000"/>
                </a:solidFill>
              </a:rPr>
              <a:t>Multiple Choice, Single Answer</a:t>
            </a:r>
          </a:p>
          <a:p>
            <a:r>
              <a:rPr lang="en-US" sz="3200" b="1" dirty="0">
                <a:solidFill>
                  <a:srgbClr val="FF0000"/>
                </a:solidFill>
              </a:rPr>
              <a:t>Select missing words</a:t>
            </a:r>
          </a:p>
          <a:p>
            <a:r>
              <a:rPr lang="en-US" sz="3200" b="1" u="sng" dirty="0" err="1"/>
              <a:t>Hightlight</a:t>
            </a:r>
            <a:r>
              <a:rPr lang="en-US" sz="3200" b="1" u="sng" dirty="0"/>
              <a:t> incorrect words </a:t>
            </a:r>
          </a:p>
          <a:p>
            <a:r>
              <a:rPr lang="en-US" sz="3200" b="1" dirty="0"/>
              <a:t>Write from Dictation</a:t>
            </a:r>
          </a:p>
          <a:p>
            <a:endParaRPr lang="en-US" b="1" dirty="0"/>
          </a:p>
        </p:txBody>
      </p:sp>
    </p:spTree>
    <p:extLst>
      <p:ext uri="{BB962C8B-B14F-4D97-AF65-F5344CB8AC3E}">
        <p14:creationId xmlns:p14="http://schemas.microsoft.com/office/powerpoint/2010/main" val="325738381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A7A52-BEA9-9034-7759-7D959B7FCB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EC41BB-EC5C-30AD-5CC9-6B85EBD1E9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3F359BD-FA88-D5D8-6389-2CB184017A03}"/>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94B46F97-B6E1-3776-8493-E404CFE51C88}"/>
              </a:ext>
            </a:extLst>
          </p:cNvPr>
          <p:cNvPicPr>
            <a:picLocks noChangeAspect="1"/>
          </p:cNvPicPr>
          <p:nvPr/>
        </p:nvPicPr>
        <p:blipFill>
          <a:blip r:embed="rId2"/>
          <a:stretch>
            <a:fillRect/>
          </a:stretch>
        </p:blipFill>
        <p:spPr>
          <a:xfrm>
            <a:off x="844962" y="0"/>
            <a:ext cx="11347038" cy="6858000"/>
          </a:xfrm>
          <a:prstGeom prst="rect">
            <a:avLst/>
          </a:prstGeom>
        </p:spPr>
      </p:pic>
    </p:spTree>
    <p:extLst>
      <p:ext uri="{BB962C8B-B14F-4D97-AF65-F5344CB8AC3E}">
        <p14:creationId xmlns:p14="http://schemas.microsoft.com/office/powerpoint/2010/main" val="147784133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40CDED-B16E-0108-2D3C-34297D7896CC}"/>
              </a:ext>
            </a:extLst>
          </p:cNvPr>
          <p:cNvSpPr>
            <a:spLocks noGrp="1"/>
          </p:cNvSpPr>
          <p:nvPr>
            <p:ph type="title"/>
          </p:nvPr>
        </p:nvSpPr>
        <p:spPr/>
        <p:txBody>
          <a:bodyPr>
            <a:normAutofit/>
          </a:bodyPr>
          <a:lstStyle/>
          <a:p>
            <a:r>
              <a:rPr lang="en-US" b="1" u="sng" dirty="0"/>
              <a:t>Highlight Incorrect words </a:t>
            </a:r>
            <a:br>
              <a:rPr lang="en-US" b="1" u="sng" dirty="0"/>
            </a:br>
            <a:endParaRPr lang="en-US" dirty="0"/>
          </a:p>
        </p:txBody>
      </p:sp>
      <p:sp>
        <p:nvSpPr>
          <p:cNvPr id="3" name="Content Placeholder 2">
            <a:extLst>
              <a:ext uri="{FF2B5EF4-FFF2-40B4-BE49-F238E27FC236}">
                <a16:creationId xmlns:a16="http://schemas.microsoft.com/office/drawing/2014/main" id="{3E0866FB-D092-9977-FEE4-2A084762C8B0}"/>
              </a:ext>
            </a:extLst>
          </p:cNvPr>
          <p:cNvSpPr>
            <a:spLocks noGrp="1"/>
          </p:cNvSpPr>
          <p:nvPr>
            <p:ph idx="1"/>
          </p:nvPr>
        </p:nvSpPr>
        <p:spPr/>
        <p:txBody>
          <a:bodyPr/>
          <a:lstStyle/>
          <a:p>
            <a:r>
              <a:rPr lang="en-US" dirty="0"/>
              <a:t>🎧 Listen to a short </a:t>
            </a:r>
            <a:r>
              <a:rPr lang="en-US" b="1" dirty="0"/>
              <a:t>audio recording</a:t>
            </a:r>
            <a:br>
              <a:rPr lang="en-US" dirty="0"/>
            </a:br>
            <a:r>
              <a:rPr lang="en-US" dirty="0"/>
              <a:t> A transcript appears on the screen</a:t>
            </a:r>
            <a:br>
              <a:rPr lang="en-US" dirty="0"/>
            </a:br>
            <a:r>
              <a:rPr lang="en-US" dirty="0"/>
              <a:t> click on the </a:t>
            </a:r>
            <a:r>
              <a:rPr lang="en-US" b="1" dirty="0"/>
              <a:t>words that are different</a:t>
            </a:r>
            <a:r>
              <a:rPr lang="en-US" dirty="0"/>
              <a:t> from the audio</a:t>
            </a:r>
          </a:p>
          <a:p>
            <a:r>
              <a:rPr lang="en-US" b="1" dirty="0"/>
              <a:t>Skills Tested</a:t>
            </a:r>
            <a:r>
              <a:rPr lang="en-US" dirty="0"/>
              <a:t>:</a:t>
            </a:r>
          </a:p>
          <a:p>
            <a:r>
              <a:rPr lang="en-US" dirty="0"/>
              <a:t>Listening for details</a:t>
            </a:r>
          </a:p>
          <a:p>
            <a:r>
              <a:rPr lang="en-US" dirty="0"/>
              <a:t>Reading accuracy</a:t>
            </a:r>
          </a:p>
          <a:p>
            <a:r>
              <a:rPr lang="en-US" dirty="0"/>
              <a:t>Attention to word choice</a:t>
            </a:r>
          </a:p>
          <a:p>
            <a:endParaRPr lang="en-US" dirty="0"/>
          </a:p>
        </p:txBody>
      </p:sp>
    </p:spTree>
    <p:extLst>
      <p:ext uri="{BB962C8B-B14F-4D97-AF65-F5344CB8AC3E}">
        <p14:creationId xmlns:p14="http://schemas.microsoft.com/office/powerpoint/2010/main" val="14458945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63EA2C9D-DF33-BC1D-8D67-DB14909B7CFB}"/>
              </a:ext>
            </a:extLst>
          </p:cNvPr>
          <p:cNvSpPr txBox="1"/>
          <p:nvPr/>
        </p:nvSpPr>
        <p:spPr>
          <a:xfrm>
            <a:off x="132408" y="184666"/>
            <a:ext cx="9117100" cy="6555641"/>
          </a:xfrm>
          <a:prstGeom prst="rect">
            <a:avLst/>
          </a:prstGeom>
          <a:noFill/>
        </p:spPr>
        <p:txBody>
          <a:bodyPr wrap="square">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Skim the text</a:t>
            </a:r>
            <a:r>
              <a:rPr kumimoji="0" lang="en-US" altLang="en-US" sz="2800" b="0" i="0" u="none" strike="noStrike" cap="none" normalizeH="0" baseline="0" dirty="0">
                <a:ln>
                  <a:noFill/>
                </a:ln>
                <a:solidFill>
                  <a:schemeClr val="tx1"/>
                </a:solidFill>
                <a:effectLst/>
                <a:latin typeface="Arial" panose="020B0604020202020204" pitchFamily="34" charset="0"/>
              </a:rPr>
              <a:t> quickly before audio plays</a:t>
            </a:r>
            <a:br>
              <a:rPr kumimoji="0" lang="en-US" altLang="en-US" sz="2800" b="0" i="0" u="none" strike="noStrike" cap="none" normalizeH="0" baseline="0" dirty="0">
                <a:ln>
                  <a:noFill/>
                </a:ln>
                <a:solidFill>
                  <a:schemeClr val="tx1"/>
                </a:solidFill>
                <a:effectLst/>
                <a:latin typeface="Arial" panose="020B0604020202020204" pitchFamily="34" charset="0"/>
              </a:rPr>
            </a:br>
            <a:r>
              <a:rPr kumimoji="0" lang="en-US" altLang="en-US" sz="2800" b="0" i="0" u="none" strike="noStrike" cap="none" normalizeH="0" baseline="0" dirty="0">
                <a:ln>
                  <a:noFill/>
                </a:ln>
                <a:solidFill>
                  <a:schemeClr val="tx1"/>
                </a:solidFill>
                <a:effectLst/>
                <a:latin typeface="Arial" panose="020B0604020202020204" pitchFamily="34" charset="0"/>
              </a:rPr>
              <a:t>🔍 Look for complex or academic vocabulary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Listen and read at the same time</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Click immediately when you hear a mismatch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rPr>
              <a:t>Don’t </a:t>
            </a:r>
            <a:r>
              <a:rPr kumimoji="0" lang="en-US" altLang="en-US" sz="2800" b="0" i="0" u="none" strike="noStrike" cap="none" normalizeH="0" baseline="0" dirty="0" err="1">
                <a:ln>
                  <a:noFill/>
                </a:ln>
                <a:solidFill>
                  <a:schemeClr val="tx1"/>
                </a:solidFill>
                <a:effectLst/>
                <a:latin typeface="Arial" panose="020B0604020202020204" pitchFamily="34" charset="0"/>
              </a:rPr>
              <a:t>overclick</a:t>
            </a:r>
            <a:r>
              <a:rPr kumimoji="0" lang="en-US" altLang="en-US" sz="2800" b="0" i="0" u="none" strike="noStrike" cap="none" normalizeH="0" baseline="0" dirty="0">
                <a:ln>
                  <a:noFill/>
                </a:ln>
                <a:solidFill>
                  <a:schemeClr val="tx1"/>
                </a:solidFill>
                <a:effectLst/>
                <a:latin typeface="Arial" panose="020B0604020202020204" pitchFamily="34" charset="0"/>
              </a:rPr>
              <a:t> — be selective and confident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800" dirty="0">
              <a:latin typeface="Arial" panose="020B0604020202020204" pitchFamily="34" charset="0"/>
            </a:endParaRPr>
          </a:p>
          <a:p>
            <a:r>
              <a:rPr lang="en-US" sz="2800" dirty="0"/>
              <a:t>Audio:</a:t>
            </a:r>
            <a:br>
              <a:rPr lang="en-US" sz="2800" dirty="0"/>
            </a:br>
            <a:r>
              <a:rPr lang="en-US" sz="2800" dirty="0"/>
              <a:t>"The scientists discovered a new species in the rainforest."</a:t>
            </a:r>
          </a:p>
          <a:p>
            <a:r>
              <a:rPr lang="en-US" sz="2800" dirty="0"/>
              <a:t>	Transcript:</a:t>
            </a:r>
            <a:br>
              <a:rPr lang="en-US" sz="2800" dirty="0"/>
            </a:br>
            <a:r>
              <a:rPr lang="en-US" sz="2800" dirty="0"/>
              <a:t>"The researchers </a:t>
            </a:r>
            <a:r>
              <a:rPr lang="en-US" sz="2800" b="1" dirty="0"/>
              <a:t>discovered</a:t>
            </a:r>
            <a:r>
              <a:rPr lang="en-US" sz="2800" dirty="0"/>
              <a:t> a new </a:t>
            </a:r>
            <a:r>
              <a:rPr lang="en-US" sz="2800" b="1" dirty="0"/>
              <a:t>animal</a:t>
            </a:r>
            <a:r>
              <a:rPr lang="en-US" sz="2800" dirty="0"/>
              <a:t> in the </a:t>
            </a:r>
            <a:r>
              <a:rPr lang="en-US" sz="2800" b="1" dirty="0"/>
              <a:t>desert</a:t>
            </a:r>
            <a:r>
              <a:rPr lang="en-US" sz="2800" dirty="0"/>
              <a:t>."</a:t>
            </a:r>
          </a:p>
          <a:p>
            <a:r>
              <a:rPr lang="en-US" sz="2800" dirty="0"/>
              <a:t>	Incorrect words:</a:t>
            </a:r>
          </a:p>
          <a:p>
            <a:r>
              <a:rPr lang="en-US" sz="2800" dirty="0"/>
              <a:t>researchers (instead of scientists)</a:t>
            </a:r>
          </a:p>
          <a:p>
            <a:r>
              <a:rPr lang="en-US" sz="2800" dirty="0"/>
              <a:t>animal (instead of species)</a:t>
            </a:r>
          </a:p>
          <a:p>
            <a:r>
              <a:rPr lang="en-US" sz="2800" dirty="0"/>
              <a:t>desert (instead of rainforest)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261370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F957ED-EEF1-9C61-0B3B-659342B8B96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22269F7-DFF0-559D-72EB-C0E2414151BA}"/>
              </a:ext>
            </a:extLst>
          </p:cNvPr>
          <p:cNvSpPr txBox="1"/>
          <p:nvPr/>
        </p:nvSpPr>
        <p:spPr>
          <a:xfrm>
            <a:off x="191232" y="107576"/>
            <a:ext cx="7080005" cy="2677656"/>
          </a:xfrm>
          <a:prstGeom prst="rect">
            <a:avLst/>
          </a:prstGeom>
          <a:noFill/>
        </p:spPr>
        <p:txBody>
          <a:bodyPr wrap="square">
            <a:spAutoFit/>
          </a:bodyPr>
          <a:lstStyle/>
          <a:p>
            <a:pPr>
              <a:buNone/>
            </a:pPr>
            <a:r>
              <a:rPr lang="en-US" sz="2800" b="1" dirty="0"/>
              <a:t>Commonly Changed Words</a:t>
            </a:r>
          </a:p>
          <a:p>
            <a:pPr>
              <a:buNone/>
            </a:pPr>
            <a:r>
              <a:rPr lang="en-US" sz="2800" dirty="0"/>
              <a:t>Watch out for:</a:t>
            </a:r>
          </a:p>
          <a:p>
            <a:pPr>
              <a:buFont typeface="Arial" panose="020B0604020202020204" pitchFamily="34" charset="0"/>
              <a:buChar char="•"/>
            </a:pPr>
            <a:r>
              <a:rPr lang="en-US" sz="2800" dirty="0"/>
              <a:t>Synonyms (e.g., "buy" → "purchase")</a:t>
            </a:r>
          </a:p>
          <a:p>
            <a:pPr>
              <a:buFont typeface="Arial" panose="020B0604020202020204" pitchFamily="34" charset="0"/>
              <a:buChar char="•"/>
            </a:pPr>
            <a:r>
              <a:rPr lang="en-US" sz="2800" dirty="0"/>
              <a:t>Verb tenses ("is" vs "was")</a:t>
            </a:r>
          </a:p>
          <a:p>
            <a:pPr>
              <a:buFont typeface="Arial" panose="020B0604020202020204" pitchFamily="34" charset="0"/>
              <a:buChar char="•"/>
            </a:pPr>
            <a:r>
              <a:rPr lang="en-US" sz="2800" dirty="0"/>
              <a:t>Plurals vs singulars</a:t>
            </a:r>
          </a:p>
          <a:p>
            <a:pPr>
              <a:buFont typeface="Arial" panose="020B0604020202020204" pitchFamily="34" charset="0"/>
              <a:buChar char="•"/>
            </a:pPr>
            <a:r>
              <a:rPr lang="en-US" sz="2800" dirty="0"/>
              <a:t>Prepositions/articles ("in", "on", "the", etc.)</a:t>
            </a:r>
          </a:p>
        </p:txBody>
      </p:sp>
    </p:spTree>
    <p:extLst>
      <p:ext uri="{BB962C8B-B14F-4D97-AF65-F5344CB8AC3E}">
        <p14:creationId xmlns:p14="http://schemas.microsoft.com/office/powerpoint/2010/main" val="107060755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40518-2B75-9047-D289-22EC3E2DAA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5A4FF7F-9C81-2605-9A03-AE6792193D5D}"/>
              </a:ext>
            </a:extLst>
          </p:cNvPr>
          <p:cNvSpPr>
            <a:spLocks noGrp="1"/>
          </p:cNvSpPr>
          <p:nvPr>
            <p:ph idx="1"/>
          </p:nvPr>
        </p:nvSpPr>
        <p:spPr/>
        <p:txBody>
          <a:bodyPr/>
          <a:lstStyle/>
          <a:p>
            <a:r>
              <a:rPr lang="en-US" b="1" dirty="0"/>
              <a:t>Final Tips</a:t>
            </a:r>
          </a:p>
          <a:p>
            <a:r>
              <a:rPr lang="en-US" dirty="0"/>
              <a:t>✔ Skim before listening</a:t>
            </a:r>
            <a:br>
              <a:rPr lang="en-US" dirty="0"/>
            </a:br>
            <a:r>
              <a:rPr lang="en-US" dirty="0"/>
              <a:t>✔ Follow along </a:t>
            </a:r>
            <a:r>
              <a:rPr lang="en-US" b="1" dirty="0"/>
              <a:t>word by word</a:t>
            </a:r>
            <a:br>
              <a:rPr lang="en-US" dirty="0"/>
            </a:br>
            <a:r>
              <a:rPr lang="en-US" dirty="0"/>
              <a:t>✔ Click </a:t>
            </a:r>
            <a:r>
              <a:rPr lang="en-US" b="1" dirty="0"/>
              <a:t>only when confident</a:t>
            </a:r>
            <a:br>
              <a:rPr lang="en-US" dirty="0"/>
            </a:br>
            <a:r>
              <a:rPr lang="en-US" dirty="0"/>
              <a:t>✔ Don’t panic — stay calm and focused</a:t>
            </a:r>
            <a:br>
              <a:rPr lang="en-US" dirty="0"/>
            </a:br>
            <a:r>
              <a:rPr lang="en-US" dirty="0"/>
              <a:t>✔ Practice with transcripts and short academic clips (TED, BBC)</a:t>
            </a:r>
          </a:p>
          <a:p>
            <a:endParaRPr lang="en-US" dirty="0"/>
          </a:p>
        </p:txBody>
      </p:sp>
    </p:spTree>
    <p:extLst>
      <p:ext uri="{BB962C8B-B14F-4D97-AF65-F5344CB8AC3E}">
        <p14:creationId xmlns:p14="http://schemas.microsoft.com/office/powerpoint/2010/main" val="137105806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B2D58-6209-472C-E42C-48B03BD6435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957FC6-3C1A-B3C8-AD37-5FB25FA8FE00}"/>
              </a:ext>
            </a:extLst>
          </p:cNvPr>
          <p:cNvSpPr>
            <a:spLocks noGrp="1"/>
          </p:cNvSpPr>
          <p:nvPr>
            <p:ph type="title"/>
          </p:nvPr>
        </p:nvSpPr>
        <p:spPr/>
        <p:txBody>
          <a:bodyPr/>
          <a:lstStyle/>
          <a:p>
            <a:endParaRPr lang="en-US" dirty="0"/>
          </a:p>
        </p:txBody>
      </p:sp>
      <p:sp>
        <p:nvSpPr>
          <p:cNvPr id="3" name="Content Placeholder 2">
            <a:extLst>
              <a:ext uri="{FF2B5EF4-FFF2-40B4-BE49-F238E27FC236}">
                <a16:creationId xmlns:a16="http://schemas.microsoft.com/office/drawing/2014/main" id="{233ECB75-7E74-C14B-C928-4D31F949D56C}"/>
              </a:ext>
            </a:extLst>
          </p:cNvPr>
          <p:cNvSpPr>
            <a:spLocks noGrp="1"/>
          </p:cNvSpPr>
          <p:nvPr>
            <p:ph idx="1"/>
          </p:nvPr>
        </p:nvSpPr>
        <p:spPr/>
        <p:txBody>
          <a:bodyPr>
            <a:normAutofit lnSpcReduction="10000"/>
          </a:bodyPr>
          <a:lstStyle/>
          <a:p>
            <a:r>
              <a:rPr lang="en-US" b="1" dirty="0">
                <a:solidFill>
                  <a:srgbClr val="FF0000"/>
                </a:solidFill>
              </a:rPr>
              <a:t>Summarize spoken text</a:t>
            </a:r>
          </a:p>
          <a:p>
            <a:r>
              <a:rPr lang="en-US" b="1" dirty="0">
                <a:solidFill>
                  <a:srgbClr val="FF0000"/>
                </a:solidFill>
              </a:rPr>
              <a:t>Multiple choice, Multiple Answer</a:t>
            </a:r>
          </a:p>
          <a:p>
            <a:r>
              <a:rPr lang="en-US" sz="3200" b="1" dirty="0">
                <a:solidFill>
                  <a:srgbClr val="FF0000"/>
                </a:solidFill>
              </a:rPr>
              <a:t>Fill in the blanks</a:t>
            </a:r>
          </a:p>
          <a:p>
            <a:r>
              <a:rPr lang="en-US" sz="3200" b="1" dirty="0">
                <a:solidFill>
                  <a:srgbClr val="FF0000"/>
                </a:solidFill>
              </a:rPr>
              <a:t>Highlight  	Correct Summary</a:t>
            </a:r>
          </a:p>
          <a:p>
            <a:r>
              <a:rPr lang="en-US" sz="3200" b="1" dirty="0">
                <a:solidFill>
                  <a:srgbClr val="FF0000"/>
                </a:solidFill>
              </a:rPr>
              <a:t>Multiple Choice, Single Answer</a:t>
            </a:r>
          </a:p>
          <a:p>
            <a:r>
              <a:rPr lang="en-US" sz="3200" b="1" dirty="0">
                <a:solidFill>
                  <a:srgbClr val="FF0000"/>
                </a:solidFill>
              </a:rPr>
              <a:t>Select missing words</a:t>
            </a:r>
          </a:p>
          <a:p>
            <a:r>
              <a:rPr lang="en-US" sz="3200" b="1" dirty="0" err="1">
                <a:solidFill>
                  <a:srgbClr val="FF0000"/>
                </a:solidFill>
              </a:rPr>
              <a:t>Hightlight</a:t>
            </a:r>
            <a:r>
              <a:rPr lang="en-US" sz="3200" b="1" dirty="0">
                <a:solidFill>
                  <a:srgbClr val="FF0000"/>
                </a:solidFill>
              </a:rPr>
              <a:t> incorrect words </a:t>
            </a:r>
          </a:p>
          <a:p>
            <a:r>
              <a:rPr lang="en-US" sz="3200" b="1" u="sng" dirty="0"/>
              <a:t>Write from Dictation</a:t>
            </a:r>
          </a:p>
          <a:p>
            <a:endParaRPr lang="en-US" b="1" dirty="0"/>
          </a:p>
        </p:txBody>
      </p:sp>
    </p:spTree>
    <p:extLst>
      <p:ext uri="{BB962C8B-B14F-4D97-AF65-F5344CB8AC3E}">
        <p14:creationId xmlns:p14="http://schemas.microsoft.com/office/powerpoint/2010/main" val="41301707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3E95F-DDEB-EFDE-A337-B3F3A7447C58}"/>
              </a:ext>
            </a:extLst>
          </p:cNvPr>
          <p:cNvSpPr>
            <a:spLocks noGrp="1"/>
          </p:cNvSpPr>
          <p:nvPr>
            <p:ph type="title"/>
          </p:nvPr>
        </p:nvSpPr>
        <p:spPr/>
        <p:txBody>
          <a:bodyPr/>
          <a:lstStyle/>
          <a:p>
            <a:r>
              <a:rPr lang="en-US" dirty="0"/>
              <a:t>Write from dictation</a:t>
            </a:r>
            <a:br>
              <a:rPr lang="en-US" dirty="0"/>
            </a:br>
            <a:endParaRPr lang="en-US" dirty="0"/>
          </a:p>
        </p:txBody>
      </p:sp>
      <p:sp>
        <p:nvSpPr>
          <p:cNvPr id="3" name="Content Placeholder 2">
            <a:extLst>
              <a:ext uri="{FF2B5EF4-FFF2-40B4-BE49-F238E27FC236}">
                <a16:creationId xmlns:a16="http://schemas.microsoft.com/office/drawing/2014/main" id="{E36B6BEE-0D67-C96C-BBB0-316B13367A03}"/>
              </a:ext>
            </a:extLst>
          </p:cNvPr>
          <p:cNvSpPr>
            <a:spLocks noGrp="1"/>
          </p:cNvSpPr>
          <p:nvPr>
            <p:ph idx="1"/>
          </p:nvPr>
        </p:nvSpPr>
        <p:spPr/>
        <p:txBody>
          <a:bodyPr/>
          <a:lstStyle/>
          <a:p>
            <a:r>
              <a:rPr lang="en-US" dirty="0"/>
              <a:t>You will hear a </a:t>
            </a:r>
            <a:r>
              <a:rPr lang="en-US" b="1" dirty="0"/>
              <a:t>sentence</a:t>
            </a:r>
            <a:r>
              <a:rPr lang="en-US" dirty="0"/>
              <a:t> (3–13 words)</a:t>
            </a:r>
            <a:br>
              <a:rPr lang="en-US" dirty="0"/>
            </a:br>
            <a:r>
              <a:rPr lang="en-US" dirty="0"/>
              <a:t>Type </a:t>
            </a:r>
            <a:r>
              <a:rPr lang="en-US" b="1" dirty="0"/>
              <a:t>exactly what you hear</a:t>
            </a:r>
            <a:r>
              <a:rPr lang="en-US" dirty="0"/>
              <a:t> into the text box</a:t>
            </a:r>
          </a:p>
          <a:p>
            <a:r>
              <a:rPr lang="en-US" b="1" dirty="0"/>
              <a:t>Skills Tested</a:t>
            </a:r>
            <a:r>
              <a:rPr lang="en-US" dirty="0"/>
              <a:t>:</a:t>
            </a:r>
          </a:p>
          <a:p>
            <a:r>
              <a:rPr lang="en-US" dirty="0"/>
              <a:t>Listening</a:t>
            </a:r>
          </a:p>
          <a:p>
            <a:r>
              <a:rPr lang="en-US" dirty="0"/>
              <a:t>Spelling</a:t>
            </a:r>
          </a:p>
          <a:p>
            <a:r>
              <a:rPr lang="en-US" dirty="0"/>
              <a:t>Grammar</a:t>
            </a:r>
          </a:p>
          <a:p>
            <a:r>
              <a:rPr lang="en-US" dirty="0"/>
              <a:t>Word order</a:t>
            </a:r>
          </a:p>
          <a:p>
            <a:endParaRPr lang="en-US" dirty="0"/>
          </a:p>
        </p:txBody>
      </p:sp>
    </p:spTree>
    <p:extLst>
      <p:ext uri="{BB962C8B-B14F-4D97-AF65-F5344CB8AC3E}">
        <p14:creationId xmlns:p14="http://schemas.microsoft.com/office/powerpoint/2010/main" val="295974486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CEE1213-16E5-FDF6-B4BB-D9DAB59770EB}"/>
              </a:ext>
            </a:extLst>
          </p:cNvPr>
          <p:cNvSpPr txBox="1"/>
          <p:nvPr/>
        </p:nvSpPr>
        <p:spPr>
          <a:xfrm>
            <a:off x="833071" y="1037382"/>
            <a:ext cx="7194305" cy="2677656"/>
          </a:xfrm>
          <a:prstGeom prst="rect">
            <a:avLst/>
          </a:prstGeom>
          <a:noFill/>
        </p:spPr>
        <p:txBody>
          <a:bodyPr wrap="square">
            <a:spAutoFit/>
          </a:bodyPr>
          <a:lstStyle/>
          <a:p>
            <a:pPr>
              <a:buNone/>
            </a:pPr>
            <a:r>
              <a:rPr lang="en-US" sz="2800" b="1" dirty="0"/>
              <a:t>Key Task Details</a:t>
            </a:r>
          </a:p>
          <a:p>
            <a:pPr>
              <a:buFont typeface="Arial" panose="020B0604020202020204" pitchFamily="34" charset="0"/>
              <a:buChar char="•"/>
            </a:pPr>
            <a:r>
              <a:rPr lang="en-US" sz="2800" dirty="0"/>
              <a:t>Audio plays </a:t>
            </a:r>
            <a:r>
              <a:rPr lang="en-US" sz="2800" b="1" dirty="0"/>
              <a:t>once only</a:t>
            </a:r>
            <a:endParaRPr lang="en-US" sz="2800" dirty="0"/>
          </a:p>
          <a:p>
            <a:pPr>
              <a:buFont typeface="Arial" panose="020B0604020202020204" pitchFamily="34" charset="0"/>
              <a:buChar char="•"/>
            </a:pPr>
            <a:r>
              <a:rPr lang="en-US" sz="2800" dirty="0"/>
              <a:t>Sentences are short but </a:t>
            </a:r>
            <a:r>
              <a:rPr lang="en-US" sz="2800" b="1" dirty="0"/>
              <a:t>grammatically complete</a:t>
            </a:r>
            <a:endParaRPr lang="en-US" sz="2800" dirty="0"/>
          </a:p>
          <a:p>
            <a:pPr>
              <a:buFont typeface="Arial" panose="020B0604020202020204" pitchFamily="34" charset="0"/>
              <a:buChar char="•"/>
            </a:pPr>
            <a:r>
              <a:rPr lang="en-US" sz="2800" dirty="0"/>
              <a:t>Must type </a:t>
            </a:r>
            <a:r>
              <a:rPr lang="en-US" sz="2800" b="1" dirty="0"/>
              <a:t>every word</a:t>
            </a:r>
            <a:r>
              <a:rPr lang="en-US" sz="2800" dirty="0"/>
              <a:t> in </a:t>
            </a:r>
            <a:r>
              <a:rPr lang="en-US" sz="2800" b="1" dirty="0"/>
              <a:t>correct order</a:t>
            </a:r>
            <a:endParaRPr lang="en-US" sz="2800" dirty="0"/>
          </a:p>
          <a:p>
            <a:pPr>
              <a:buFont typeface="Arial" panose="020B0604020202020204" pitchFamily="34" charset="0"/>
              <a:buChar char="•"/>
            </a:pPr>
            <a:r>
              <a:rPr lang="en-US" sz="2800" dirty="0"/>
              <a:t>Spelling and capitalization </a:t>
            </a:r>
            <a:r>
              <a:rPr lang="en-US" sz="2800" b="1" dirty="0"/>
              <a:t>must be accurate</a:t>
            </a:r>
            <a:endParaRPr lang="en-US" sz="2800" dirty="0"/>
          </a:p>
        </p:txBody>
      </p:sp>
    </p:spTree>
    <p:extLst>
      <p:ext uri="{BB962C8B-B14F-4D97-AF65-F5344CB8AC3E}">
        <p14:creationId xmlns:p14="http://schemas.microsoft.com/office/powerpoint/2010/main" val="168477653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CEC1D1-6593-C90D-A0A4-49DE5CD539AE}"/>
              </a:ext>
            </a:extLst>
          </p:cNvPr>
          <p:cNvSpPr txBox="1"/>
          <p:nvPr/>
        </p:nvSpPr>
        <p:spPr>
          <a:xfrm>
            <a:off x="428624" y="386670"/>
            <a:ext cx="9506684" cy="2800767"/>
          </a:xfrm>
          <a:prstGeom prst="rect">
            <a:avLst/>
          </a:prstGeom>
          <a:noFill/>
        </p:spPr>
        <p:txBody>
          <a:bodyPr wrap="square">
            <a:spAutoFit/>
          </a:bodyPr>
          <a:lstStyle/>
          <a:p>
            <a:pPr>
              <a:buNone/>
            </a:pPr>
            <a:r>
              <a:rPr lang="en-US" sz="2400" b="1" dirty="0"/>
              <a:t>Scoring Breakdown</a:t>
            </a:r>
          </a:p>
          <a:p>
            <a:pPr>
              <a:buFont typeface="Arial" panose="020B0604020202020204" pitchFamily="34" charset="0"/>
              <a:buChar char="•"/>
            </a:pPr>
            <a:r>
              <a:rPr lang="en-US" sz="2400" dirty="0"/>
              <a:t>✅ </a:t>
            </a:r>
            <a:r>
              <a:rPr lang="en-US" sz="2400" b="1" dirty="0"/>
              <a:t>Content</a:t>
            </a:r>
            <a:r>
              <a:rPr lang="en-US" sz="2400" dirty="0"/>
              <a:t>: 1 point per correct word (correct order + correct spelling)</a:t>
            </a:r>
          </a:p>
          <a:p>
            <a:pPr>
              <a:buFont typeface="Arial" panose="020B0604020202020204" pitchFamily="34" charset="0"/>
              <a:buChar char="•"/>
            </a:pPr>
            <a:r>
              <a:rPr lang="en-US" sz="2400" dirty="0"/>
              <a:t>❌ </a:t>
            </a:r>
            <a:r>
              <a:rPr lang="en-US" sz="3200" b="1" dirty="0"/>
              <a:t>Errors</a:t>
            </a:r>
            <a:r>
              <a:rPr lang="en-US" sz="2400" dirty="0"/>
              <a:t>:</a:t>
            </a:r>
          </a:p>
          <a:p>
            <a:pPr marL="742950" lvl="1" indent="-285750">
              <a:buFont typeface="Arial" panose="020B0604020202020204" pitchFamily="34" charset="0"/>
              <a:buChar char="•"/>
            </a:pPr>
            <a:r>
              <a:rPr lang="en-US" sz="2400" dirty="0"/>
              <a:t>Missed word = no point</a:t>
            </a:r>
          </a:p>
          <a:p>
            <a:pPr marL="742950" lvl="1" indent="-285750">
              <a:buFont typeface="Arial" panose="020B0604020202020204" pitchFamily="34" charset="0"/>
              <a:buChar char="•"/>
            </a:pPr>
            <a:r>
              <a:rPr lang="en-US" sz="2400" dirty="0"/>
              <a:t>Wrong word = no point</a:t>
            </a:r>
          </a:p>
          <a:p>
            <a:pPr marL="742950" lvl="1" indent="-285750">
              <a:buFont typeface="Arial" panose="020B0604020202020204" pitchFamily="34" charset="0"/>
              <a:buChar char="•"/>
            </a:pPr>
            <a:r>
              <a:rPr lang="en-US" sz="2400" dirty="0"/>
              <a:t>Spelling error = no point</a:t>
            </a:r>
          </a:p>
          <a:p>
            <a:r>
              <a:rPr lang="en-US" sz="2400" dirty="0"/>
              <a:t>✳️ Partial credit is awarded — even if the full sentence isn’t perfect</a:t>
            </a:r>
          </a:p>
        </p:txBody>
      </p:sp>
    </p:spTree>
    <p:extLst>
      <p:ext uri="{BB962C8B-B14F-4D97-AF65-F5344CB8AC3E}">
        <p14:creationId xmlns:p14="http://schemas.microsoft.com/office/powerpoint/2010/main" val="1925199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5F24C-7D9A-6005-DD77-B4BDAC27E13B}"/>
              </a:ext>
            </a:extLst>
          </p:cNvPr>
          <p:cNvSpPr>
            <a:spLocks noGrp="1"/>
          </p:cNvSpPr>
          <p:nvPr>
            <p:ph type="title"/>
          </p:nvPr>
        </p:nvSpPr>
        <p:spPr/>
        <p:txBody>
          <a:bodyPr/>
          <a:lstStyle/>
          <a:p>
            <a:r>
              <a:rPr lang="en-US" dirty="0"/>
              <a:t>How the question is scored?</a:t>
            </a:r>
          </a:p>
        </p:txBody>
      </p:sp>
      <p:sp>
        <p:nvSpPr>
          <p:cNvPr id="3" name="Content Placeholder 2">
            <a:extLst>
              <a:ext uri="{FF2B5EF4-FFF2-40B4-BE49-F238E27FC236}">
                <a16:creationId xmlns:a16="http://schemas.microsoft.com/office/drawing/2014/main" id="{277D73AE-2987-73A4-5B5C-348BA555FE68}"/>
              </a:ext>
            </a:extLst>
          </p:cNvPr>
          <p:cNvSpPr>
            <a:spLocks noGrp="1"/>
          </p:cNvSpPr>
          <p:nvPr>
            <p:ph idx="1"/>
          </p:nvPr>
        </p:nvSpPr>
        <p:spPr/>
        <p:txBody>
          <a:bodyPr/>
          <a:lstStyle/>
          <a:p>
            <a:r>
              <a:rPr lang="en-US" dirty="0"/>
              <a:t>Content</a:t>
            </a:r>
          </a:p>
          <a:p>
            <a:r>
              <a:rPr lang="en-US" dirty="0"/>
              <a:t>Form</a:t>
            </a:r>
          </a:p>
          <a:p>
            <a:r>
              <a:rPr lang="en-US" dirty="0"/>
              <a:t>Grammer </a:t>
            </a:r>
          </a:p>
          <a:p>
            <a:r>
              <a:rPr lang="en-US" dirty="0"/>
              <a:t>Vocabulary</a:t>
            </a:r>
          </a:p>
          <a:p>
            <a:r>
              <a:rPr lang="en-US" dirty="0"/>
              <a:t>Spelling</a:t>
            </a:r>
          </a:p>
          <a:p>
            <a:endParaRPr lang="en-US" dirty="0"/>
          </a:p>
        </p:txBody>
      </p:sp>
    </p:spTree>
    <p:extLst>
      <p:ext uri="{BB962C8B-B14F-4D97-AF65-F5344CB8AC3E}">
        <p14:creationId xmlns:p14="http://schemas.microsoft.com/office/powerpoint/2010/main" val="17117498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3CB0D5-91A4-87A7-F134-14E51BF83BB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2B8E0A5-3957-7872-2080-087C20784A9D}"/>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71A6CAC6-B053-C44A-56F9-0C3F87E1ED0E}"/>
              </a:ext>
            </a:extLst>
          </p:cNvPr>
          <p:cNvPicPr>
            <a:picLocks noChangeAspect="1"/>
          </p:cNvPicPr>
          <p:nvPr/>
        </p:nvPicPr>
        <p:blipFill>
          <a:blip r:embed="rId2"/>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9B89701B-69FE-E963-B551-DF171CEEB191}"/>
              </a:ext>
            </a:extLst>
          </p:cNvPr>
          <p:cNvSpPr txBox="1"/>
          <p:nvPr/>
        </p:nvSpPr>
        <p:spPr>
          <a:xfrm>
            <a:off x="325315" y="237392"/>
            <a:ext cx="8820882" cy="3539430"/>
          </a:xfrm>
          <a:prstGeom prst="rect">
            <a:avLst/>
          </a:prstGeom>
          <a:noFill/>
        </p:spPr>
        <p:txBody>
          <a:bodyPr wrap="square">
            <a:spAutoFit/>
          </a:bodyPr>
          <a:lstStyle/>
          <a:p>
            <a:pPr>
              <a:buNone/>
            </a:pPr>
            <a:r>
              <a:rPr lang="en-US" sz="2800" b="1" dirty="0"/>
              <a:t>Strategies to Score High</a:t>
            </a:r>
          </a:p>
          <a:p>
            <a:pPr>
              <a:buFont typeface="+mj-lt"/>
              <a:buAutoNum type="arabicPeriod"/>
            </a:pPr>
            <a:r>
              <a:rPr lang="en-US" sz="2800" b="1" dirty="0"/>
              <a:t>Listen carefully</a:t>
            </a:r>
            <a:r>
              <a:rPr lang="en-US" sz="2800" dirty="0"/>
              <a:t> to the full sentence</a:t>
            </a:r>
          </a:p>
          <a:p>
            <a:pPr>
              <a:buFont typeface="+mj-lt"/>
              <a:buAutoNum type="arabicPeriod"/>
            </a:pPr>
            <a:r>
              <a:rPr lang="en-US" sz="2800" b="1" dirty="0"/>
              <a:t>Take quick notes</a:t>
            </a:r>
            <a:r>
              <a:rPr lang="en-US" sz="2800" dirty="0"/>
              <a:t> (keywords or first letters if needed)</a:t>
            </a:r>
          </a:p>
          <a:p>
            <a:pPr>
              <a:buFont typeface="+mj-lt"/>
              <a:buAutoNum type="arabicPeriod"/>
            </a:pPr>
            <a:r>
              <a:rPr lang="en-US" sz="2800" dirty="0"/>
              <a:t>Type the sentence </a:t>
            </a:r>
            <a:r>
              <a:rPr lang="en-US" sz="2800" b="1" dirty="0"/>
              <a:t>immediately</a:t>
            </a:r>
            <a:r>
              <a:rPr lang="en-US" sz="2800" dirty="0"/>
              <a:t> after the audio</a:t>
            </a:r>
          </a:p>
          <a:p>
            <a:pPr>
              <a:buFont typeface="+mj-lt"/>
              <a:buAutoNum type="arabicPeriod"/>
            </a:pPr>
            <a:r>
              <a:rPr lang="en-US" sz="2800" b="1" dirty="0"/>
              <a:t>Review grammar</a:t>
            </a:r>
            <a:r>
              <a:rPr lang="en-US" sz="2800" dirty="0"/>
              <a:t> (capital letter, punctuation) before submitting</a:t>
            </a:r>
          </a:p>
          <a:p>
            <a:pPr>
              <a:buFont typeface="+mj-lt"/>
              <a:buAutoNum type="arabicPeriod"/>
            </a:pPr>
            <a:r>
              <a:rPr lang="en-US" sz="2800" dirty="0"/>
              <a:t>Divided them into phrases.</a:t>
            </a:r>
          </a:p>
          <a:p>
            <a:pPr>
              <a:buFont typeface="+mj-lt"/>
              <a:buAutoNum type="arabicPeriod"/>
            </a:pPr>
            <a:r>
              <a:rPr lang="en-US" sz="2800" dirty="0"/>
              <a:t>Write both if you get confused </a:t>
            </a:r>
            <a:r>
              <a:rPr lang="en-US" sz="2800"/>
              <a:t>on both topic</a:t>
            </a:r>
            <a:endParaRPr lang="en-US" sz="2800" dirty="0"/>
          </a:p>
        </p:txBody>
      </p:sp>
    </p:spTree>
    <p:extLst>
      <p:ext uri="{BB962C8B-B14F-4D97-AF65-F5344CB8AC3E}">
        <p14:creationId xmlns:p14="http://schemas.microsoft.com/office/powerpoint/2010/main" val="390191301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7E7429-7DF1-D0AE-625A-5CB4BB27BA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C38930-5E23-735A-E7B7-64BF872E1B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27D401F-CF08-D27C-4DE5-F644A4A7D3B8}"/>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EF6C4DEC-728B-613A-E686-13EF7397090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52885157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7ECC3A-7477-4E15-CD09-C508E3CEB0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A0BF7E-FC99-B2FB-8140-BC34BA83D4E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89221EC-DB13-8F40-CB59-CE5AD6C1917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524B444-5706-4ECA-CFFC-409070A76EF0}"/>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79379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C46F1F-5A87-62CA-EFF8-04BAAB86A6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6DD2E57-AAEE-AEF5-CC5A-949551945F61}"/>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AC97789A-C03E-E07D-726A-5E8720A5CD9F}"/>
              </a:ext>
            </a:extLst>
          </p:cNvPr>
          <p:cNvPicPr>
            <a:picLocks noChangeAspect="1"/>
          </p:cNvPicPr>
          <p:nvPr/>
        </p:nvPicPr>
        <p:blipFill>
          <a:blip r:embed="rId2"/>
          <a:stretch>
            <a:fillRect/>
          </a:stretch>
        </p:blipFill>
        <p:spPr>
          <a:xfrm>
            <a:off x="291305" y="234902"/>
            <a:ext cx="11609390" cy="6104938"/>
          </a:xfrm>
          <a:prstGeom prst="rect">
            <a:avLst/>
          </a:prstGeom>
        </p:spPr>
      </p:pic>
    </p:spTree>
    <p:extLst>
      <p:ext uri="{BB962C8B-B14F-4D97-AF65-F5344CB8AC3E}">
        <p14:creationId xmlns:p14="http://schemas.microsoft.com/office/powerpoint/2010/main" val="24731970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9434-2CC6-8A8A-94C2-B76515F4DCC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9046B64-805F-27C7-1BFB-EE1C9B85188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FB961DF6-0E47-03D7-20E4-ADD3CC8B7ED5}"/>
              </a:ext>
            </a:extLst>
          </p:cNvPr>
          <p:cNvPicPr>
            <a:picLocks noChangeAspect="1"/>
          </p:cNvPicPr>
          <p:nvPr/>
        </p:nvPicPr>
        <p:blipFill>
          <a:blip r:embed="rId2"/>
          <a:stretch>
            <a:fillRect/>
          </a:stretch>
        </p:blipFill>
        <p:spPr>
          <a:xfrm>
            <a:off x="0" y="247989"/>
            <a:ext cx="12192000" cy="6362021"/>
          </a:xfrm>
          <a:prstGeom prst="rect">
            <a:avLst/>
          </a:prstGeom>
        </p:spPr>
      </p:pic>
    </p:spTree>
    <p:extLst>
      <p:ext uri="{BB962C8B-B14F-4D97-AF65-F5344CB8AC3E}">
        <p14:creationId xmlns:p14="http://schemas.microsoft.com/office/powerpoint/2010/main" val="17513718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709</TotalTime>
  <Words>3778</Words>
  <Application>Microsoft Office PowerPoint</Application>
  <PresentationFormat>Widescreen</PresentationFormat>
  <Paragraphs>508</Paragraphs>
  <Slides>72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72</vt:i4>
      </vt:variant>
    </vt:vector>
  </HeadingPairs>
  <TitlesOfParts>
    <vt:vector size="76" baseType="lpstr">
      <vt:lpstr>Arial</vt:lpstr>
      <vt:lpstr>Calibri</vt:lpstr>
      <vt:lpstr>Calibri Light</vt:lpstr>
      <vt:lpstr>Office Theme</vt:lpstr>
      <vt:lpstr>Listening</vt:lpstr>
      <vt:lpstr>PowerPoint Presentation</vt:lpstr>
      <vt:lpstr>PowerPoint Presentation</vt:lpstr>
      <vt:lpstr>Summarize spoken text </vt:lpstr>
      <vt:lpstr>How to answer this question </vt:lpstr>
      <vt:lpstr>PowerPoint Presentation</vt:lpstr>
      <vt:lpstr>How the question is scored?</vt:lpstr>
      <vt:lpstr>PowerPoint Presentation</vt:lpstr>
      <vt:lpstr>PowerPoint Presentation</vt:lpstr>
      <vt:lpstr>PowerPoint Presentation</vt:lpstr>
      <vt:lpstr>Common Structure to Use</vt:lpstr>
      <vt:lpstr>Step-by-Step Strategy </vt:lpstr>
      <vt:lpstr>Common mistakes most of us made</vt:lpstr>
      <vt:lpstr>Final Thoughts </vt:lpstr>
      <vt:lpstr>PowerPoint Presentation</vt:lpstr>
      <vt:lpstr>Synonyms of "Speaker" (depending on context):</vt:lpstr>
      <vt:lpstr>PowerPoint Presentation</vt:lpstr>
      <vt:lpstr>Template </vt:lpstr>
      <vt:lpstr>PowerPoint Presentation</vt:lpstr>
      <vt:lpstr>PowerPoint Presentation</vt:lpstr>
      <vt:lpstr>Introduction to Punctuation in PTE </vt:lpstr>
      <vt:lpstr>Common Punctuation Marks in PTE</vt:lpstr>
      <vt:lpstr>Comma – The Most Used Punctuation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Multiple choice, Multiple Answer </vt:lpstr>
      <vt:lpstr>Introduction to Multiple Choice (Listening)</vt:lpstr>
      <vt:lpstr>Task</vt:lpstr>
      <vt:lpstr>Task Overview – MCQ: Multiple Answers </vt:lpstr>
      <vt:lpstr>PowerPoint Presentation</vt:lpstr>
      <vt:lpstr>PowerPoint Presentation</vt:lpstr>
      <vt:lpstr>Vocabulary Cues to Listen For</vt:lpstr>
      <vt:lpstr>Audio Summary: A speaker discusses how renewable energy is overtaking fossil fuels in terms of growth and investment. </vt:lpstr>
      <vt:lpstr>Tips </vt:lpstr>
      <vt:lpstr>PowerPoint Presentation</vt:lpstr>
      <vt:lpstr>PowerPoint Presentation</vt:lpstr>
      <vt:lpstr>Signal Phrases Before the Gap</vt:lpstr>
      <vt:lpstr>PowerPoint Presentation</vt:lpstr>
      <vt:lpstr>Highlight Correct Summary</vt:lpstr>
      <vt:lpstr>PowerPoint Presentation</vt:lpstr>
      <vt:lpstr>PowerPoint Presentation</vt:lpstr>
      <vt:lpstr>PowerPoint Presentation</vt:lpstr>
      <vt:lpstr>PowerPoint Presentation</vt:lpstr>
      <vt:lpstr>Fill in the blanks</vt:lpstr>
      <vt:lpstr>PowerPoint Presentation</vt:lpstr>
      <vt:lpstr>PowerPoint Presentation</vt:lpstr>
      <vt:lpstr>PowerPoint Presentation</vt:lpstr>
      <vt:lpstr>PowerPoint Presentation</vt:lpstr>
      <vt:lpstr>PowerPoint Presentation</vt:lpstr>
      <vt:lpstr>PowerPoint Presentation</vt:lpstr>
      <vt:lpstr>Highlight Incorrect words  </vt:lpstr>
      <vt:lpstr>PowerPoint Presentation</vt:lpstr>
      <vt:lpstr>PowerPoint Presentation</vt:lpstr>
      <vt:lpstr>PowerPoint Presentation</vt:lpstr>
      <vt:lpstr>PowerPoint Presentation</vt:lpstr>
      <vt:lpstr>Write from dictation </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Safal Kunwar</dc:creator>
  <cp:lastModifiedBy>Safal Kunwar</cp:lastModifiedBy>
  <cp:revision>1</cp:revision>
  <dcterms:created xsi:type="dcterms:W3CDTF">2025-06-28T09:08:27Z</dcterms:created>
  <dcterms:modified xsi:type="dcterms:W3CDTF">2025-07-02T01:26:53Z</dcterms:modified>
</cp:coreProperties>
</file>