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357" r:id="rId5"/>
    <p:sldId id="259" r:id="rId6"/>
    <p:sldId id="263" r:id="rId7"/>
    <p:sldId id="266" r:id="rId8"/>
    <p:sldId id="265" r:id="rId9"/>
    <p:sldId id="267" r:id="rId10"/>
    <p:sldId id="268" r:id="rId11"/>
    <p:sldId id="269" r:id="rId12"/>
    <p:sldId id="270" r:id="rId13"/>
    <p:sldId id="271" r:id="rId14"/>
    <p:sldId id="272" r:id="rId15"/>
    <p:sldId id="260" r:id="rId16"/>
    <p:sldId id="358" r:id="rId17"/>
    <p:sldId id="359" r:id="rId18"/>
    <p:sldId id="360" r:id="rId19"/>
    <p:sldId id="361" r:id="rId20"/>
    <p:sldId id="362" r:id="rId21"/>
    <p:sldId id="262" r:id="rId22"/>
    <p:sldId id="363" r:id="rId23"/>
    <p:sldId id="364" r:id="rId24"/>
    <p:sldId id="365" r:id="rId25"/>
    <p:sldId id="366" r:id="rId26"/>
    <p:sldId id="368" r:id="rId27"/>
    <p:sldId id="367" r:id="rId28"/>
    <p:sldId id="369" r:id="rId29"/>
    <p:sldId id="2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fal Kunwar" userId="d2821b23b2b6a7af" providerId="LiveId" clId="{979073E2-5124-4816-8744-1F26A5BAEE82}"/>
    <pc:docChg chg="undo custSel addSld delSld modSld sldOrd">
      <pc:chgData name="Safal Kunwar" userId="d2821b23b2b6a7af" providerId="LiveId" clId="{979073E2-5124-4816-8744-1F26A5BAEE82}" dt="2025-08-08T02:10:28.188" v="836" actId="1076"/>
      <pc:docMkLst>
        <pc:docMk/>
      </pc:docMkLst>
      <pc:sldChg chg="delSp modSp mod">
        <pc:chgData name="Safal Kunwar" userId="d2821b23b2b6a7af" providerId="LiveId" clId="{979073E2-5124-4816-8744-1F26A5BAEE82}" dt="2025-08-05T16:30:55.377" v="599" actId="20577"/>
        <pc:sldMkLst>
          <pc:docMk/>
          <pc:sldMk cId="46881495" sldId="258"/>
        </pc:sldMkLst>
        <pc:spChg chg="mod">
          <ac:chgData name="Safal Kunwar" userId="d2821b23b2b6a7af" providerId="LiveId" clId="{979073E2-5124-4816-8744-1F26A5BAEE82}" dt="2025-08-05T16:30:55.377" v="599" actId="20577"/>
          <ac:spMkLst>
            <pc:docMk/>
            <pc:sldMk cId="46881495" sldId="258"/>
            <ac:spMk id="2" creationId="{E17E25B2-3C19-BCC7-372A-1991CB2AEF37}"/>
          </ac:spMkLst>
        </pc:spChg>
      </pc:sldChg>
      <pc:sldChg chg="modSp mod">
        <pc:chgData name="Safal Kunwar" userId="d2821b23b2b6a7af" providerId="LiveId" clId="{979073E2-5124-4816-8744-1F26A5BAEE82}" dt="2025-08-07T15:28:58.534" v="702" actId="20577"/>
        <pc:sldMkLst>
          <pc:docMk/>
          <pc:sldMk cId="2867939353" sldId="260"/>
        </pc:sldMkLst>
        <pc:spChg chg="mod">
          <ac:chgData name="Safal Kunwar" userId="d2821b23b2b6a7af" providerId="LiveId" clId="{979073E2-5124-4816-8744-1F26A5BAEE82}" dt="2025-08-07T15:28:58.534" v="702" actId="20577"/>
          <ac:spMkLst>
            <pc:docMk/>
            <pc:sldMk cId="2867939353" sldId="260"/>
            <ac:spMk id="3" creationId="{B3CE4396-F8FA-4082-0A63-52105E255490}"/>
          </ac:spMkLst>
        </pc:spChg>
      </pc:sldChg>
      <pc:sldChg chg="modSp mod">
        <pc:chgData name="Safal Kunwar" userId="d2821b23b2b6a7af" providerId="LiveId" clId="{979073E2-5124-4816-8744-1F26A5BAEE82}" dt="2025-08-08T02:10:28.188" v="836" actId="1076"/>
        <pc:sldMkLst>
          <pc:docMk/>
          <pc:sldMk cId="1513332674" sldId="261"/>
        </pc:sldMkLst>
        <pc:picChg chg="mod">
          <ac:chgData name="Safal Kunwar" userId="d2821b23b2b6a7af" providerId="LiveId" clId="{979073E2-5124-4816-8744-1F26A5BAEE82}" dt="2025-08-08T02:10:28.188" v="836" actId="1076"/>
          <ac:picMkLst>
            <pc:docMk/>
            <pc:sldMk cId="1513332674" sldId="261"/>
            <ac:picMk id="5" creationId="{DBFC933E-5B64-FA50-E2D6-12B53E88E7AC}"/>
          </ac:picMkLst>
        </pc:picChg>
      </pc:sldChg>
      <pc:sldChg chg="addSp delSp modSp new mod">
        <pc:chgData name="Safal Kunwar" userId="d2821b23b2b6a7af" providerId="LiveId" clId="{979073E2-5124-4816-8744-1F26A5BAEE82}" dt="2025-08-08T01:19:29.524" v="833" actId="1076"/>
        <pc:sldMkLst>
          <pc:docMk/>
          <pc:sldMk cId="1603913633" sldId="263"/>
        </pc:sldMkLst>
        <pc:spChg chg="mod">
          <ac:chgData name="Safal Kunwar" userId="d2821b23b2b6a7af" providerId="LiveId" clId="{979073E2-5124-4816-8744-1F26A5BAEE82}" dt="2025-08-05T15:27:45.768" v="21" actId="20577"/>
          <ac:spMkLst>
            <pc:docMk/>
            <pc:sldMk cId="1603913633" sldId="263"/>
            <ac:spMk id="2" creationId="{092BF5FE-FDAA-41CF-DC60-786B234BE21F}"/>
          </ac:spMkLst>
        </pc:spChg>
        <pc:spChg chg="add mod">
          <ac:chgData name="Safal Kunwar" userId="d2821b23b2b6a7af" providerId="LiveId" clId="{979073E2-5124-4816-8744-1F26A5BAEE82}" dt="2025-08-08T01:19:29.524" v="833" actId="1076"/>
          <ac:spMkLst>
            <pc:docMk/>
            <pc:sldMk cId="1603913633" sldId="263"/>
            <ac:spMk id="4" creationId="{696E8635-764C-F096-07AE-3E5354277470}"/>
          </ac:spMkLst>
        </pc:spChg>
      </pc:sldChg>
      <pc:sldChg chg="new del">
        <pc:chgData name="Safal Kunwar" userId="d2821b23b2b6a7af" providerId="LiveId" clId="{979073E2-5124-4816-8744-1F26A5BAEE82}" dt="2025-08-05T16:25:26.337" v="550" actId="47"/>
        <pc:sldMkLst>
          <pc:docMk/>
          <pc:sldMk cId="4244822989" sldId="264"/>
        </pc:sldMkLst>
      </pc:sldChg>
      <pc:sldChg chg="modSp new mod ord">
        <pc:chgData name="Safal Kunwar" userId="d2821b23b2b6a7af" providerId="LiveId" clId="{979073E2-5124-4816-8744-1F26A5BAEE82}" dt="2025-08-05T16:02:24.147" v="270" actId="27636"/>
        <pc:sldMkLst>
          <pc:docMk/>
          <pc:sldMk cId="731702942" sldId="265"/>
        </pc:sldMkLst>
        <pc:spChg chg="mod">
          <ac:chgData name="Safal Kunwar" userId="d2821b23b2b6a7af" providerId="LiveId" clId="{979073E2-5124-4816-8744-1F26A5BAEE82}" dt="2025-08-05T16:02:24.147" v="270" actId="27636"/>
          <ac:spMkLst>
            <pc:docMk/>
            <pc:sldMk cId="731702942" sldId="265"/>
            <ac:spMk id="2" creationId="{B57E1785-CC4F-D809-E2D3-CAB3AE5EEC41}"/>
          </ac:spMkLst>
        </pc:spChg>
        <pc:spChg chg="mod">
          <ac:chgData name="Safal Kunwar" userId="d2821b23b2b6a7af" providerId="LiveId" clId="{979073E2-5124-4816-8744-1F26A5BAEE82}" dt="2025-08-05T16:01:57.660" v="266"/>
          <ac:spMkLst>
            <pc:docMk/>
            <pc:sldMk cId="731702942" sldId="265"/>
            <ac:spMk id="3" creationId="{966E01C6-49C7-B266-CA61-AF8A7F9B8D93}"/>
          </ac:spMkLst>
        </pc:spChg>
      </pc:sldChg>
      <pc:sldChg chg="modSp new mod">
        <pc:chgData name="Safal Kunwar" userId="d2821b23b2b6a7af" providerId="LiveId" clId="{979073E2-5124-4816-8744-1F26A5BAEE82}" dt="2025-08-05T16:00:53.741" v="254" actId="27636"/>
        <pc:sldMkLst>
          <pc:docMk/>
          <pc:sldMk cId="1695881373" sldId="266"/>
        </pc:sldMkLst>
        <pc:spChg chg="mod">
          <ac:chgData name="Safal Kunwar" userId="d2821b23b2b6a7af" providerId="LiveId" clId="{979073E2-5124-4816-8744-1F26A5BAEE82}" dt="2025-08-05T15:45:32.255" v="231" actId="20577"/>
          <ac:spMkLst>
            <pc:docMk/>
            <pc:sldMk cId="1695881373" sldId="266"/>
            <ac:spMk id="2" creationId="{89B5F207-90B5-6FC6-D1E6-656F3D80580C}"/>
          </ac:spMkLst>
        </pc:spChg>
        <pc:spChg chg="mod">
          <ac:chgData name="Safal Kunwar" userId="d2821b23b2b6a7af" providerId="LiveId" clId="{979073E2-5124-4816-8744-1F26A5BAEE82}" dt="2025-08-05T16:00:53.741" v="254" actId="27636"/>
          <ac:spMkLst>
            <pc:docMk/>
            <pc:sldMk cId="1695881373" sldId="266"/>
            <ac:spMk id="3" creationId="{5E1F714C-5F30-8EB0-64E1-0AD3D4E89FB1}"/>
          </ac:spMkLst>
        </pc:spChg>
      </pc:sldChg>
      <pc:sldChg chg="modSp new mod">
        <pc:chgData name="Safal Kunwar" userId="d2821b23b2b6a7af" providerId="LiveId" clId="{979073E2-5124-4816-8744-1F26A5BAEE82}" dt="2025-08-05T16:03:26.454" v="287"/>
        <pc:sldMkLst>
          <pc:docMk/>
          <pc:sldMk cId="594959155" sldId="267"/>
        </pc:sldMkLst>
        <pc:spChg chg="mod">
          <ac:chgData name="Safal Kunwar" userId="d2821b23b2b6a7af" providerId="LiveId" clId="{979073E2-5124-4816-8744-1F26A5BAEE82}" dt="2025-08-05T16:02:50.186" v="281" actId="403"/>
          <ac:spMkLst>
            <pc:docMk/>
            <pc:sldMk cId="594959155" sldId="267"/>
            <ac:spMk id="2" creationId="{D0104921-782D-C1B1-B673-3400D251407B}"/>
          </ac:spMkLst>
        </pc:spChg>
        <pc:spChg chg="mod">
          <ac:chgData name="Safal Kunwar" userId="d2821b23b2b6a7af" providerId="LiveId" clId="{979073E2-5124-4816-8744-1F26A5BAEE82}" dt="2025-08-05T16:03:26.454" v="287"/>
          <ac:spMkLst>
            <pc:docMk/>
            <pc:sldMk cId="594959155" sldId="267"/>
            <ac:spMk id="3" creationId="{ED93C605-6A4A-73B9-C509-3C2BC0E4C4D1}"/>
          </ac:spMkLst>
        </pc:spChg>
      </pc:sldChg>
      <pc:sldChg chg="modSp new">
        <pc:chgData name="Safal Kunwar" userId="d2821b23b2b6a7af" providerId="LiveId" clId="{979073E2-5124-4816-8744-1F26A5BAEE82}" dt="2025-08-05T16:04:27.609" v="294"/>
        <pc:sldMkLst>
          <pc:docMk/>
          <pc:sldMk cId="2599565263" sldId="268"/>
        </pc:sldMkLst>
        <pc:spChg chg="mod">
          <ac:chgData name="Safal Kunwar" userId="d2821b23b2b6a7af" providerId="LiveId" clId="{979073E2-5124-4816-8744-1F26A5BAEE82}" dt="2025-08-05T16:03:50.525" v="289"/>
          <ac:spMkLst>
            <pc:docMk/>
            <pc:sldMk cId="2599565263" sldId="268"/>
            <ac:spMk id="2" creationId="{D28FC552-91BE-C01E-3A49-B1F71C73E5E1}"/>
          </ac:spMkLst>
        </pc:spChg>
        <pc:spChg chg="mod">
          <ac:chgData name="Safal Kunwar" userId="d2821b23b2b6a7af" providerId="LiveId" clId="{979073E2-5124-4816-8744-1F26A5BAEE82}" dt="2025-08-05T16:04:27.609" v="294"/>
          <ac:spMkLst>
            <pc:docMk/>
            <pc:sldMk cId="2599565263" sldId="268"/>
            <ac:spMk id="3" creationId="{B168DDB6-5DF1-0A33-48F5-CC8A46C01260}"/>
          </ac:spMkLst>
        </pc:spChg>
      </pc:sldChg>
      <pc:sldChg chg="modSp new">
        <pc:chgData name="Safal Kunwar" userId="d2821b23b2b6a7af" providerId="LiveId" clId="{979073E2-5124-4816-8744-1F26A5BAEE82}" dt="2025-08-05T16:05:35.557" v="301"/>
        <pc:sldMkLst>
          <pc:docMk/>
          <pc:sldMk cId="350158712" sldId="269"/>
        </pc:sldMkLst>
        <pc:spChg chg="mod">
          <ac:chgData name="Safal Kunwar" userId="d2821b23b2b6a7af" providerId="LiveId" clId="{979073E2-5124-4816-8744-1F26A5BAEE82}" dt="2025-08-05T16:04:50.249" v="296"/>
          <ac:spMkLst>
            <pc:docMk/>
            <pc:sldMk cId="350158712" sldId="269"/>
            <ac:spMk id="2" creationId="{A5078373-ACE9-0658-55AB-8FCF960CEA98}"/>
          </ac:spMkLst>
        </pc:spChg>
        <pc:spChg chg="mod">
          <ac:chgData name="Safal Kunwar" userId="d2821b23b2b6a7af" providerId="LiveId" clId="{979073E2-5124-4816-8744-1F26A5BAEE82}" dt="2025-08-05T16:05:35.557" v="301"/>
          <ac:spMkLst>
            <pc:docMk/>
            <pc:sldMk cId="350158712" sldId="269"/>
            <ac:spMk id="3" creationId="{F63ED730-00BE-9C82-C555-3F998A2FF62F}"/>
          </ac:spMkLst>
        </pc:spChg>
      </pc:sldChg>
      <pc:sldChg chg="addSp delSp modSp new mod">
        <pc:chgData name="Safal Kunwar" userId="d2821b23b2b6a7af" providerId="LiveId" clId="{979073E2-5124-4816-8744-1F26A5BAEE82}" dt="2025-08-05T16:17:54.967" v="536" actId="113"/>
        <pc:sldMkLst>
          <pc:docMk/>
          <pc:sldMk cId="3878649900" sldId="270"/>
        </pc:sldMkLst>
        <pc:spChg chg="add mod">
          <ac:chgData name="Safal Kunwar" userId="d2821b23b2b6a7af" providerId="LiveId" clId="{979073E2-5124-4816-8744-1F26A5BAEE82}" dt="2025-08-05T16:17:54.967" v="536" actId="113"/>
          <ac:spMkLst>
            <pc:docMk/>
            <pc:sldMk cId="3878649900" sldId="270"/>
            <ac:spMk id="5" creationId="{55157DFA-B1D8-7190-48E4-05F8984CE3E7}"/>
          </ac:spMkLst>
        </pc:spChg>
      </pc:sldChg>
      <pc:sldChg chg="addSp delSp modSp new mod">
        <pc:chgData name="Safal Kunwar" userId="d2821b23b2b6a7af" providerId="LiveId" clId="{979073E2-5124-4816-8744-1F26A5BAEE82}" dt="2025-08-05T16:19:10.285" v="549" actId="113"/>
        <pc:sldMkLst>
          <pc:docMk/>
          <pc:sldMk cId="2594182677" sldId="271"/>
        </pc:sldMkLst>
        <pc:graphicFrameChg chg="add mod modGraphic">
          <ac:chgData name="Safal Kunwar" userId="d2821b23b2b6a7af" providerId="LiveId" clId="{979073E2-5124-4816-8744-1F26A5BAEE82}" dt="2025-08-05T16:19:10.285" v="549" actId="113"/>
          <ac:graphicFrameMkLst>
            <pc:docMk/>
            <pc:sldMk cId="2594182677" sldId="271"/>
            <ac:graphicFrameMk id="4" creationId="{0D558464-9133-5BAC-1BAF-53E30A028CC0}"/>
          </ac:graphicFrameMkLst>
        </pc:graphicFrameChg>
      </pc:sldChg>
      <pc:sldChg chg="delSp modSp new mod">
        <pc:chgData name="Safal Kunwar" userId="d2821b23b2b6a7af" providerId="LiveId" clId="{979073E2-5124-4816-8744-1F26A5BAEE82}" dt="2025-08-05T16:25:51.995" v="559" actId="27636"/>
        <pc:sldMkLst>
          <pc:docMk/>
          <pc:sldMk cId="2546107493" sldId="272"/>
        </pc:sldMkLst>
        <pc:spChg chg="mod">
          <ac:chgData name="Safal Kunwar" userId="d2821b23b2b6a7af" providerId="LiveId" clId="{979073E2-5124-4816-8744-1F26A5BAEE82}" dt="2025-08-05T16:25:51.995" v="559" actId="27636"/>
          <ac:spMkLst>
            <pc:docMk/>
            <pc:sldMk cId="2546107493" sldId="272"/>
            <ac:spMk id="3" creationId="{0BE58264-127A-07B5-BD9F-360943ECAFF3}"/>
          </ac:spMkLst>
        </pc:spChg>
      </pc:sldChg>
      <pc:sldChg chg="new del">
        <pc:chgData name="Safal Kunwar" userId="d2821b23b2b6a7af" providerId="LiveId" clId="{979073E2-5124-4816-8744-1F26A5BAEE82}" dt="2025-08-05T16:31:47.875" v="602" actId="47"/>
        <pc:sldMkLst>
          <pc:docMk/>
          <pc:sldMk cId="4091795655" sldId="273"/>
        </pc:sldMkLst>
      </pc:sldChg>
      <pc:sldChg chg="modSp add mod">
        <pc:chgData name="Safal Kunwar" userId="d2821b23b2b6a7af" providerId="LiveId" clId="{979073E2-5124-4816-8744-1F26A5BAEE82}" dt="2025-08-07T01:18:31.452" v="696" actId="14100"/>
        <pc:sldMkLst>
          <pc:docMk/>
          <pc:sldMk cId="2044133601" sldId="357"/>
        </pc:sldMkLst>
        <pc:graphicFrameChg chg="mod modGraphic">
          <ac:chgData name="Safal Kunwar" userId="d2821b23b2b6a7af" providerId="LiveId" clId="{979073E2-5124-4816-8744-1F26A5BAEE82}" dt="2025-08-07T01:18:31.452" v="696" actId="14100"/>
          <ac:graphicFrameMkLst>
            <pc:docMk/>
            <pc:sldMk cId="2044133601" sldId="357"/>
            <ac:graphicFrameMk id="8" creationId="{D9FF7D6D-3103-8EAC-763C-BF5834E68573}"/>
          </ac:graphicFrameMkLst>
        </pc:graphicFrameChg>
      </pc:sldChg>
      <pc:sldChg chg="modSp new mod">
        <pc:chgData name="Safal Kunwar" userId="d2821b23b2b6a7af" providerId="LiveId" clId="{979073E2-5124-4816-8744-1F26A5BAEE82}" dt="2025-08-07T01:12:03.954" v="641" actId="5793"/>
        <pc:sldMkLst>
          <pc:docMk/>
          <pc:sldMk cId="4061847373" sldId="358"/>
        </pc:sldMkLst>
        <pc:spChg chg="mod">
          <ac:chgData name="Safal Kunwar" userId="d2821b23b2b6a7af" providerId="LiveId" clId="{979073E2-5124-4816-8744-1F26A5BAEE82}" dt="2025-08-07T01:12:03.954" v="641" actId="5793"/>
          <ac:spMkLst>
            <pc:docMk/>
            <pc:sldMk cId="4061847373" sldId="358"/>
            <ac:spMk id="2" creationId="{0B5279FA-C011-A983-4DFD-2D24AB3BBB36}"/>
          </ac:spMkLst>
        </pc:spChg>
        <pc:spChg chg="mod">
          <ac:chgData name="Safal Kunwar" userId="d2821b23b2b6a7af" providerId="LiveId" clId="{979073E2-5124-4816-8744-1F26A5BAEE82}" dt="2025-08-07T01:11:44.094" v="607" actId="20577"/>
          <ac:spMkLst>
            <pc:docMk/>
            <pc:sldMk cId="4061847373" sldId="358"/>
            <ac:spMk id="3" creationId="{17501CCC-138F-A090-C397-184D152FD987}"/>
          </ac:spMkLst>
        </pc:spChg>
      </pc:sldChg>
      <pc:sldChg chg="addSp delSp modSp new mod">
        <pc:chgData name="Safal Kunwar" userId="d2821b23b2b6a7af" providerId="LiveId" clId="{979073E2-5124-4816-8744-1F26A5BAEE82}" dt="2025-08-07T01:12:40.481" v="656" actId="20577"/>
        <pc:sldMkLst>
          <pc:docMk/>
          <pc:sldMk cId="1638721834" sldId="359"/>
        </pc:sldMkLst>
        <pc:spChg chg="mod">
          <ac:chgData name="Safal Kunwar" userId="d2821b23b2b6a7af" providerId="LiveId" clId="{979073E2-5124-4816-8744-1F26A5BAEE82}" dt="2025-08-07T01:12:40.481" v="656" actId="20577"/>
          <ac:spMkLst>
            <pc:docMk/>
            <pc:sldMk cId="1638721834" sldId="359"/>
            <ac:spMk id="2" creationId="{93B2D4FC-F1F3-86D4-8740-CF2A84C8D16C}"/>
          </ac:spMkLst>
        </pc:spChg>
        <pc:spChg chg="del">
          <ac:chgData name="Safal Kunwar" userId="d2821b23b2b6a7af" providerId="LiveId" clId="{979073E2-5124-4816-8744-1F26A5BAEE82}" dt="2025-08-07T01:12:28.198" v="643"/>
          <ac:spMkLst>
            <pc:docMk/>
            <pc:sldMk cId="1638721834" sldId="359"/>
            <ac:spMk id="3" creationId="{203EE8AF-2761-90AA-8215-0A716DE4173D}"/>
          </ac:spMkLst>
        </pc:spChg>
        <pc:spChg chg="add mod">
          <ac:chgData name="Safal Kunwar" userId="d2821b23b2b6a7af" providerId="LiveId" clId="{979073E2-5124-4816-8744-1F26A5BAEE82}" dt="2025-08-07T01:12:35.610" v="647" actId="1076"/>
          <ac:spMkLst>
            <pc:docMk/>
            <pc:sldMk cId="1638721834" sldId="359"/>
            <ac:spMk id="4" creationId="{52BBEAB6-EEB0-9EE2-5257-EDB40ABF1941}"/>
          </ac:spMkLst>
        </pc:spChg>
      </pc:sldChg>
      <pc:sldChg chg="modSp new mod">
        <pc:chgData name="Safal Kunwar" userId="d2821b23b2b6a7af" providerId="LiveId" clId="{979073E2-5124-4816-8744-1F26A5BAEE82}" dt="2025-08-07T01:13:15.510" v="661" actId="27636"/>
        <pc:sldMkLst>
          <pc:docMk/>
          <pc:sldMk cId="396343234" sldId="360"/>
        </pc:sldMkLst>
        <pc:spChg chg="mod">
          <ac:chgData name="Safal Kunwar" userId="d2821b23b2b6a7af" providerId="LiveId" clId="{979073E2-5124-4816-8744-1F26A5BAEE82}" dt="2025-08-07T01:13:15.510" v="661" actId="27636"/>
          <ac:spMkLst>
            <pc:docMk/>
            <pc:sldMk cId="396343234" sldId="360"/>
            <ac:spMk id="2" creationId="{D054D661-913D-2BFE-D85B-E3304EA9BC8F}"/>
          </ac:spMkLst>
        </pc:spChg>
        <pc:spChg chg="mod">
          <ac:chgData name="Safal Kunwar" userId="d2821b23b2b6a7af" providerId="LiveId" clId="{979073E2-5124-4816-8744-1F26A5BAEE82}" dt="2025-08-07T01:13:13.899" v="659" actId="21"/>
          <ac:spMkLst>
            <pc:docMk/>
            <pc:sldMk cId="396343234" sldId="360"/>
            <ac:spMk id="3" creationId="{4B2282E8-1C25-A626-7B33-F4AA7E60DEAE}"/>
          </ac:spMkLst>
        </pc:spChg>
      </pc:sldChg>
      <pc:sldChg chg="modSp new">
        <pc:chgData name="Safal Kunwar" userId="d2821b23b2b6a7af" providerId="LiveId" clId="{979073E2-5124-4816-8744-1F26A5BAEE82}" dt="2025-08-07T01:15:39.788" v="663"/>
        <pc:sldMkLst>
          <pc:docMk/>
          <pc:sldMk cId="1341457807" sldId="361"/>
        </pc:sldMkLst>
        <pc:spChg chg="mod">
          <ac:chgData name="Safal Kunwar" userId="d2821b23b2b6a7af" providerId="LiveId" clId="{979073E2-5124-4816-8744-1F26A5BAEE82}" dt="2025-08-07T01:15:39.788" v="663"/>
          <ac:spMkLst>
            <pc:docMk/>
            <pc:sldMk cId="1341457807" sldId="361"/>
            <ac:spMk id="3" creationId="{F3ECE9F5-52D5-B75B-7171-3B12322F43B3}"/>
          </ac:spMkLst>
        </pc:spChg>
      </pc:sldChg>
      <pc:sldChg chg="addSp delSp modSp new mod">
        <pc:chgData name="Safal Kunwar" userId="d2821b23b2b6a7af" providerId="LiveId" clId="{979073E2-5124-4816-8744-1F26A5BAEE82}" dt="2025-08-07T01:16:33.591" v="674" actId="14100"/>
        <pc:sldMkLst>
          <pc:docMk/>
          <pc:sldMk cId="4031059417" sldId="362"/>
        </pc:sldMkLst>
        <pc:spChg chg="del">
          <ac:chgData name="Safal Kunwar" userId="d2821b23b2b6a7af" providerId="LiveId" clId="{979073E2-5124-4816-8744-1F26A5BAEE82}" dt="2025-08-07T01:16:20.343" v="666" actId="478"/>
          <ac:spMkLst>
            <pc:docMk/>
            <pc:sldMk cId="4031059417" sldId="362"/>
            <ac:spMk id="2" creationId="{1B33CDED-E9A1-0E7E-83B3-96186914F739}"/>
          </ac:spMkLst>
        </pc:spChg>
        <pc:spChg chg="del">
          <ac:chgData name="Safal Kunwar" userId="d2821b23b2b6a7af" providerId="LiveId" clId="{979073E2-5124-4816-8744-1F26A5BAEE82}" dt="2025-08-07T01:16:16.104" v="665"/>
          <ac:spMkLst>
            <pc:docMk/>
            <pc:sldMk cId="4031059417" sldId="362"/>
            <ac:spMk id="3" creationId="{E76CF011-9F48-71DA-55D4-77E88F04A158}"/>
          </ac:spMkLst>
        </pc:spChg>
        <pc:graphicFrameChg chg="add mod modGraphic">
          <ac:chgData name="Safal Kunwar" userId="d2821b23b2b6a7af" providerId="LiveId" clId="{979073E2-5124-4816-8744-1F26A5BAEE82}" dt="2025-08-07T01:16:33.591" v="674" actId="14100"/>
          <ac:graphicFrameMkLst>
            <pc:docMk/>
            <pc:sldMk cId="4031059417" sldId="362"/>
            <ac:graphicFrameMk id="4" creationId="{E658B006-6E78-DA83-1582-2478C900AB2F}"/>
          </ac:graphicFrameMkLst>
        </pc:graphicFrameChg>
      </pc:sldChg>
      <pc:sldChg chg="modSp new mod ord">
        <pc:chgData name="Safal Kunwar" userId="d2821b23b2b6a7af" providerId="LiveId" clId="{979073E2-5124-4816-8744-1F26A5BAEE82}" dt="2025-08-07T01:17:05.199" v="685"/>
        <pc:sldMkLst>
          <pc:docMk/>
          <pc:sldMk cId="3588457472" sldId="363"/>
        </pc:sldMkLst>
        <pc:spChg chg="mod">
          <ac:chgData name="Safal Kunwar" userId="d2821b23b2b6a7af" providerId="LiveId" clId="{979073E2-5124-4816-8744-1F26A5BAEE82}" dt="2025-08-07T01:16:58.900" v="683" actId="20577"/>
          <ac:spMkLst>
            <pc:docMk/>
            <pc:sldMk cId="3588457472" sldId="363"/>
            <ac:spMk id="3" creationId="{BA9C2FE4-1B83-7E8A-C14B-E32A8C6A3CF0}"/>
          </ac:spMkLst>
        </pc:spChg>
      </pc:sldChg>
      <pc:sldChg chg="addSp delSp modSp new mod">
        <pc:chgData name="Safal Kunwar" userId="d2821b23b2b6a7af" providerId="LiveId" clId="{979073E2-5124-4816-8744-1F26A5BAEE82}" dt="2025-08-07T01:17:48.362" v="692" actId="1076"/>
        <pc:sldMkLst>
          <pc:docMk/>
          <pc:sldMk cId="2083805385" sldId="364"/>
        </pc:sldMkLst>
        <pc:spChg chg="del">
          <ac:chgData name="Safal Kunwar" userId="d2821b23b2b6a7af" providerId="LiveId" clId="{979073E2-5124-4816-8744-1F26A5BAEE82}" dt="2025-08-07T01:17:44.127" v="691" actId="478"/>
          <ac:spMkLst>
            <pc:docMk/>
            <pc:sldMk cId="2083805385" sldId="364"/>
            <ac:spMk id="2" creationId="{C38FBB86-E4FB-7669-B2ED-766DE2CBAD79}"/>
          </ac:spMkLst>
        </pc:spChg>
        <pc:spChg chg="del">
          <ac:chgData name="Safal Kunwar" userId="d2821b23b2b6a7af" providerId="LiveId" clId="{979073E2-5124-4816-8744-1F26A5BAEE82}" dt="2025-08-07T01:17:34.971" v="687"/>
          <ac:spMkLst>
            <pc:docMk/>
            <pc:sldMk cId="2083805385" sldId="364"/>
            <ac:spMk id="3" creationId="{A89367B4-07C6-4E60-B59A-D9D1965E8DEE}"/>
          </ac:spMkLst>
        </pc:spChg>
        <pc:spChg chg="add mod">
          <ac:chgData name="Safal Kunwar" userId="d2821b23b2b6a7af" providerId="LiveId" clId="{979073E2-5124-4816-8744-1F26A5BAEE82}" dt="2025-08-07T01:17:48.362" v="692" actId="1076"/>
          <ac:spMkLst>
            <pc:docMk/>
            <pc:sldMk cId="2083805385" sldId="364"/>
            <ac:spMk id="4" creationId="{3D922217-880F-0EE2-C6FF-9A4AFCD1ED7F}"/>
          </ac:spMkLst>
        </pc:spChg>
      </pc:sldChg>
      <pc:sldChg chg="addSp delSp modSp new mod modNotesTx">
        <pc:chgData name="Safal Kunwar" userId="d2821b23b2b6a7af" providerId="LiveId" clId="{979073E2-5124-4816-8744-1F26A5BAEE82}" dt="2025-08-08T02:03:13.064" v="835" actId="207"/>
        <pc:sldMkLst>
          <pc:docMk/>
          <pc:sldMk cId="2343976441" sldId="365"/>
        </pc:sldMkLst>
        <pc:spChg chg="del">
          <ac:chgData name="Safal Kunwar" userId="d2821b23b2b6a7af" providerId="LiveId" clId="{979073E2-5124-4816-8744-1F26A5BAEE82}" dt="2025-08-07T15:36:00.161" v="704"/>
          <ac:spMkLst>
            <pc:docMk/>
            <pc:sldMk cId="2343976441" sldId="365"/>
            <ac:spMk id="3" creationId="{C3DA0710-4243-0043-D793-4C9E439F06AD}"/>
          </ac:spMkLst>
        </pc:spChg>
        <pc:spChg chg="add mod">
          <ac:chgData name="Safal Kunwar" userId="d2821b23b2b6a7af" providerId="LiveId" clId="{979073E2-5124-4816-8744-1F26A5BAEE82}" dt="2025-08-08T02:03:13.064" v="835" actId="207"/>
          <ac:spMkLst>
            <pc:docMk/>
            <pc:sldMk cId="2343976441" sldId="365"/>
            <ac:spMk id="4" creationId="{6DFBE9EF-BCE5-EDB3-B226-8685ABE78496}"/>
          </ac:spMkLst>
        </pc:spChg>
      </pc:sldChg>
      <pc:sldChg chg="addSp delSp modSp new mod">
        <pc:chgData name="Safal Kunwar" userId="d2821b23b2b6a7af" providerId="LiveId" clId="{979073E2-5124-4816-8744-1F26A5BAEE82}" dt="2025-08-07T15:38:24.908" v="727" actId="1076"/>
        <pc:sldMkLst>
          <pc:docMk/>
          <pc:sldMk cId="448703241" sldId="366"/>
        </pc:sldMkLst>
        <pc:spChg chg="del">
          <ac:chgData name="Safal Kunwar" userId="d2821b23b2b6a7af" providerId="LiveId" clId="{979073E2-5124-4816-8744-1F26A5BAEE82}" dt="2025-08-07T15:38:15.443" v="721" actId="478"/>
          <ac:spMkLst>
            <pc:docMk/>
            <pc:sldMk cId="448703241" sldId="366"/>
            <ac:spMk id="2" creationId="{C17F7E5D-781E-6473-A761-8D3BC7D37B46}"/>
          </ac:spMkLst>
        </pc:spChg>
        <pc:spChg chg="del">
          <ac:chgData name="Safal Kunwar" userId="d2821b23b2b6a7af" providerId="LiveId" clId="{979073E2-5124-4816-8744-1F26A5BAEE82}" dt="2025-08-07T15:38:13.498" v="720" actId="478"/>
          <ac:spMkLst>
            <pc:docMk/>
            <pc:sldMk cId="448703241" sldId="366"/>
            <ac:spMk id="3" creationId="{4EFB6C68-338E-1139-5733-53007E78B87E}"/>
          </ac:spMkLst>
        </pc:spChg>
        <pc:spChg chg="add mod">
          <ac:chgData name="Safal Kunwar" userId="d2821b23b2b6a7af" providerId="LiveId" clId="{979073E2-5124-4816-8744-1F26A5BAEE82}" dt="2025-08-07T15:38:24.908" v="727" actId="1076"/>
          <ac:spMkLst>
            <pc:docMk/>
            <pc:sldMk cId="448703241" sldId="366"/>
            <ac:spMk id="5" creationId="{D21B8B34-A2E8-05F0-72AC-BCC51EEE2210}"/>
          </ac:spMkLst>
        </pc:spChg>
      </pc:sldChg>
      <pc:sldChg chg="addSp delSp modSp new mod ord">
        <pc:chgData name="Safal Kunwar" userId="d2821b23b2b6a7af" providerId="LiveId" clId="{979073E2-5124-4816-8744-1F26A5BAEE82}" dt="2025-08-07T15:41:44.756" v="821" actId="1076"/>
        <pc:sldMkLst>
          <pc:docMk/>
          <pc:sldMk cId="4105212915" sldId="367"/>
        </pc:sldMkLst>
        <pc:spChg chg="del">
          <ac:chgData name="Safal Kunwar" userId="d2821b23b2b6a7af" providerId="LiveId" clId="{979073E2-5124-4816-8744-1F26A5BAEE82}" dt="2025-08-07T15:41:37.569" v="820" actId="478"/>
          <ac:spMkLst>
            <pc:docMk/>
            <pc:sldMk cId="4105212915" sldId="367"/>
            <ac:spMk id="2" creationId="{11F193F9-4DC2-AC55-8DBC-B0284462515A}"/>
          </ac:spMkLst>
        </pc:spChg>
        <pc:spChg chg="del">
          <ac:chgData name="Safal Kunwar" userId="d2821b23b2b6a7af" providerId="LiveId" clId="{979073E2-5124-4816-8744-1F26A5BAEE82}" dt="2025-08-07T15:40:30.079" v="807"/>
          <ac:spMkLst>
            <pc:docMk/>
            <pc:sldMk cId="4105212915" sldId="367"/>
            <ac:spMk id="3" creationId="{075FB49E-AE5B-8781-A005-9F34D66E2CFB}"/>
          </ac:spMkLst>
        </pc:spChg>
        <pc:graphicFrameChg chg="add mod modGraphic">
          <ac:chgData name="Safal Kunwar" userId="d2821b23b2b6a7af" providerId="LiveId" clId="{979073E2-5124-4816-8744-1F26A5BAEE82}" dt="2025-08-07T15:41:44.756" v="821" actId="1076"/>
          <ac:graphicFrameMkLst>
            <pc:docMk/>
            <pc:sldMk cId="4105212915" sldId="367"/>
            <ac:graphicFrameMk id="4" creationId="{C24E7F75-2257-E282-C23A-CC02464AD661}"/>
          </ac:graphicFrameMkLst>
        </pc:graphicFrameChg>
      </pc:sldChg>
      <pc:sldChg chg="modSp new mod">
        <pc:chgData name="Safal Kunwar" userId="d2821b23b2b6a7af" providerId="LiveId" clId="{979073E2-5124-4816-8744-1F26A5BAEE82}" dt="2025-08-07T15:41:25.571" v="814" actId="27636"/>
        <pc:sldMkLst>
          <pc:docMk/>
          <pc:sldMk cId="1832393718" sldId="368"/>
        </pc:sldMkLst>
        <pc:spChg chg="mod">
          <ac:chgData name="Safal Kunwar" userId="d2821b23b2b6a7af" providerId="LiveId" clId="{979073E2-5124-4816-8744-1F26A5BAEE82}" dt="2025-08-07T15:41:25.571" v="814" actId="27636"/>
          <ac:spMkLst>
            <pc:docMk/>
            <pc:sldMk cId="1832393718" sldId="368"/>
            <ac:spMk id="3" creationId="{0C9C0B03-CE5D-576A-4C61-CEDFF6BCF48A}"/>
          </ac:spMkLst>
        </pc:spChg>
      </pc:sldChg>
      <pc:sldChg chg="addSp delSp modSp new mod">
        <pc:chgData name="Safal Kunwar" userId="d2821b23b2b6a7af" providerId="LiveId" clId="{979073E2-5124-4816-8744-1F26A5BAEE82}" dt="2025-08-07T15:42:10.032" v="829" actId="403"/>
        <pc:sldMkLst>
          <pc:docMk/>
          <pc:sldMk cId="439148629" sldId="369"/>
        </pc:sldMkLst>
        <pc:spChg chg="del">
          <ac:chgData name="Safal Kunwar" userId="d2821b23b2b6a7af" providerId="LiveId" clId="{979073E2-5124-4816-8744-1F26A5BAEE82}" dt="2025-08-07T15:42:01.710" v="825" actId="478"/>
          <ac:spMkLst>
            <pc:docMk/>
            <pc:sldMk cId="439148629" sldId="369"/>
            <ac:spMk id="2" creationId="{A0E749B1-062C-B442-9C02-1F7938294751}"/>
          </ac:spMkLst>
        </pc:spChg>
        <pc:spChg chg="del">
          <ac:chgData name="Safal Kunwar" userId="d2821b23b2b6a7af" providerId="LiveId" clId="{979073E2-5124-4816-8744-1F26A5BAEE82}" dt="2025-08-07T15:42:00.675" v="824" actId="478"/>
          <ac:spMkLst>
            <pc:docMk/>
            <pc:sldMk cId="439148629" sldId="369"/>
            <ac:spMk id="3" creationId="{A48C168C-A917-556B-EEE4-7AD92931A5F7}"/>
          </ac:spMkLst>
        </pc:spChg>
        <pc:spChg chg="add mod">
          <ac:chgData name="Safal Kunwar" userId="d2821b23b2b6a7af" providerId="LiveId" clId="{979073E2-5124-4816-8744-1F26A5BAEE82}" dt="2025-08-07T15:42:10.032" v="829" actId="403"/>
          <ac:spMkLst>
            <pc:docMk/>
            <pc:sldMk cId="439148629" sldId="369"/>
            <ac:spMk id="5" creationId="{34364270-D715-5898-1F25-75B3CFEDDA1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869A8-0A32-47D6-B5F2-7EA820F7E979}" type="datetimeFigureOut">
              <a:rPr lang="en-US" smtClean="0"/>
              <a:t>8/8/2025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BA31C-F23D-4D00-AC2B-C0279BB50074}" type="slidenum">
              <a:rPr lang="en-US" smtClean="0"/>
              <a:t>‹#›</a:t>
            </a:fld>
            <a:endParaRPr lang="en-US"/>
          </a:p>
        </p:txBody>
      </p:sp>
    </p:spTree>
    <p:extLst>
      <p:ext uri="{BB962C8B-B14F-4D97-AF65-F5344CB8AC3E}">
        <p14:creationId xmlns:p14="http://schemas.microsoft.com/office/powerpoint/2010/main" val="4105550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earsonpte.com/pte-updates-2025"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4BA31C-F23D-4D00-AC2B-C0279BB50074}" type="slidenum">
              <a:rPr lang="en-US" smtClean="0"/>
              <a:t>1</a:t>
            </a:fld>
            <a:endParaRPr lang="en-US"/>
          </a:p>
        </p:txBody>
      </p:sp>
    </p:spTree>
    <p:extLst>
      <p:ext uri="{BB962C8B-B14F-4D97-AF65-F5344CB8AC3E}">
        <p14:creationId xmlns:p14="http://schemas.microsoft.com/office/powerpoint/2010/main" val="997548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PTE Academic updates</a:t>
            </a:r>
            <a:endParaRPr lang="en-US" dirty="0"/>
          </a:p>
          <a:p>
            <a:endParaRPr lang="en-US" dirty="0"/>
          </a:p>
        </p:txBody>
      </p:sp>
      <p:sp>
        <p:nvSpPr>
          <p:cNvPr id="4" name="Slide Number Placeholder 3"/>
          <p:cNvSpPr>
            <a:spLocks noGrp="1"/>
          </p:cNvSpPr>
          <p:nvPr>
            <p:ph type="sldNum" sz="quarter" idx="5"/>
          </p:nvPr>
        </p:nvSpPr>
        <p:spPr/>
        <p:txBody>
          <a:bodyPr/>
          <a:lstStyle/>
          <a:p>
            <a:fld id="{2D4BA31C-F23D-4D00-AC2B-C0279BB50074}" type="slidenum">
              <a:rPr lang="en-US" smtClean="0"/>
              <a:t>3</a:t>
            </a:fld>
            <a:endParaRPr lang="en-US"/>
          </a:p>
        </p:txBody>
      </p:sp>
    </p:spTree>
    <p:extLst>
      <p:ext uri="{BB962C8B-B14F-4D97-AF65-F5344CB8AC3E}">
        <p14:creationId xmlns:p14="http://schemas.microsoft.com/office/powerpoint/2010/main" val="2592919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4BA31C-F23D-4D00-AC2B-C0279BB50074}" type="slidenum">
              <a:rPr lang="en-US" smtClean="0"/>
              <a:t>5</a:t>
            </a:fld>
            <a:endParaRPr lang="en-US"/>
          </a:p>
        </p:txBody>
      </p:sp>
    </p:spTree>
    <p:extLst>
      <p:ext uri="{BB962C8B-B14F-4D97-AF65-F5344CB8AC3E}">
        <p14:creationId xmlns:p14="http://schemas.microsoft.com/office/powerpoint/2010/main" val="3759537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based on condition</a:t>
            </a:r>
          </a:p>
          <a:p>
            <a:r>
              <a:rPr lang="en-US" dirty="0"/>
              <a:t>Thought – keywords related to the scenario</a:t>
            </a:r>
          </a:p>
          <a:p>
            <a:endParaRPr lang="en-US" dirty="0"/>
          </a:p>
        </p:txBody>
      </p:sp>
      <p:sp>
        <p:nvSpPr>
          <p:cNvPr id="4" name="Slide Number Placeholder 3"/>
          <p:cNvSpPr>
            <a:spLocks noGrp="1"/>
          </p:cNvSpPr>
          <p:nvPr>
            <p:ph type="sldNum" sz="quarter" idx="5"/>
          </p:nvPr>
        </p:nvSpPr>
        <p:spPr/>
        <p:txBody>
          <a:bodyPr/>
          <a:lstStyle/>
          <a:p>
            <a:fld id="{2D4BA31C-F23D-4D00-AC2B-C0279BB50074}" type="slidenum">
              <a:rPr lang="en-US" smtClean="0"/>
              <a:t>24</a:t>
            </a:fld>
            <a:endParaRPr lang="en-US"/>
          </a:p>
        </p:txBody>
      </p:sp>
    </p:spTree>
    <p:extLst>
      <p:ext uri="{BB962C8B-B14F-4D97-AF65-F5344CB8AC3E}">
        <p14:creationId xmlns:p14="http://schemas.microsoft.com/office/powerpoint/2010/main" val="3340248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A518-B9CF-6AA6-680A-7084665CAA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468EDA-94BC-D4B1-CD61-1C0935108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476527-1DB8-ABF1-AB88-32DFBF1813CC}"/>
              </a:ext>
            </a:extLst>
          </p:cNvPr>
          <p:cNvSpPr>
            <a:spLocks noGrp="1"/>
          </p:cNvSpPr>
          <p:nvPr>
            <p:ph type="dt" sz="half" idx="10"/>
          </p:nvPr>
        </p:nvSpPr>
        <p:spPr/>
        <p:txBody>
          <a:bodyPr/>
          <a:lstStyle/>
          <a:p>
            <a:fld id="{E917A144-342D-4C29-B5A3-877DB3143C0B}" type="datetimeFigureOut">
              <a:rPr lang="en-US" smtClean="0"/>
              <a:t>8/8/2025</a:t>
            </a:fld>
            <a:endParaRPr lang="en-US"/>
          </a:p>
        </p:txBody>
      </p:sp>
      <p:sp>
        <p:nvSpPr>
          <p:cNvPr id="5" name="Footer Placeholder 4">
            <a:extLst>
              <a:ext uri="{FF2B5EF4-FFF2-40B4-BE49-F238E27FC236}">
                <a16:creationId xmlns:a16="http://schemas.microsoft.com/office/drawing/2014/main" id="{28FFDD22-1B1B-381F-7F4B-FF31D39A3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206DC-5492-3976-68DA-E407EC2D5AF5}"/>
              </a:ext>
            </a:extLst>
          </p:cNvPr>
          <p:cNvSpPr>
            <a:spLocks noGrp="1"/>
          </p:cNvSpPr>
          <p:nvPr>
            <p:ph type="sldNum" sz="quarter" idx="12"/>
          </p:nvPr>
        </p:nvSpPr>
        <p:spPr/>
        <p:txBody>
          <a:bodyPr/>
          <a:lstStyle/>
          <a:p>
            <a:fld id="{D2198D54-F960-4918-840C-13B3E0445CF9}" type="slidenum">
              <a:rPr lang="en-US" smtClean="0"/>
              <a:t>‹#›</a:t>
            </a:fld>
            <a:endParaRPr lang="en-US"/>
          </a:p>
        </p:txBody>
      </p:sp>
    </p:spTree>
    <p:extLst>
      <p:ext uri="{BB962C8B-B14F-4D97-AF65-F5344CB8AC3E}">
        <p14:creationId xmlns:p14="http://schemas.microsoft.com/office/powerpoint/2010/main" val="2612785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0A99-2A7B-D6AC-7767-03A5E88EC9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74B653-F3F2-6245-519D-850A0FFEA9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9F0881-5546-AE90-7C46-7F72D8541805}"/>
              </a:ext>
            </a:extLst>
          </p:cNvPr>
          <p:cNvSpPr>
            <a:spLocks noGrp="1"/>
          </p:cNvSpPr>
          <p:nvPr>
            <p:ph type="dt" sz="half" idx="10"/>
          </p:nvPr>
        </p:nvSpPr>
        <p:spPr/>
        <p:txBody>
          <a:bodyPr/>
          <a:lstStyle/>
          <a:p>
            <a:fld id="{E917A144-342D-4C29-B5A3-877DB3143C0B}" type="datetimeFigureOut">
              <a:rPr lang="en-US" smtClean="0"/>
              <a:t>8/8/2025</a:t>
            </a:fld>
            <a:endParaRPr lang="en-US"/>
          </a:p>
        </p:txBody>
      </p:sp>
      <p:sp>
        <p:nvSpPr>
          <p:cNvPr id="5" name="Footer Placeholder 4">
            <a:extLst>
              <a:ext uri="{FF2B5EF4-FFF2-40B4-BE49-F238E27FC236}">
                <a16:creationId xmlns:a16="http://schemas.microsoft.com/office/drawing/2014/main" id="{DC874CE5-C24A-D47F-5345-EAFDD0CF9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F55FC-223D-92F2-877F-7CCAFF70278D}"/>
              </a:ext>
            </a:extLst>
          </p:cNvPr>
          <p:cNvSpPr>
            <a:spLocks noGrp="1"/>
          </p:cNvSpPr>
          <p:nvPr>
            <p:ph type="sldNum" sz="quarter" idx="12"/>
          </p:nvPr>
        </p:nvSpPr>
        <p:spPr/>
        <p:txBody>
          <a:bodyPr/>
          <a:lstStyle/>
          <a:p>
            <a:fld id="{D2198D54-F960-4918-840C-13B3E0445CF9}" type="slidenum">
              <a:rPr lang="en-US" smtClean="0"/>
              <a:t>‹#›</a:t>
            </a:fld>
            <a:endParaRPr lang="en-US"/>
          </a:p>
        </p:txBody>
      </p:sp>
    </p:spTree>
    <p:extLst>
      <p:ext uri="{BB962C8B-B14F-4D97-AF65-F5344CB8AC3E}">
        <p14:creationId xmlns:p14="http://schemas.microsoft.com/office/powerpoint/2010/main" val="3146049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E7EC6C-9846-3F70-8DA9-E62B147840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575123-5197-6803-4DE1-A0ECAB65A7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54707-065F-2CD6-5549-AA375CDD412A}"/>
              </a:ext>
            </a:extLst>
          </p:cNvPr>
          <p:cNvSpPr>
            <a:spLocks noGrp="1"/>
          </p:cNvSpPr>
          <p:nvPr>
            <p:ph type="dt" sz="half" idx="10"/>
          </p:nvPr>
        </p:nvSpPr>
        <p:spPr/>
        <p:txBody>
          <a:bodyPr/>
          <a:lstStyle/>
          <a:p>
            <a:fld id="{E917A144-342D-4C29-B5A3-877DB3143C0B}" type="datetimeFigureOut">
              <a:rPr lang="en-US" smtClean="0"/>
              <a:t>8/8/2025</a:t>
            </a:fld>
            <a:endParaRPr lang="en-US"/>
          </a:p>
        </p:txBody>
      </p:sp>
      <p:sp>
        <p:nvSpPr>
          <p:cNvPr id="5" name="Footer Placeholder 4">
            <a:extLst>
              <a:ext uri="{FF2B5EF4-FFF2-40B4-BE49-F238E27FC236}">
                <a16:creationId xmlns:a16="http://schemas.microsoft.com/office/drawing/2014/main" id="{324FCD5F-BA6B-A354-8324-2B9F19A5C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D06FB-9991-FCF1-E1A8-3B7383BE8EFF}"/>
              </a:ext>
            </a:extLst>
          </p:cNvPr>
          <p:cNvSpPr>
            <a:spLocks noGrp="1"/>
          </p:cNvSpPr>
          <p:nvPr>
            <p:ph type="sldNum" sz="quarter" idx="12"/>
          </p:nvPr>
        </p:nvSpPr>
        <p:spPr/>
        <p:txBody>
          <a:bodyPr/>
          <a:lstStyle/>
          <a:p>
            <a:fld id="{D2198D54-F960-4918-840C-13B3E0445CF9}" type="slidenum">
              <a:rPr lang="en-US" smtClean="0"/>
              <a:t>‹#›</a:t>
            </a:fld>
            <a:endParaRPr lang="en-US"/>
          </a:p>
        </p:txBody>
      </p:sp>
    </p:spTree>
    <p:extLst>
      <p:ext uri="{BB962C8B-B14F-4D97-AF65-F5344CB8AC3E}">
        <p14:creationId xmlns:p14="http://schemas.microsoft.com/office/powerpoint/2010/main" val="24485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0FFA2-63CB-17AD-E1E8-C1C3C24CD6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8D6E0B-B227-E811-0D7C-47669205CE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9E59C-B0EA-79B6-1554-1CA098C0BC0F}"/>
              </a:ext>
            </a:extLst>
          </p:cNvPr>
          <p:cNvSpPr>
            <a:spLocks noGrp="1"/>
          </p:cNvSpPr>
          <p:nvPr>
            <p:ph type="dt" sz="half" idx="10"/>
          </p:nvPr>
        </p:nvSpPr>
        <p:spPr/>
        <p:txBody>
          <a:bodyPr/>
          <a:lstStyle/>
          <a:p>
            <a:fld id="{E917A144-342D-4C29-B5A3-877DB3143C0B}" type="datetimeFigureOut">
              <a:rPr lang="en-US" smtClean="0"/>
              <a:t>8/8/2025</a:t>
            </a:fld>
            <a:endParaRPr lang="en-US"/>
          </a:p>
        </p:txBody>
      </p:sp>
      <p:sp>
        <p:nvSpPr>
          <p:cNvPr id="5" name="Footer Placeholder 4">
            <a:extLst>
              <a:ext uri="{FF2B5EF4-FFF2-40B4-BE49-F238E27FC236}">
                <a16:creationId xmlns:a16="http://schemas.microsoft.com/office/drawing/2014/main" id="{7FAD5B3C-4EA7-6C7E-C0E4-1F8948513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BAF4F-6881-D19F-507A-0A5F7E8B36A7}"/>
              </a:ext>
            </a:extLst>
          </p:cNvPr>
          <p:cNvSpPr>
            <a:spLocks noGrp="1"/>
          </p:cNvSpPr>
          <p:nvPr>
            <p:ph type="sldNum" sz="quarter" idx="12"/>
          </p:nvPr>
        </p:nvSpPr>
        <p:spPr/>
        <p:txBody>
          <a:bodyPr/>
          <a:lstStyle/>
          <a:p>
            <a:fld id="{D2198D54-F960-4918-840C-13B3E0445CF9}" type="slidenum">
              <a:rPr lang="en-US" smtClean="0"/>
              <a:t>‹#›</a:t>
            </a:fld>
            <a:endParaRPr lang="en-US"/>
          </a:p>
        </p:txBody>
      </p:sp>
    </p:spTree>
    <p:extLst>
      <p:ext uri="{BB962C8B-B14F-4D97-AF65-F5344CB8AC3E}">
        <p14:creationId xmlns:p14="http://schemas.microsoft.com/office/powerpoint/2010/main" val="25528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00420-F87D-6257-C1AD-1F7449BEC7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97B3E4-D9B4-9FB4-1224-BE73B8DAEB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82C8DC-2179-EFB9-76E5-5C1CCF148347}"/>
              </a:ext>
            </a:extLst>
          </p:cNvPr>
          <p:cNvSpPr>
            <a:spLocks noGrp="1"/>
          </p:cNvSpPr>
          <p:nvPr>
            <p:ph type="dt" sz="half" idx="10"/>
          </p:nvPr>
        </p:nvSpPr>
        <p:spPr/>
        <p:txBody>
          <a:bodyPr/>
          <a:lstStyle/>
          <a:p>
            <a:fld id="{E917A144-342D-4C29-B5A3-877DB3143C0B}" type="datetimeFigureOut">
              <a:rPr lang="en-US" smtClean="0"/>
              <a:t>8/8/2025</a:t>
            </a:fld>
            <a:endParaRPr lang="en-US"/>
          </a:p>
        </p:txBody>
      </p:sp>
      <p:sp>
        <p:nvSpPr>
          <p:cNvPr id="5" name="Footer Placeholder 4">
            <a:extLst>
              <a:ext uri="{FF2B5EF4-FFF2-40B4-BE49-F238E27FC236}">
                <a16:creationId xmlns:a16="http://schemas.microsoft.com/office/drawing/2014/main" id="{DBF77E2E-3FA3-8A54-2175-D52324C5A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E1382-5FEB-0399-75ED-5ACBA4D1786B}"/>
              </a:ext>
            </a:extLst>
          </p:cNvPr>
          <p:cNvSpPr>
            <a:spLocks noGrp="1"/>
          </p:cNvSpPr>
          <p:nvPr>
            <p:ph type="sldNum" sz="quarter" idx="12"/>
          </p:nvPr>
        </p:nvSpPr>
        <p:spPr/>
        <p:txBody>
          <a:bodyPr/>
          <a:lstStyle/>
          <a:p>
            <a:fld id="{D2198D54-F960-4918-840C-13B3E0445CF9}" type="slidenum">
              <a:rPr lang="en-US" smtClean="0"/>
              <a:t>‹#›</a:t>
            </a:fld>
            <a:endParaRPr lang="en-US"/>
          </a:p>
        </p:txBody>
      </p:sp>
    </p:spTree>
    <p:extLst>
      <p:ext uri="{BB962C8B-B14F-4D97-AF65-F5344CB8AC3E}">
        <p14:creationId xmlns:p14="http://schemas.microsoft.com/office/powerpoint/2010/main" val="2771964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C144-F6D0-B0C8-75E1-C7A0085801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5754A5-94FC-B82D-15DA-9573D216F6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605C4C-97ED-83EB-F0BD-923E572D5B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737BFA-8001-507B-1737-7F39E7EA143B}"/>
              </a:ext>
            </a:extLst>
          </p:cNvPr>
          <p:cNvSpPr>
            <a:spLocks noGrp="1"/>
          </p:cNvSpPr>
          <p:nvPr>
            <p:ph type="dt" sz="half" idx="10"/>
          </p:nvPr>
        </p:nvSpPr>
        <p:spPr/>
        <p:txBody>
          <a:bodyPr/>
          <a:lstStyle/>
          <a:p>
            <a:fld id="{E917A144-342D-4C29-B5A3-877DB3143C0B}" type="datetimeFigureOut">
              <a:rPr lang="en-US" smtClean="0"/>
              <a:t>8/8/2025</a:t>
            </a:fld>
            <a:endParaRPr lang="en-US"/>
          </a:p>
        </p:txBody>
      </p:sp>
      <p:sp>
        <p:nvSpPr>
          <p:cNvPr id="6" name="Footer Placeholder 5">
            <a:extLst>
              <a:ext uri="{FF2B5EF4-FFF2-40B4-BE49-F238E27FC236}">
                <a16:creationId xmlns:a16="http://schemas.microsoft.com/office/drawing/2014/main" id="{9773DB3D-6348-0D7E-9C81-9151FFE5A9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F2CFB-DBB3-E5EA-2ABE-235457752D15}"/>
              </a:ext>
            </a:extLst>
          </p:cNvPr>
          <p:cNvSpPr>
            <a:spLocks noGrp="1"/>
          </p:cNvSpPr>
          <p:nvPr>
            <p:ph type="sldNum" sz="quarter" idx="12"/>
          </p:nvPr>
        </p:nvSpPr>
        <p:spPr/>
        <p:txBody>
          <a:bodyPr/>
          <a:lstStyle/>
          <a:p>
            <a:fld id="{D2198D54-F960-4918-840C-13B3E0445CF9}" type="slidenum">
              <a:rPr lang="en-US" smtClean="0"/>
              <a:t>‹#›</a:t>
            </a:fld>
            <a:endParaRPr lang="en-US"/>
          </a:p>
        </p:txBody>
      </p:sp>
    </p:spTree>
    <p:extLst>
      <p:ext uri="{BB962C8B-B14F-4D97-AF65-F5344CB8AC3E}">
        <p14:creationId xmlns:p14="http://schemas.microsoft.com/office/powerpoint/2010/main" val="325102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6930-2DAC-681F-FB6F-90E5859810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9E66C9-FF0F-F1C0-02E1-1C13EA4FBD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22E0CA-3665-8276-9504-0EC787385B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0E7FA3-8DA7-7D4B-B827-0D11AEB2F6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D06C98-2D07-E05D-1810-0E69C9FF7C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487432-DB24-E7E1-8259-017BCB986E7B}"/>
              </a:ext>
            </a:extLst>
          </p:cNvPr>
          <p:cNvSpPr>
            <a:spLocks noGrp="1"/>
          </p:cNvSpPr>
          <p:nvPr>
            <p:ph type="dt" sz="half" idx="10"/>
          </p:nvPr>
        </p:nvSpPr>
        <p:spPr/>
        <p:txBody>
          <a:bodyPr/>
          <a:lstStyle/>
          <a:p>
            <a:fld id="{E917A144-342D-4C29-B5A3-877DB3143C0B}" type="datetimeFigureOut">
              <a:rPr lang="en-US" smtClean="0"/>
              <a:t>8/8/2025</a:t>
            </a:fld>
            <a:endParaRPr lang="en-US"/>
          </a:p>
        </p:txBody>
      </p:sp>
      <p:sp>
        <p:nvSpPr>
          <p:cNvPr id="8" name="Footer Placeholder 7">
            <a:extLst>
              <a:ext uri="{FF2B5EF4-FFF2-40B4-BE49-F238E27FC236}">
                <a16:creationId xmlns:a16="http://schemas.microsoft.com/office/drawing/2014/main" id="{80A044B7-C5AC-8AD0-13F6-0B2C42AF69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87DD51-C47B-A5F1-C6CB-4F6EAC8B608E}"/>
              </a:ext>
            </a:extLst>
          </p:cNvPr>
          <p:cNvSpPr>
            <a:spLocks noGrp="1"/>
          </p:cNvSpPr>
          <p:nvPr>
            <p:ph type="sldNum" sz="quarter" idx="12"/>
          </p:nvPr>
        </p:nvSpPr>
        <p:spPr/>
        <p:txBody>
          <a:bodyPr/>
          <a:lstStyle/>
          <a:p>
            <a:fld id="{D2198D54-F960-4918-840C-13B3E0445CF9}" type="slidenum">
              <a:rPr lang="en-US" smtClean="0"/>
              <a:t>‹#›</a:t>
            </a:fld>
            <a:endParaRPr lang="en-US"/>
          </a:p>
        </p:txBody>
      </p:sp>
    </p:spTree>
    <p:extLst>
      <p:ext uri="{BB962C8B-B14F-4D97-AF65-F5344CB8AC3E}">
        <p14:creationId xmlns:p14="http://schemas.microsoft.com/office/powerpoint/2010/main" val="2250054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E3E1-FFA1-78BA-F77F-8CF7CEFA0A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B5382-20A7-6977-0FEA-40FAE41B52F5}"/>
              </a:ext>
            </a:extLst>
          </p:cNvPr>
          <p:cNvSpPr>
            <a:spLocks noGrp="1"/>
          </p:cNvSpPr>
          <p:nvPr>
            <p:ph type="dt" sz="half" idx="10"/>
          </p:nvPr>
        </p:nvSpPr>
        <p:spPr/>
        <p:txBody>
          <a:bodyPr/>
          <a:lstStyle/>
          <a:p>
            <a:fld id="{E917A144-342D-4C29-B5A3-877DB3143C0B}" type="datetimeFigureOut">
              <a:rPr lang="en-US" smtClean="0"/>
              <a:t>8/8/2025</a:t>
            </a:fld>
            <a:endParaRPr lang="en-US"/>
          </a:p>
        </p:txBody>
      </p:sp>
      <p:sp>
        <p:nvSpPr>
          <p:cNvPr id="4" name="Footer Placeholder 3">
            <a:extLst>
              <a:ext uri="{FF2B5EF4-FFF2-40B4-BE49-F238E27FC236}">
                <a16:creationId xmlns:a16="http://schemas.microsoft.com/office/drawing/2014/main" id="{6EB97591-8275-01F9-7F79-4079E9AE05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FB7126-CF91-F834-AFD9-6EA92B6C5300}"/>
              </a:ext>
            </a:extLst>
          </p:cNvPr>
          <p:cNvSpPr>
            <a:spLocks noGrp="1"/>
          </p:cNvSpPr>
          <p:nvPr>
            <p:ph type="sldNum" sz="quarter" idx="12"/>
          </p:nvPr>
        </p:nvSpPr>
        <p:spPr/>
        <p:txBody>
          <a:bodyPr/>
          <a:lstStyle/>
          <a:p>
            <a:fld id="{D2198D54-F960-4918-840C-13B3E0445CF9}" type="slidenum">
              <a:rPr lang="en-US" smtClean="0"/>
              <a:t>‹#›</a:t>
            </a:fld>
            <a:endParaRPr lang="en-US"/>
          </a:p>
        </p:txBody>
      </p:sp>
    </p:spTree>
    <p:extLst>
      <p:ext uri="{BB962C8B-B14F-4D97-AF65-F5344CB8AC3E}">
        <p14:creationId xmlns:p14="http://schemas.microsoft.com/office/powerpoint/2010/main" val="290978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87BF5-004F-097E-D1BB-99037A216851}"/>
              </a:ext>
            </a:extLst>
          </p:cNvPr>
          <p:cNvSpPr>
            <a:spLocks noGrp="1"/>
          </p:cNvSpPr>
          <p:nvPr>
            <p:ph type="dt" sz="half" idx="10"/>
          </p:nvPr>
        </p:nvSpPr>
        <p:spPr/>
        <p:txBody>
          <a:bodyPr/>
          <a:lstStyle/>
          <a:p>
            <a:fld id="{E917A144-342D-4C29-B5A3-877DB3143C0B}" type="datetimeFigureOut">
              <a:rPr lang="en-US" smtClean="0"/>
              <a:t>8/8/2025</a:t>
            </a:fld>
            <a:endParaRPr lang="en-US"/>
          </a:p>
        </p:txBody>
      </p:sp>
      <p:sp>
        <p:nvSpPr>
          <p:cNvPr id="3" name="Footer Placeholder 2">
            <a:extLst>
              <a:ext uri="{FF2B5EF4-FFF2-40B4-BE49-F238E27FC236}">
                <a16:creationId xmlns:a16="http://schemas.microsoft.com/office/drawing/2014/main" id="{6A1098E0-25FB-FB54-ED9F-FC32604FC6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4EB81C-54F4-24A2-BC0C-CB8696F23C46}"/>
              </a:ext>
            </a:extLst>
          </p:cNvPr>
          <p:cNvSpPr>
            <a:spLocks noGrp="1"/>
          </p:cNvSpPr>
          <p:nvPr>
            <p:ph type="sldNum" sz="quarter" idx="12"/>
          </p:nvPr>
        </p:nvSpPr>
        <p:spPr/>
        <p:txBody>
          <a:bodyPr/>
          <a:lstStyle/>
          <a:p>
            <a:fld id="{D2198D54-F960-4918-840C-13B3E0445CF9}" type="slidenum">
              <a:rPr lang="en-US" smtClean="0"/>
              <a:t>‹#›</a:t>
            </a:fld>
            <a:endParaRPr lang="en-US"/>
          </a:p>
        </p:txBody>
      </p:sp>
    </p:spTree>
    <p:extLst>
      <p:ext uri="{BB962C8B-B14F-4D97-AF65-F5344CB8AC3E}">
        <p14:creationId xmlns:p14="http://schemas.microsoft.com/office/powerpoint/2010/main" val="415104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410D-2421-2278-FB5C-BFAD2454E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3BC08B-70AB-34AC-CFC1-1F47A01264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94C128-F9E9-94B9-D8C1-3780374BE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8559C-6F42-5D16-766F-CCC1748E91E0}"/>
              </a:ext>
            </a:extLst>
          </p:cNvPr>
          <p:cNvSpPr>
            <a:spLocks noGrp="1"/>
          </p:cNvSpPr>
          <p:nvPr>
            <p:ph type="dt" sz="half" idx="10"/>
          </p:nvPr>
        </p:nvSpPr>
        <p:spPr/>
        <p:txBody>
          <a:bodyPr/>
          <a:lstStyle/>
          <a:p>
            <a:fld id="{E917A144-342D-4C29-B5A3-877DB3143C0B}" type="datetimeFigureOut">
              <a:rPr lang="en-US" smtClean="0"/>
              <a:t>8/8/2025</a:t>
            </a:fld>
            <a:endParaRPr lang="en-US"/>
          </a:p>
        </p:txBody>
      </p:sp>
      <p:sp>
        <p:nvSpPr>
          <p:cNvPr id="6" name="Footer Placeholder 5">
            <a:extLst>
              <a:ext uri="{FF2B5EF4-FFF2-40B4-BE49-F238E27FC236}">
                <a16:creationId xmlns:a16="http://schemas.microsoft.com/office/drawing/2014/main" id="{6EDB400A-17E6-14F1-F107-27DC18BF0E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0399A-B92C-039C-7E55-FACBCE401944}"/>
              </a:ext>
            </a:extLst>
          </p:cNvPr>
          <p:cNvSpPr>
            <a:spLocks noGrp="1"/>
          </p:cNvSpPr>
          <p:nvPr>
            <p:ph type="sldNum" sz="quarter" idx="12"/>
          </p:nvPr>
        </p:nvSpPr>
        <p:spPr/>
        <p:txBody>
          <a:bodyPr/>
          <a:lstStyle/>
          <a:p>
            <a:fld id="{D2198D54-F960-4918-840C-13B3E0445CF9}" type="slidenum">
              <a:rPr lang="en-US" smtClean="0"/>
              <a:t>‹#›</a:t>
            </a:fld>
            <a:endParaRPr lang="en-US"/>
          </a:p>
        </p:txBody>
      </p:sp>
    </p:spTree>
    <p:extLst>
      <p:ext uri="{BB962C8B-B14F-4D97-AF65-F5344CB8AC3E}">
        <p14:creationId xmlns:p14="http://schemas.microsoft.com/office/powerpoint/2010/main" val="1495003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E399-CBE0-D946-70AB-68DCEFF4E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B4B1BE-B0B5-3793-9950-CA61BEFC76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81E0EE-6AEA-8645-9E79-95326634F7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C743DC-1B6F-9D93-923F-884C58C6CBCB}"/>
              </a:ext>
            </a:extLst>
          </p:cNvPr>
          <p:cNvSpPr>
            <a:spLocks noGrp="1"/>
          </p:cNvSpPr>
          <p:nvPr>
            <p:ph type="dt" sz="half" idx="10"/>
          </p:nvPr>
        </p:nvSpPr>
        <p:spPr/>
        <p:txBody>
          <a:bodyPr/>
          <a:lstStyle/>
          <a:p>
            <a:fld id="{E917A144-342D-4C29-B5A3-877DB3143C0B}" type="datetimeFigureOut">
              <a:rPr lang="en-US" smtClean="0"/>
              <a:t>8/8/2025</a:t>
            </a:fld>
            <a:endParaRPr lang="en-US"/>
          </a:p>
        </p:txBody>
      </p:sp>
      <p:sp>
        <p:nvSpPr>
          <p:cNvPr id="6" name="Footer Placeholder 5">
            <a:extLst>
              <a:ext uri="{FF2B5EF4-FFF2-40B4-BE49-F238E27FC236}">
                <a16:creationId xmlns:a16="http://schemas.microsoft.com/office/drawing/2014/main" id="{29F2D882-F0A0-B5E5-95A8-88DB49EF6B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8B495-2E10-4BC2-19F0-8EEA50E45A7B}"/>
              </a:ext>
            </a:extLst>
          </p:cNvPr>
          <p:cNvSpPr>
            <a:spLocks noGrp="1"/>
          </p:cNvSpPr>
          <p:nvPr>
            <p:ph type="sldNum" sz="quarter" idx="12"/>
          </p:nvPr>
        </p:nvSpPr>
        <p:spPr/>
        <p:txBody>
          <a:bodyPr/>
          <a:lstStyle/>
          <a:p>
            <a:fld id="{D2198D54-F960-4918-840C-13B3E0445CF9}" type="slidenum">
              <a:rPr lang="en-US" smtClean="0"/>
              <a:t>‹#›</a:t>
            </a:fld>
            <a:endParaRPr lang="en-US"/>
          </a:p>
        </p:txBody>
      </p:sp>
    </p:spTree>
    <p:extLst>
      <p:ext uri="{BB962C8B-B14F-4D97-AF65-F5344CB8AC3E}">
        <p14:creationId xmlns:p14="http://schemas.microsoft.com/office/powerpoint/2010/main" val="2532480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EB110B-1EA2-40CA-A8C6-B13A240FA5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D05B0A-A3E9-C4A1-D177-896B40F932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B2F13-8C16-1866-0CC3-9CA1AD5FFA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7A144-342D-4C29-B5A3-877DB3143C0B}" type="datetimeFigureOut">
              <a:rPr lang="en-US" smtClean="0"/>
              <a:t>8/8/2025</a:t>
            </a:fld>
            <a:endParaRPr lang="en-US"/>
          </a:p>
        </p:txBody>
      </p:sp>
      <p:sp>
        <p:nvSpPr>
          <p:cNvPr id="5" name="Footer Placeholder 4">
            <a:extLst>
              <a:ext uri="{FF2B5EF4-FFF2-40B4-BE49-F238E27FC236}">
                <a16:creationId xmlns:a16="http://schemas.microsoft.com/office/drawing/2014/main" id="{DE2A51B1-906C-81F6-2C7D-E2F76914F3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ABFE18-E63D-ECD8-8D2C-838A18020A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98D54-F960-4918-840C-13B3E0445CF9}" type="slidenum">
              <a:rPr lang="en-US" smtClean="0"/>
              <a:t>‹#›</a:t>
            </a:fld>
            <a:endParaRPr lang="en-US"/>
          </a:p>
        </p:txBody>
      </p:sp>
    </p:spTree>
    <p:extLst>
      <p:ext uri="{BB962C8B-B14F-4D97-AF65-F5344CB8AC3E}">
        <p14:creationId xmlns:p14="http://schemas.microsoft.com/office/powerpoint/2010/main" val="2297979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arsonpte.com/pte-updates-2025"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9983-0E54-F02E-EC64-2FB4C335C2FF}"/>
              </a:ext>
            </a:extLst>
          </p:cNvPr>
          <p:cNvSpPr>
            <a:spLocks noGrp="1"/>
          </p:cNvSpPr>
          <p:nvPr>
            <p:ph type="ctrTitle"/>
          </p:nvPr>
        </p:nvSpPr>
        <p:spPr/>
        <p:txBody>
          <a:bodyPr/>
          <a:lstStyle/>
          <a:p>
            <a:r>
              <a:rPr lang="en-US" dirty="0"/>
              <a:t>Summarize Group Discussion </a:t>
            </a:r>
          </a:p>
        </p:txBody>
      </p:sp>
      <p:sp>
        <p:nvSpPr>
          <p:cNvPr id="3" name="Subtitle 2">
            <a:extLst>
              <a:ext uri="{FF2B5EF4-FFF2-40B4-BE49-F238E27FC236}">
                <a16:creationId xmlns:a16="http://schemas.microsoft.com/office/drawing/2014/main" id="{1DEFD4CF-33B8-C50E-C60B-508D70AA226A}"/>
              </a:ext>
            </a:extLst>
          </p:cNvPr>
          <p:cNvSpPr>
            <a:spLocks noGrp="1"/>
          </p:cNvSpPr>
          <p:nvPr>
            <p:ph type="subTitle" idx="1"/>
          </p:nvPr>
        </p:nvSpPr>
        <p:spPr/>
        <p:txBody>
          <a:bodyPr/>
          <a:lstStyle/>
          <a:p>
            <a:r>
              <a:rPr lang="en-US" dirty="0">
                <a:hlinkClick r:id="rId3"/>
              </a:rPr>
              <a:t>PTE Academic updates</a:t>
            </a:r>
            <a:endParaRPr lang="en-US" dirty="0"/>
          </a:p>
          <a:p>
            <a:endParaRPr lang="en-US" dirty="0"/>
          </a:p>
        </p:txBody>
      </p:sp>
    </p:spTree>
    <p:extLst>
      <p:ext uri="{BB962C8B-B14F-4D97-AF65-F5344CB8AC3E}">
        <p14:creationId xmlns:p14="http://schemas.microsoft.com/office/powerpoint/2010/main" val="1345377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C552-91BE-C01E-3A49-B1F71C73E5E1}"/>
              </a:ext>
            </a:extLst>
          </p:cNvPr>
          <p:cNvSpPr>
            <a:spLocks noGrp="1"/>
          </p:cNvSpPr>
          <p:nvPr>
            <p:ph type="title"/>
          </p:nvPr>
        </p:nvSpPr>
        <p:spPr/>
        <p:txBody>
          <a:bodyPr/>
          <a:lstStyle/>
          <a:p>
            <a:r>
              <a:rPr lang="en-US" dirty="0"/>
              <a:t>When presenting individual speaker opinions.</a:t>
            </a:r>
          </a:p>
        </p:txBody>
      </p:sp>
      <p:sp>
        <p:nvSpPr>
          <p:cNvPr id="3" name="Content Placeholder 2">
            <a:extLst>
              <a:ext uri="{FF2B5EF4-FFF2-40B4-BE49-F238E27FC236}">
                <a16:creationId xmlns:a16="http://schemas.microsoft.com/office/drawing/2014/main" id="{B168DDB6-5DF1-0A33-48F5-CC8A46C01260}"/>
              </a:ext>
            </a:extLst>
          </p:cNvPr>
          <p:cNvSpPr>
            <a:spLocks noGrp="1"/>
          </p:cNvSpPr>
          <p:nvPr>
            <p:ph idx="1"/>
          </p:nvPr>
        </p:nvSpPr>
        <p:spPr/>
        <p:txBody>
          <a:bodyPr/>
          <a:lstStyle/>
          <a:p>
            <a:r>
              <a:rPr lang="en-US" dirty="0"/>
              <a:t>Speaker A emphasized [KEYWORD] as a solution to [PROBLEM].</a:t>
            </a:r>
          </a:p>
          <a:p>
            <a:r>
              <a:rPr lang="en-US" dirty="0"/>
              <a:t>Speaker C questioned the effectiveness of [KEYWORD], calling for alternative approaches.</a:t>
            </a:r>
          </a:p>
          <a:p>
            <a:r>
              <a:rPr lang="en-US" dirty="0"/>
              <a:t>According to Speaker B, [KEYWORD] could improve [AREA].</a:t>
            </a:r>
          </a:p>
          <a:p>
            <a:r>
              <a:rPr lang="en-US" dirty="0"/>
              <a:t>Speaker A firmly believed that [KEYWORD] outweighs the risks of [OTHER KEYWORD].</a:t>
            </a:r>
          </a:p>
          <a:p>
            <a:endParaRPr lang="en-US" dirty="0"/>
          </a:p>
        </p:txBody>
      </p:sp>
    </p:spTree>
    <p:extLst>
      <p:ext uri="{BB962C8B-B14F-4D97-AF65-F5344CB8AC3E}">
        <p14:creationId xmlns:p14="http://schemas.microsoft.com/office/powerpoint/2010/main" val="2599565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8373-ACE9-0658-55AB-8FCF960CEA98}"/>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F63ED730-00BE-9C82-C555-3F998A2FF62F}"/>
              </a:ext>
            </a:extLst>
          </p:cNvPr>
          <p:cNvSpPr>
            <a:spLocks noGrp="1"/>
          </p:cNvSpPr>
          <p:nvPr>
            <p:ph idx="1"/>
          </p:nvPr>
        </p:nvSpPr>
        <p:spPr/>
        <p:txBody>
          <a:bodyPr/>
          <a:lstStyle/>
          <a:p>
            <a:r>
              <a:rPr lang="en-US" dirty="0"/>
              <a:t>In conclusion, Speaker A and B focused on the benefits of [TOPIC], whereas Speaker C discussed its limitations.</a:t>
            </a:r>
          </a:p>
          <a:p>
            <a:r>
              <a:rPr lang="en-US" dirty="0"/>
              <a:t>To sum up, while some speakers favored [KEYWORD], others highlighted its shortcomings, leading to a balanced viewpoint.</a:t>
            </a:r>
          </a:p>
          <a:p>
            <a:r>
              <a:rPr lang="en-US" dirty="0"/>
              <a:t>The discussion concluded with mixed opinions: some emphasized the advantages, while others stressed the risks.</a:t>
            </a:r>
          </a:p>
          <a:p>
            <a:r>
              <a:rPr lang="en-US" dirty="0"/>
              <a:t>Ultimately, the group reached a tentative conclusion that [FINAL KEYWORD] may offer the most effective solution.</a:t>
            </a:r>
          </a:p>
          <a:p>
            <a:endParaRPr lang="en-US" dirty="0"/>
          </a:p>
        </p:txBody>
      </p:sp>
    </p:spTree>
    <p:extLst>
      <p:ext uri="{BB962C8B-B14F-4D97-AF65-F5344CB8AC3E}">
        <p14:creationId xmlns:p14="http://schemas.microsoft.com/office/powerpoint/2010/main" val="350158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5157DFA-B1D8-7190-48E4-05F8984CE3E7}"/>
              </a:ext>
            </a:extLst>
          </p:cNvPr>
          <p:cNvSpPr>
            <a:spLocks noGrp="1" noChangeArrowheads="1"/>
          </p:cNvSpPr>
          <p:nvPr>
            <p:ph idx="1"/>
          </p:nvPr>
        </p:nvSpPr>
        <p:spPr bwMode="auto">
          <a:xfrm>
            <a:off x="342901" y="1817771"/>
            <a:ext cx="1147485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conversation included a wide spectrum of ideas.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To begin, Speaker A brought attention to </a:t>
            </a:r>
            <a:r>
              <a:rPr kumimoji="0" lang="en-US" altLang="en-US" sz="2400" b="1" i="0" u="none" strike="noStrike" cap="none" normalizeH="0" baseline="0" dirty="0">
                <a:ln>
                  <a:noFill/>
                </a:ln>
                <a:solidFill>
                  <a:schemeClr val="tx1"/>
                </a:solidFill>
                <a:effectLst/>
                <a:latin typeface="Arial" panose="020B0604020202020204" pitchFamily="34" charset="0"/>
              </a:rPr>
              <a:t>(insert essential idea), </a:t>
            </a:r>
            <a:r>
              <a:rPr kumimoji="0" lang="en-US" altLang="en-US" sz="2400" b="0" i="0" u="none" strike="noStrike" cap="none" normalizeH="0" baseline="0" dirty="0">
                <a:ln>
                  <a:noFill/>
                </a:ln>
                <a:solidFill>
                  <a:schemeClr val="tx1"/>
                </a:solidFill>
                <a:effectLst/>
                <a:latin typeface="Arial" panose="020B0604020202020204" pitchFamily="34" charset="0"/>
              </a:rPr>
              <a:t>emphasizing its significance for </a:t>
            </a:r>
            <a:r>
              <a:rPr kumimoji="0" lang="en-US" altLang="en-US" sz="2400" b="1" i="0" u="none" strike="noStrike" cap="none" normalizeH="0" baseline="0" dirty="0">
                <a:ln>
                  <a:noFill/>
                </a:ln>
                <a:solidFill>
                  <a:schemeClr val="tx1"/>
                </a:solidFill>
                <a:effectLst/>
                <a:latin typeface="Arial" panose="020B0604020202020204" pitchFamily="34" charset="0"/>
              </a:rPr>
              <a:t>(insert topic).</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Following that, Speaker B attacked the problem from a different angle, pointing out that </a:t>
            </a:r>
            <a:r>
              <a:rPr kumimoji="0" lang="en-US" altLang="en-US" sz="2400" b="1" i="0" u="none" strike="noStrike" cap="none" normalizeH="0" baseline="0" dirty="0">
                <a:ln>
                  <a:noFill/>
                </a:ln>
                <a:solidFill>
                  <a:schemeClr val="tx1"/>
                </a:solidFill>
                <a:effectLst/>
                <a:latin typeface="Arial" panose="020B0604020202020204" pitchFamily="34" charset="0"/>
              </a:rPr>
              <a:t>(insert contrast/other keyword) </a:t>
            </a:r>
            <a:r>
              <a:rPr kumimoji="0" lang="en-US" altLang="en-US" sz="2400" b="0" i="0" u="none" strike="noStrike" cap="none" normalizeH="0" baseline="0" dirty="0">
                <a:ln>
                  <a:noFill/>
                </a:ln>
                <a:solidFill>
                  <a:schemeClr val="tx1"/>
                </a:solidFill>
                <a:effectLst/>
                <a:latin typeface="Arial" panose="020B0604020202020204" pitchFamily="34" charset="0"/>
              </a:rPr>
              <a:t>might be more practical or important.</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Meanwhile, Speaker C seemed to be more concerned about </a:t>
            </a:r>
            <a:r>
              <a:rPr kumimoji="0" lang="en-US" altLang="en-US" sz="2400" b="1" i="0" u="none" strike="noStrike" cap="none" normalizeH="0" baseline="0" dirty="0">
                <a:ln>
                  <a:noFill/>
                </a:ln>
                <a:solidFill>
                  <a:schemeClr val="tx1"/>
                </a:solidFill>
                <a:effectLst/>
                <a:latin typeface="Arial" panose="020B0604020202020204" pitchFamily="34" charset="0"/>
              </a:rPr>
              <a:t>(insert risk, downside, or constraint), </a:t>
            </a:r>
            <a:r>
              <a:rPr kumimoji="0" lang="en-US" altLang="en-US" sz="2400" b="0" i="0" u="none" strike="noStrike" cap="none" normalizeH="0" baseline="0" dirty="0">
                <a:ln>
                  <a:noFill/>
                </a:ln>
                <a:solidFill>
                  <a:schemeClr val="tx1"/>
                </a:solidFill>
                <a:effectLst/>
                <a:latin typeface="Arial" panose="020B0604020202020204" pitchFamily="34" charset="0"/>
              </a:rPr>
              <a:t>which added dimension to the conversation.</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Interestingly, despite their differing perspectives, they all touched on essential aspects of </a:t>
            </a:r>
            <a:r>
              <a:rPr kumimoji="0" lang="en-US" altLang="en-US" sz="2400" b="1" i="0" u="none" strike="noStrike" cap="none" normalizeH="0" baseline="0" dirty="0">
                <a:ln>
                  <a:noFill/>
                </a:ln>
                <a:solidFill>
                  <a:schemeClr val="tx1"/>
                </a:solidFill>
                <a:effectLst/>
                <a:latin typeface="Arial" panose="020B0604020202020204" pitchFamily="34" charset="0"/>
              </a:rPr>
              <a:t>(insert issue).</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It was clear by the end of the conversation that </a:t>
            </a:r>
            <a:r>
              <a:rPr kumimoji="0" lang="en-US" altLang="en-US" sz="2400" b="1" i="0" u="none" strike="noStrike" cap="none" normalizeH="0" baseline="0" dirty="0">
                <a:ln>
                  <a:noFill/>
                </a:ln>
                <a:solidFill>
                  <a:schemeClr val="tx1"/>
                </a:solidFill>
                <a:effectLst/>
                <a:latin typeface="Arial" panose="020B0604020202020204" pitchFamily="34" charset="0"/>
              </a:rPr>
              <a:t>both keywords </a:t>
            </a:r>
            <a:r>
              <a:rPr kumimoji="0" lang="en-US" altLang="en-US" sz="2400" b="0" i="0" u="none" strike="noStrike" cap="none" normalizeH="0" baseline="0" dirty="0">
                <a:ln>
                  <a:noFill/>
                </a:ln>
                <a:solidFill>
                  <a:schemeClr val="tx1"/>
                </a:solidFill>
                <a:effectLst/>
                <a:latin typeface="Arial" panose="020B0604020202020204" pitchFamily="34" charset="0"/>
              </a:rPr>
              <a:t>were present, which made the topic more well-rounded and motivating/</a:t>
            </a:r>
            <a:r>
              <a:rPr kumimoji="0" lang="en-US" altLang="en-US" sz="2400" b="1" i="0" u="none" strike="noStrike" cap="none" normalizeH="0" baseline="0" dirty="0">
                <a:ln>
                  <a:noFill/>
                </a:ln>
                <a:solidFill>
                  <a:schemeClr val="tx1"/>
                </a:solidFill>
                <a:effectLst/>
                <a:latin typeface="Arial" panose="020B0604020202020204" pitchFamily="34" charset="0"/>
              </a:rPr>
              <a:t>any related keyword</a:t>
            </a:r>
            <a:r>
              <a:rPr kumimoji="0" lang="en-US" altLang="en-US" sz="24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878649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D558464-9133-5BAC-1BAF-53E30A028CC0}"/>
              </a:ext>
            </a:extLst>
          </p:cNvPr>
          <p:cNvGraphicFramePr>
            <a:graphicFrameLocks noGrp="1"/>
          </p:cNvGraphicFramePr>
          <p:nvPr>
            <p:ph idx="1"/>
            <p:extLst>
              <p:ext uri="{D42A27DB-BD31-4B8C-83A1-F6EECF244321}">
                <p14:modId xmlns:p14="http://schemas.microsoft.com/office/powerpoint/2010/main" val="1223855326"/>
              </p:ext>
            </p:extLst>
          </p:nvPr>
        </p:nvGraphicFramePr>
        <p:xfrm>
          <a:off x="838200" y="1400537"/>
          <a:ext cx="10515600" cy="5069638"/>
        </p:xfrm>
        <a:graphic>
          <a:graphicData uri="http://schemas.openxmlformats.org/drawingml/2006/table">
            <a:tbl>
              <a:tblPr/>
              <a:tblGrid>
                <a:gridCol w="5257800">
                  <a:extLst>
                    <a:ext uri="{9D8B030D-6E8A-4147-A177-3AD203B41FA5}">
                      <a16:colId xmlns:a16="http://schemas.microsoft.com/office/drawing/2014/main" val="2026666301"/>
                    </a:ext>
                  </a:extLst>
                </a:gridCol>
                <a:gridCol w="5257800">
                  <a:extLst>
                    <a:ext uri="{9D8B030D-6E8A-4147-A177-3AD203B41FA5}">
                      <a16:colId xmlns:a16="http://schemas.microsoft.com/office/drawing/2014/main" val="1583227595"/>
                    </a:ext>
                  </a:extLst>
                </a:gridCol>
              </a:tblGrid>
              <a:tr h="867776">
                <a:tc>
                  <a:txBody>
                    <a:bodyPr/>
                    <a:lstStyle/>
                    <a:p>
                      <a:pPr algn="l">
                        <a:buNone/>
                      </a:pPr>
                      <a:r>
                        <a:rPr lang="en-US" sz="4000" b="1" dirty="0"/>
                        <a:t>Variable</a:t>
                      </a:r>
                    </a:p>
                  </a:txBody>
                  <a:tcPr anchor="ctr">
                    <a:lnL>
                      <a:noFill/>
                    </a:lnL>
                    <a:lnR>
                      <a:noFill/>
                    </a:lnR>
                    <a:lnT>
                      <a:noFill/>
                    </a:lnT>
                    <a:lnB>
                      <a:noFill/>
                    </a:lnB>
                    <a:noFill/>
                  </a:tcPr>
                </a:tc>
                <a:tc>
                  <a:txBody>
                    <a:bodyPr/>
                    <a:lstStyle/>
                    <a:p>
                      <a:pPr algn="l">
                        <a:buNone/>
                      </a:pPr>
                      <a:r>
                        <a:rPr lang="en-US" sz="4000" b="1" dirty="0"/>
                        <a:t>Replace with...</a:t>
                      </a:r>
                    </a:p>
                  </a:txBody>
                  <a:tcPr anchor="ctr">
                    <a:lnL>
                      <a:noFill/>
                    </a:lnL>
                    <a:lnR>
                      <a:noFill/>
                    </a:lnR>
                    <a:lnT>
                      <a:noFill/>
                    </a:lnT>
                    <a:lnB>
                      <a:noFill/>
                    </a:lnB>
                    <a:noFill/>
                  </a:tcPr>
                </a:tc>
                <a:extLst>
                  <a:ext uri="{0D108BD9-81ED-4DB2-BD59-A6C34878D82A}">
                    <a16:rowId xmlns:a16="http://schemas.microsoft.com/office/drawing/2014/main" val="1014741895"/>
                  </a:ext>
                </a:extLst>
              </a:tr>
              <a:tr h="1598534">
                <a:tc>
                  <a:txBody>
                    <a:bodyPr/>
                    <a:lstStyle/>
                    <a:p>
                      <a:pPr algn="l">
                        <a:buNone/>
                      </a:pPr>
                      <a:r>
                        <a:rPr lang="en-US" sz="3200" i="1"/>
                        <a:t>(insert key idea)</a:t>
                      </a:r>
                      <a:endParaRPr lang="en-US" sz="3200"/>
                    </a:p>
                  </a:txBody>
                  <a:tcPr anchor="ctr">
                    <a:lnL>
                      <a:noFill/>
                    </a:lnL>
                    <a:lnR>
                      <a:noFill/>
                    </a:lnR>
                    <a:lnT>
                      <a:noFill/>
                    </a:lnT>
                    <a:lnB>
                      <a:noFill/>
                    </a:lnB>
                    <a:noFill/>
                  </a:tcPr>
                </a:tc>
                <a:tc>
                  <a:txBody>
                    <a:bodyPr/>
                    <a:lstStyle/>
                    <a:p>
                      <a:pPr algn="l">
                        <a:buNone/>
                      </a:pPr>
                      <a:r>
                        <a:rPr lang="en-US" sz="3200"/>
                        <a:t>The main point from Speaker A</a:t>
                      </a:r>
                    </a:p>
                  </a:txBody>
                  <a:tcPr anchor="ctr">
                    <a:lnL>
                      <a:noFill/>
                    </a:lnL>
                    <a:lnR>
                      <a:noFill/>
                    </a:lnR>
                    <a:lnT>
                      <a:noFill/>
                    </a:lnT>
                    <a:lnB>
                      <a:noFill/>
                    </a:lnB>
                    <a:noFill/>
                  </a:tcPr>
                </a:tc>
                <a:extLst>
                  <a:ext uri="{0D108BD9-81ED-4DB2-BD59-A6C34878D82A}">
                    <a16:rowId xmlns:a16="http://schemas.microsoft.com/office/drawing/2014/main" val="3354645981"/>
                  </a:ext>
                </a:extLst>
              </a:tr>
              <a:tr h="867776">
                <a:tc>
                  <a:txBody>
                    <a:bodyPr/>
                    <a:lstStyle/>
                    <a:p>
                      <a:pPr algn="l">
                        <a:buNone/>
                      </a:pPr>
                      <a:r>
                        <a:rPr lang="en-US" sz="3200" i="1" dirty="0"/>
                        <a:t>(insert topic)</a:t>
                      </a:r>
                      <a:endParaRPr lang="en-US" sz="3200" dirty="0"/>
                    </a:p>
                  </a:txBody>
                  <a:tcPr anchor="ctr">
                    <a:lnL>
                      <a:noFill/>
                    </a:lnL>
                    <a:lnR>
                      <a:noFill/>
                    </a:lnR>
                    <a:lnT>
                      <a:noFill/>
                    </a:lnT>
                    <a:lnB>
                      <a:noFill/>
                    </a:lnB>
                    <a:noFill/>
                  </a:tcPr>
                </a:tc>
                <a:tc>
                  <a:txBody>
                    <a:bodyPr/>
                    <a:lstStyle/>
                    <a:p>
                      <a:pPr algn="l">
                        <a:buNone/>
                      </a:pPr>
                      <a:r>
                        <a:rPr lang="en-US" sz="3200"/>
                        <a:t>General topic of discussion</a:t>
                      </a:r>
                    </a:p>
                  </a:txBody>
                  <a:tcPr anchor="ctr">
                    <a:lnL>
                      <a:noFill/>
                    </a:lnL>
                    <a:lnR>
                      <a:noFill/>
                    </a:lnR>
                    <a:lnT>
                      <a:noFill/>
                    </a:lnT>
                    <a:lnB>
                      <a:noFill/>
                    </a:lnB>
                    <a:noFill/>
                  </a:tcPr>
                </a:tc>
                <a:extLst>
                  <a:ext uri="{0D108BD9-81ED-4DB2-BD59-A6C34878D82A}">
                    <a16:rowId xmlns:a16="http://schemas.microsoft.com/office/drawing/2014/main" val="3542155093"/>
                  </a:ext>
                </a:extLst>
              </a:tr>
              <a:tr h="867776">
                <a:tc>
                  <a:txBody>
                    <a:bodyPr/>
                    <a:lstStyle/>
                    <a:p>
                      <a:pPr algn="l">
                        <a:buNone/>
                      </a:pPr>
                      <a:r>
                        <a:rPr lang="en-US" sz="3200" i="1"/>
                        <a:t>(contrast keyword)</a:t>
                      </a:r>
                      <a:endParaRPr lang="en-US" sz="3200"/>
                    </a:p>
                  </a:txBody>
                  <a:tcPr anchor="ctr">
                    <a:lnL>
                      <a:noFill/>
                    </a:lnL>
                    <a:lnR>
                      <a:noFill/>
                    </a:lnR>
                    <a:lnT>
                      <a:noFill/>
                    </a:lnT>
                    <a:lnB>
                      <a:noFill/>
                    </a:lnB>
                    <a:noFill/>
                  </a:tcPr>
                </a:tc>
                <a:tc>
                  <a:txBody>
                    <a:bodyPr/>
                    <a:lstStyle/>
                    <a:p>
                      <a:pPr algn="l">
                        <a:buNone/>
                      </a:pPr>
                      <a:r>
                        <a:rPr lang="en-US" sz="3200"/>
                        <a:t>Opposing idea or example</a:t>
                      </a:r>
                    </a:p>
                  </a:txBody>
                  <a:tcPr anchor="ctr">
                    <a:lnL>
                      <a:noFill/>
                    </a:lnL>
                    <a:lnR>
                      <a:noFill/>
                    </a:lnR>
                    <a:lnT>
                      <a:noFill/>
                    </a:lnT>
                    <a:lnB>
                      <a:noFill/>
                    </a:lnB>
                    <a:noFill/>
                  </a:tcPr>
                </a:tc>
                <a:extLst>
                  <a:ext uri="{0D108BD9-81ED-4DB2-BD59-A6C34878D82A}">
                    <a16:rowId xmlns:a16="http://schemas.microsoft.com/office/drawing/2014/main" val="370593753"/>
                  </a:ext>
                </a:extLst>
              </a:tr>
              <a:tr h="867776">
                <a:tc>
                  <a:txBody>
                    <a:bodyPr/>
                    <a:lstStyle/>
                    <a:p>
                      <a:pPr algn="l">
                        <a:buNone/>
                      </a:pPr>
                      <a:r>
                        <a:rPr lang="en-US" sz="3200" i="1"/>
                        <a:t>(risk/drawback)</a:t>
                      </a:r>
                      <a:endParaRPr lang="en-US" sz="3200"/>
                    </a:p>
                  </a:txBody>
                  <a:tcPr anchor="ctr">
                    <a:lnL>
                      <a:noFill/>
                    </a:lnL>
                    <a:lnR>
                      <a:noFill/>
                    </a:lnR>
                    <a:lnT>
                      <a:noFill/>
                    </a:lnT>
                    <a:lnB>
                      <a:noFill/>
                    </a:lnB>
                    <a:noFill/>
                  </a:tcPr>
                </a:tc>
                <a:tc>
                  <a:txBody>
                    <a:bodyPr/>
                    <a:lstStyle/>
                    <a:p>
                      <a:pPr algn="l">
                        <a:buNone/>
                      </a:pPr>
                      <a:r>
                        <a:rPr lang="en-US" sz="3200" dirty="0"/>
                        <a:t>Concern, issue, or limitation</a:t>
                      </a:r>
                    </a:p>
                  </a:txBody>
                  <a:tcPr anchor="ctr">
                    <a:lnL>
                      <a:noFill/>
                    </a:lnL>
                    <a:lnR>
                      <a:noFill/>
                    </a:lnR>
                    <a:lnT>
                      <a:noFill/>
                    </a:lnT>
                    <a:lnB>
                      <a:noFill/>
                    </a:lnB>
                    <a:noFill/>
                  </a:tcPr>
                </a:tc>
                <a:extLst>
                  <a:ext uri="{0D108BD9-81ED-4DB2-BD59-A6C34878D82A}">
                    <a16:rowId xmlns:a16="http://schemas.microsoft.com/office/drawing/2014/main" val="2443339413"/>
                  </a:ext>
                </a:extLst>
              </a:tr>
            </a:tbl>
          </a:graphicData>
        </a:graphic>
      </p:graphicFrame>
    </p:spTree>
    <p:extLst>
      <p:ext uri="{BB962C8B-B14F-4D97-AF65-F5344CB8AC3E}">
        <p14:creationId xmlns:p14="http://schemas.microsoft.com/office/powerpoint/2010/main" val="259418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E58264-127A-07B5-BD9F-360943ECAFF3}"/>
              </a:ext>
            </a:extLst>
          </p:cNvPr>
          <p:cNvSpPr>
            <a:spLocks noGrp="1"/>
          </p:cNvSpPr>
          <p:nvPr>
            <p:ph idx="1"/>
          </p:nvPr>
        </p:nvSpPr>
        <p:spPr>
          <a:xfrm>
            <a:off x="456234" y="344065"/>
            <a:ext cx="11735765" cy="6403976"/>
          </a:xfrm>
        </p:spPr>
        <p:txBody>
          <a:bodyPr>
            <a:normAutofit lnSpcReduction="10000"/>
          </a:bodyPr>
          <a:lstStyle/>
          <a:p>
            <a:r>
              <a:rPr lang="en-US" dirty="0"/>
              <a:t>The discussion explored how university life compares to initial expectations, with each speaker bringing unique experiences.</a:t>
            </a:r>
            <a:br>
              <a:rPr lang="en-US" dirty="0"/>
            </a:br>
            <a:r>
              <a:rPr lang="en-US" dirty="0"/>
              <a:t>To begin with, one student reflected on the academic load, noting that the intense workload, especially in science and technology courses, was far more demanding than imagined — quite different from the fun-filled college life often shown in movies.</a:t>
            </a:r>
            <a:br>
              <a:rPr lang="en-US" dirty="0"/>
            </a:br>
            <a:r>
              <a:rPr lang="en-US" dirty="0"/>
              <a:t>Another speaker added a more positive note, appreciating the surprisingly vibrant social scene and the chance to build a sense of community by joining clubs and meeting diverse people.</a:t>
            </a:r>
            <a:br>
              <a:rPr lang="en-US" dirty="0"/>
            </a:br>
            <a:r>
              <a:rPr lang="en-US" dirty="0"/>
              <a:t>Meanwhile, a third participant focused on the lack of flexibility in academic choices, expressing that the structured schedules and required classes limited the self-guided learning they had hoped for.</a:t>
            </a:r>
            <a:br>
              <a:rPr lang="en-US" dirty="0"/>
            </a:br>
            <a:r>
              <a:rPr lang="en-US" dirty="0"/>
              <a:t>Despite these differing perspectives, they all agreed that the transition involved unexpected challenges and valuable personal growth.</a:t>
            </a:r>
            <a:br>
              <a:rPr lang="en-US" dirty="0"/>
            </a:br>
            <a:r>
              <a:rPr lang="en-US" dirty="0"/>
              <a:t>In the end, the conversation painted a picture of university life that is more complex than expected, blending academic pressure, evolving independence, and gradual adaptation into a richer, more realistic experience.</a:t>
            </a:r>
          </a:p>
        </p:txBody>
      </p:sp>
    </p:spTree>
    <p:extLst>
      <p:ext uri="{BB962C8B-B14F-4D97-AF65-F5344CB8AC3E}">
        <p14:creationId xmlns:p14="http://schemas.microsoft.com/office/powerpoint/2010/main" val="2546107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2858-E76B-EC30-97D9-49199E605B08}"/>
              </a:ext>
            </a:extLst>
          </p:cNvPr>
          <p:cNvSpPr>
            <a:spLocks noGrp="1"/>
          </p:cNvSpPr>
          <p:nvPr>
            <p:ph type="title"/>
          </p:nvPr>
        </p:nvSpPr>
        <p:spPr/>
        <p:txBody>
          <a:bodyPr/>
          <a:lstStyle/>
          <a:p>
            <a:r>
              <a:rPr lang="en-US" dirty="0"/>
              <a:t>Respond to a Situation</a:t>
            </a:r>
          </a:p>
        </p:txBody>
      </p:sp>
      <p:sp>
        <p:nvSpPr>
          <p:cNvPr id="3" name="Content Placeholder 2">
            <a:extLst>
              <a:ext uri="{FF2B5EF4-FFF2-40B4-BE49-F238E27FC236}">
                <a16:creationId xmlns:a16="http://schemas.microsoft.com/office/drawing/2014/main" id="{B3CE4396-F8FA-4082-0A63-52105E255490}"/>
              </a:ext>
            </a:extLst>
          </p:cNvPr>
          <p:cNvSpPr>
            <a:spLocks noGrp="1"/>
          </p:cNvSpPr>
          <p:nvPr>
            <p:ph idx="1"/>
          </p:nvPr>
        </p:nvSpPr>
        <p:spPr/>
        <p:txBody>
          <a:bodyPr/>
          <a:lstStyle/>
          <a:p>
            <a:r>
              <a:rPr lang="en-US" dirty="0"/>
              <a:t>Instructions</a:t>
            </a:r>
          </a:p>
          <a:p>
            <a:r>
              <a:rPr lang="en-US" dirty="0"/>
              <a:t> You will read and listen to a prompt giving you instructions for the situation. </a:t>
            </a:r>
          </a:p>
          <a:p>
            <a:r>
              <a:rPr lang="en-US" dirty="0"/>
              <a:t>You can take notes as you listen to the prompt but you have limited time to do this. </a:t>
            </a:r>
          </a:p>
          <a:p>
            <a:r>
              <a:rPr lang="en-US" dirty="0"/>
              <a:t>After the audio ends, you will need to respond to the situation in 40 seconds, 60 seconds to speak</a:t>
            </a:r>
          </a:p>
        </p:txBody>
      </p:sp>
    </p:spTree>
    <p:extLst>
      <p:ext uri="{BB962C8B-B14F-4D97-AF65-F5344CB8AC3E}">
        <p14:creationId xmlns:p14="http://schemas.microsoft.com/office/powerpoint/2010/main" val="2867939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79FA-C011-A983-4DFD-2D24AB3BBB36}"/>
              </a:ext>
            </a:extLst>
          </p:cNvPr>
          <p:cNvSpPr>
            <a:spLocks noGrp="1"/>
          </p:cNvSpPr>
          <p:nvPr>
            <p:ph type="title"/>
          </p:nvPr>
        </p:nvSpPr>
        <p:spPr/>
        <p:txBody>
          <a:bodyPr/>
          <a:lstStyle/>
          <a:p>
            <a:r>
              <a:rPr lang="en-US" dirty="0"/>
              <a:t>Template structure</a:t>
            </a:r>
          </a:p>
        </p:txBody>
      </p:sp>
      <p:sp>
        <p:nvSpPr>
          <p:cNvPr id="3" name="Content Placeholder 2">
            <a:extLst>
              <a:ext uri="{FF2B5EF4-FFF2-40B4-BE49-F238E27FC236}">
                <a16:creationId xmlns:a16="http://schemas.microsoft.com/office/drawing/2014/main" id="{17501CCC-138F-A090-C397-184D152FD987}"/>
              </a:ext>
            </a:extLst>
          </p:cNvPr>
          <p:cNvSpPr>
            <a:spLocks noGrp="1"/>
          </p:cNvSpPr>
          <p:nvPr>
            <p:ph idx="1"/>
          </p:nvPr>
        </p:nvSpPr>
        <p:spPr/>
        <p:txBody>
          <a:bodyPr/>
          <a:lstStyle/>
          <a:p>
            <a:r>
              <a:rPr lang="en-US" dirty="0"/>
              <a:t>Greeting</a:t>
            </a:r>
          </a:p>
          <a:p>
            <a:r>
              <a:rPr lang="en-US" dirty="0"/>
              <a:t>Acknowledge the Situation</a:t>
            </a:r>
          </a:p>
          <a:p>
            <a:r>
              <a:rPr lang="en-US" dirty="0"/>
              <a:t>Empathy/Engagement</a:t>
            </a:r>
          </a:p>
          <a:p>
            <a:r>
              <a:rPr lang="en-US" dirty="0"/>
              <a:t>Main Response/Solution</a:t>
            </a:r>
          </a:p>
          <a:p>
            <a:r>
              <a:rPr lang="en-US" dirty="0"/>
              <a:t>Extra Tip or Clarification</a:t>
            </a:r>
          </a:p>
          <a:p>
            <a:r>
              <a:rPr lang="en-US" dirty="0"/>
              <a:t>Closing</a:t>
            </a:r>
          </a:p>
          <a:p>
            <a:endParaRPr lang="en-US" dirty="0"/>
          </a:p>
        </p:txBody>
      </p:sp>
    </p:spTree>
    <p:extLst>
      <p:ext uri="{BB962C8B-B14F-4D97-AF65-F5344CB8AC3E}">
        <p14:creationId xmlns:p14="http://schemas.microsoft.com/office/powerpoint/2010/main" val="4061847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D4FC-F1F3-86D4-8740-CF2A84C8D16C}"/>
              </a:ext>
            </a:extLst>
          </p:cNvPr>
          <p:cNvSpPr>
            <a:spLocks noGrp="1"/>
          </p:cNvSpPr>
          <p:nvPr>
            <p:ph type="title"/>
          </p:nvPr>
        </p:nvSpPr>
        <p:spPr/>
        <p:txBody>
          <a:bodyPr/>
          <a:lstStyle/>
          <a:p>
            <a:r>
              <a:rPr lang="en-US" dirty="0"/>
              <a:t>Tips</a:t>
            </a:r>
          </a:p>
        </p:txBody>
      </p:sp>
      <p:sp>
        <p:nvSpPr>
          <p:cNvPr id="4" name="Rectangle 1">
            <a:extLst>
              <a:ext uri="{FF2B5EF4-FFF2-40B4-BE49-F238E27FC236}">
                <a16:creationId xmlns:a16="http://schemas.microsoft.com/office/drawing/2014/main" id="{52BBEAB6-EEB0-9EE2-5257-EDB40ABF1941}"/>
              </a:ext>
            </a:extLst>
          </p:cNvPr>
          <p:cNvSpPr>
            <a:spLocks noGrp="1" noChangeArrowheads="1"/>
          </p:cNvSpPr>
          <p:nvPr>
            <p:ph idx="1"/>
          </p:nvPr>
        </p:nvSpPr>
        <p:spPr bwMode="auto">
          <a:xfrm>
            <a:off x="838200" y="2029483"/>
            <a:ext cx="860998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Keep tone polite and conversational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Avoid long pauses or filler words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 contractions for natural flow (e.g., "I’ll", "That’s")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If unsure, generalize positively</a:t>
            </a:r>
          </a:p>
        </p:txBody>
      </p:sp>
    </p:spTree>
    <p:extLst>
      <p:ext uri="{BB962C8B-B14F-4D97-AF65-F5344CB8AC3E}">
        <p14:creationId xmlns:p14="http://schemas.microsoft.com/office/powerpoint/2010/main" val="1638721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D661-913D-2BFE-D85B-E3304EA9BC8F}"/>
              </a:ext>
            </a:extLst>
          </p:cNvPr>
          <p:cNvSpPr>
            <a:spLocks noGrp="1"/>
          </p:cNvSpPr>
          <p:nvPr>
            <p:ph type="title"/>
          </p:nvPr>
        </p:nvSpPr>
        <p:spPr/>
        <p:txBody>
          <a:bodyPr>
            <a:normAutofit fontScale="90000"/>
          </a:bodyPr>
          <a:lstStyle/>
          <a:p>
            <a:r>
              <a:rPr lang="en-US" b="1" dirty="0"/>
              <a:t>Fluency Plug-ins </a:t>
            </a:r>
            <a:r>
              <a:rPr lang="en-US" b="1" i="1" dirty="0"/>
              <a:t>(insert into response to sound natural)</a:t>
            </a:r>
            <a:br>
              <a:rPr lang="en-US" b="1" dirty="0"/>
            </a:br>
            <a:endParaRPr lang="en-US" dirty="0"/>
          </a:p>
        </p:txBody>
      </p:sp>
      <p:sp>
        <p:nvSpPr>
          <p:cNvPr id="3" name="Content Placeholder 2">
            <a:extLst>
              <a:ext uri="{FF2B5EF4-FFF2-40B4-BE49-F238E27FC236}">
                <a16:creationId xmlns:a16="http://schemas.microsoft.com/office/drawing/2014/main" id="{4B2282E8-1C25-A626-7B33-F4AA7E60DEAE}"/>
              </a:ext>
            </a:extLst>
          </p:cNvPr>
          <p:cNvSpPr>
            <a:spLocks noGrp="1"/>
          </p:cNvSpPr>
          <p:nvPr>
            <p:ph idx="1"/>
          </p:nvPr>
        </p:nvSpPr>
        <p:spPr/>
        <p:txBody>
          <a:bodyPr/>
          <a:lstStyle/>
          <a:p>
            <a:r>
              <a:rPr lang="en-US" dirty="0"/>
              <a:t>Actually, I think the best way would be to...</a:t>
            </a:r>
          </a:p>
          <a:p>
            <a:r>
              <a:rPr lang="en-US" dirty="0"/>
              <a:t>What I’d recommend is...</a:t>
            </a:r>
          </a:p>
          <a:p>
            <a:r>
              <a:rPr lang="en-US" dirty="0"/>
              <a:t>That’s definitely a concern, and I hear you...</a:t>
            </a:r>
          </a:p>
          <a:p>
            <a:r>
              <a:rPr lang="en-US" dirty="0"/>
              <a:t>Just to add on...</a:t>
            </a:r>
          </a:p>
          <a:p>
            <a:r>
              <a:rPr lang="en-US" dirty="0"/>
              <a:t>If you’d like, I can also...</a:t>
            </a:r>
          </a:p>
          <a:p>
            <a:endParaRPr lang="en-US" dirty="0"/>
          </a:p>
        </p:txBody>
      </p:sp>
    </p:spTree>
    <p:extLst>
      <p:ext uri="{BB962C8B-B14F-4D97-AF65-F5344CB8AC3E}">
        <p14:creationId xmlns:p14="http://schemas.microsoft.com/office/powerpoint/2010/main" val="396343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34F5-BA16-B308-71CC-1329FB56F8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ECE9F5-52D5-B75B-7171-3B12322F43B3}"/>
              </a:ext>
            </a:extLst>
          </p:cNvPr>
          <p:cNvSpPr>
            <a:spLocks noGrp="1"/>
          </p:cNvSpPr>
          <p:nvPr>
            <p:ph idx="1"/>
          </p:nvPr>
        </p:nvSpPr>
        <p:spPr/>
        <p:txBody>
          <a:bodyPr/>
          <a:lstStyle/>
          <a:p>
            <a:r>
              <a:rPr lang="en-US" dirty="0"/>
              <a:t>You are working on a group presentation for class, and your teammates just decided on the order of presenters. They want you to go first, but you feel unprepared and think it would be better to go later. You’re in a meeting with your group now. What do you say to your teammates?</a:t>
            </a:r>
          </a:p>
        </p:txBody>
      </p:sp>
    </p:spTree>
    <p:extLst>
      <p:ext uri="{BB962C8B-B14F-4D97-AF65-F5344CB8AC3E}">
        <p14:creationId xmlns:p14="http://schemas.microsoft.com/office/powerpoint/2010/main" val="134145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E118-F7D9-9D92-110C-5CFDE1F21F77}"/>
              </a:ext>
            </a:extLst>
          </p:cNvPr>
          <p:cNvSpPr>
            <a:spLocks noGrp="1"/>
          </p:cNvSpPr>
          <p:nvPr>
            <p:ph type="title"/>
          </p:nvPr>
        </p:nvSpPr>
        <p:spPr/>
        <p:txBody>
          <a:bodyPr/>
          <a:lstStyle/>
          <a:p>
            <a:br>
              <a:rPr lang="en-US" dirty="0"/>
            </a:br>
            <a:endParaRPr lang="en-US" dirty="0"/>
          </a:p>
        </p:txBody>
      </p:sp>
      <p:sp>
        <p:nvSpPr>
          <p:cNvPr id="3" name="Content Placeholder 2">
            <a:extLst>
              <a:ext uri="{FF2B5EF4-FFF2-40B4-BE49-F238E27FC236}">
                <a16:creationId xmlns:a16="http://schemas.microsoft.com/office/drawing/2014/main" id="{6D056B82-29EE-4EB9-7198-0F8F94220EA7}"/>
              </a:ext>
            </a:extLst>
          </p:cNvPr>
          <p:cNvSpPr>
            <a:spLocks noGrp="1"/>
          </p:cNvSpPr>
          <p:nvPr>
            <p:ph idx="1"/>
          </p:nvPr>
        </p:nvSpPr>
        <p:spPr/>
        <p:txBody>
          <a:bodyPr/>
          <a:lstStyle/>
          <a:p>
            <a:r>
              <a:rPr lang="en-US" dirty="0"/>
              <a:t>Instructions </a:t>
            </a:r>
          </a:p>
          <a:p>
            <a:r>
              <a:rPr lang="en-US" dirty="0"/>
              <a:t>You will listen to a group discussion between 3 people. </a:t>
            </a:r>
          </a:p>
          <a:p>
            <a:r>
              <a:rPr lang="en-US" dirty="0"/>
              <a:t>You should take notes while listening. </a:t>
            </a:r>
          </a:p>
          <a:p>
            <a:r>
              <a:rPr lang="en-US" dirty="0"/>
              <a:t>The topic will be academic. </a:t>
            </a:r>
          </a:p>
          <a:p>
            <a:r>
              <a:rPr lang="en-US" dirty="0"/>
              <a:t>Once the listening is over, you will have 2 minutes to speak and summarize the discussion. </a:t>
            </a:r>
          </a:p>
        </p:txBody>
      </p:sp>
    </p:spTree>
    <p:extLst>
      <p:ext uri="{BB962C8B-B14F-4D97-AF65-F5344CB8AC3E}">
        <p14:creationId xmlns:p14="http://schemas.microsoft.com/office/powerpoint/2010/main" val="160242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658B006-6E78-DA83-1582-2478C900AB2F}"/>
              </a:ext>
            </a:extLst>
          </p:cNvPr>
          <p:cNvGraphicFramePr>
            <a:graphicFrameLocks noGrp="1"/>
          </p:cNvGraphicFramePr>
          <p:nvPr>
            <p:ph idx="1"/>
            <p:extLst>
              <p:ext uri="{D42A27DB-BD31-4B8C-83A1-F6EECF244321}">
                <p14:modId xmlns:p14="http://schemas.microsoft.com/office/powerpoint/2010/main" val="3988277959"/>
              </p:ext>
            </p:extLst>
          </p:nvPr>
        </p:nvGraphicFramePr>
        <p:xfrm>
          <a:off x="615460" y="325315"/>
          <a:ext cx="11271740" cy="6321669"/>
        </p:xfrm>
        <a:graphic>
          <a:graphicData uri="http://schemas.openxmlformats.org/drawingml/2006/table">
            <a:tbl>
              <a:tblPr/>
              <a:tblGrid>
                <a:gridCol w="5635870">
                  <a:extLst>
                    <a:ext uri="{9D8B030D-6E8A-4147-A177-3AD203B41FA5}">
                      <a16:colId xmlns:a16="http://schemas.microsoft.com/office/drawing/2014/main" val="3671924203"/>
                    </a:ext>
                  </a:extLst>
                </a:gridCol>
                <a:gridCol w="5635870">
                  <a:extLst>
                    <a:ext uri="{9D8B030D-6E8A-4147-A177-3AD203B41FA5}">
                      <a16:colId xmlns:a16="http://schemas.microsoft.com/office/drawing/2014/main" val="2814166894"/>
                    </a:ext>
                  </a:extLst>
                </a:gridCol>
              </a:tblGrid>
              <a:tr h="421445">
                <a:tc>
                  <a:txBody>
                    <a:bodyPr/>
                    <a:lstStyle/>
                    <a:p>
                      <a:pPr>
                        <a:buNone/>
                      </a:pPr>
                      <a:r>
                        <a:rPr lang="en-US" sz="2000" dirty="0"/>
                        <a:t>🔑 </a:t>
                      </a:r>
                      <a:r>
                        <a:rPr lang="en-US" sz="2000" b="1" dirty="0"/>
                        <a:t>Keyword Type</a:t>
                      </a:r>
                      <a:endParaRPr lang="en-US" sz="2000" dirty="0"/>
                    </a:p>
                  </a:txBody>
                  <a:tcPr marL="72522" marR="72522" marT="36261" marB="36261" anchor="ctr">
                    <a:lnL>
                      <a:noFill/>
                    </a:lnL>
                    <a:lnR>
                      <a:noFill/>
                    </a:lnR>
                    <a:lnT>
                      <a:noFill/>
                    </a:lnT>
                    <a:lnB>
                      <a:noFill/>
                    </a:lnB>
                    <a:noFill/>
                  </a:tcPr>
                </a:tc>
                <a:tc>
                  <a:txBody>
                    <a:bodyPr/>
                    <a:lstStyle/>
                    <a:p>
                      <a:pPr>
                        <a:buNone/>
                      </a:pPr>
                      <a:r>
                        <a:rPr lang="en-US" sz="2000"/>
                        <a:t>💡 </a:t>
                      </a:r>
                      <a:r>
                        <a:rPr lang="en-US" sz="2000" b="1"/>
                        <a:t>Examples</a:t>
                      </a:r>
                      <a:endParaRPr lang="en-US" sz="2000"/>
                    </a:p>
                  </a:txBody>
                  <a:tcPr marL="72522" marR="72522" marT="36261" marB="36261" anchor="ctr">
                    <a:lnL>
                      <a:noFill/>
                    </a:lnL>
                    <a:lnR>
                      <a:noFill/>
                    </a:lnR>
                    <a:lnT>
                      <a:noFill/>
                    </a:lnT>
                    <a:lnB>
                      <a:noFill/>
                    </a:lnB>
                    <a:noFill/>
                  </a:tcPr>
                </a:tc>
                <a:extLst>
                  <a:ext uri="{0D108BD9-81ED-4DB2-BD59-A6C34878D82A}">
                    <a16:rowId xmlns:a16="http://schemas.microsoft.com/office/drawing/2014/main" val="128117919"/>
                  </a:ext>
                </a:extLst>
              </a:tr>
              <a:tr h="737528">
                <a:tc>
                  <a:txBody>
                    <a:bodyPr/>
                    <a:lstStyle/>
                    <a:p>
                      <a:pPr>
                        <a:buNone/>
                      </a:pPr>
                      <a:r>
                        <a:rPr lang="en-US" sz="2000" b="1"/>
                        <a:t>Situation Keyword</a:t>
                      </a:r>
                      <a:endParaRPr lang="en-US" sz="2000"/>
                    </a:p>
                  </a:txBody>
                  <a:tcPr marL="72522" marR="72522" marT="36261" marB="36261" anchor="ctr">
                    <a:lnL>
                      <a:noFill/>
                    </a:lnL>
                    <a:lnR>
                      <a:noFill/>
                    </a:lnR>
                    <a:lnT>
                      <a:noFill/>
                    </a:lnT>
                    <a:lnB>
                      <a:noFill/>
                    </a:lnB>
                    <a:noFill/>
                  </a:tcPr>
                </a:tc>
                <a:tc>
                  <a:txBody>
                    <a:bodyPr/>
                    <a:lstStyle/>
                    <a:p>
                      <a:pPr>
                        <a:buNone/>
                      </a:pPr>
                      <a:r>
                        <a:rPr lang="en-US" sz="2000"/>
                        <a:t>"preparing for an interview", "stressed about deadlines", "planning a trip"</a:t>
                      </a:r>
                    </a:p>
                  </a:txBody>
                  <a:tcPr marL="72522" marR="72522" marT="36261" marB="36261" anchor="ctr">
                    <a:lnL>
                      <a:noFill/>
                    </a:lnL>
                    <a:lnR>
                      <a:noFill/>
                    </a:lnR>
                    <a:lnT>
                      <a:noFill/>
                    </a:lnT>
                    <a:lnB>
                      <a:noFill/>
                    </a:lnB>
                    <a:noFill/>
                  </a:tcPr>
                </a:tc>
                <a:extLst>
                  <a:ext uri="{0D108BD9-81ED-4DB2-BD59-A6C34878D82A}">
                    <a16:rowId xmlns:a16="http://schemas.microsoft.com/office/drawing/2014/main" val="3723641202"/>
                  </a:ext>
                </a:extLst>
              </a:tr>
              <a:tr h="737528">
                <a:tc>
                  <a:txBody>
                    <a:bodyPr/>
                    <a:lstStyle/>
                    <a:p>
                      <a:pPr>
                        <a:buNone/>
                      </a:pPr>
                      <a:r>
                        <a:rPr lang="en-US" sz="2000" b="1" dirty="0"/>
                        <a:t>Goal/Concern Keyword</a:t>
                      </a:r>
                      <a:endParaRPr lang="en-US" sz="2000" dirty="0"/>
                    </a:p>
                  </a:txBody>
                  <a:tcPr marL="72522" marR="72522" marT="36261" marB="36261" anchor="ctr">
                    <a:lnL>
                      <a:noFill/>
                    </a:lnL>
                    <a:lnR>
                      <a:noFill/>
                    </a:lnR>
                    <a:lnT>
                      <a:noFill/>
                    </a:lnT>
                    <a:lnB>
                      <a:noFill/>
                    </a:lnB>
                    <a:noFill/>
                  </a:tcPr>
                </a:tc>
                <a:tc>
                  <a:txBody>
                    <a:bodyPr/>
                    <a:lstStyle/>
                    <a:p>
                      <a:pPr>
                        <a:buNone/>
                      </a:pPr>
                      <a:r>
                        <a:rPr lang="en-US" sz="2000" dirty="0"/>
                        <a:t>"some help", "some suggestions", "feedback", "a quick opinion"</a:t>
                      </a:r>
                    </a:p>
                  </a:txBody>
                  <a:tcPr marL="72522" marR="72522" marT="36261" marB="36261" anchor="ctr">
                    <a:lnL>
                      <a:noFill/>
                    </a:lnL>
                    <a:lnR>
                      <a:noFill/>
                    </a:lnR>
                    <a:lnT>
                      <a:noFill/>
                    </a:lnT>
                    <a:lnB>
                      <a:noFill/>
                    </a:lnB>
                    <a:noFill/>
                  </a:tcPr>
                </a:tc>
                <a:extLst>
                  <a:ext uri="{0D108BD9-81ED-4DB2-BD59-A6C34878D82A}">
                    <a16:rowId xmlns:a16="http://schemas.microsoft.com/office/drawing/2014/main" val="2496248532"/>
                  </a:ext>
                </a:extLst>
              </a:tr>
              <a:tr h="737528">
                <a:tc>
                  <a:txBody>
                    <a:bodyPr/>
                    <a:lstStyle/>
                    <a:p>
                      <a:pPr>
                        <a:buNone/>
                      </a:pPr>
                      <a:r>
                        <a:rPr lang="en-US" sz="2000" b="1" dirty="0"/>
                        <a:t>Emotional Keyword</a:t>
                      </a:r>
                      <a:endParaRPr lang="en-US" sz="2000" dirty="0"/>
                    </a:p>
                  </a:txBody>
                  <a:tcPr marL="72522" marR="72522" marT="36261" marB="36261" anchor="ctr">
                    <a:lnL>
                      <a:noFill/>
                    </a:lnL>
                    <a:lnR>
                      <a:noFill/>
                    </a:lnR>
                    <a:lnT>
                      <a:noFill/>
                    </a:lnT>
                    <a:lnB>
                      <a:noFill/>
                    </a:lnB>
                    <a:noFill/>
                  </a:tcPr>
                </a:tc>
                <a:tc>
                  <a:txBody>
                    <a:bodyPr/>
                    <a:lstStyle/>
                    <a:p>
                      <a:pPr>
                        <a:buNone/>
                      </a:pPr>
                      <a:r>
                        <a:rPr lang="en-US" sz="2000"/>
                        <a:t>"challenging", "understandable", "exciting", "frustrating"</a:t>
                      </a:r>
                    </a:p>
                  </a:txBody>
                  <a:tcPr marL="72522" marR="72522" marT="36261" marB="36261" anchor="ctr">
                    <a:lnL>
                      <a:noFill/>
                    </a:lnL>
                    <a:lnR>
                      <a:noFill/>
                    </a:lnR>
                    <a:lnT>
                      <a:noFill/>
                    </a:lnT>
                    <a:lnB>
                      <a:noFill/>
                    </a:lnB>
                    <a:noFill/>
                  </a:tcPr>
                </a:tc>
                <a:extLst>
                  <a:ext uri="{0D108BD9-81ED-4DB2-BD59-A6C34878D82A}">
                    <a16:rowId xmlns:a16="http://schemas.microsoft.com/office/drawing/2014/main" val="3021282911"/>
                  </a:ext>
                </a:extLst>
              </a:tr>
              <a:tr h="737528">
                <a:tc>
                  <a:txBody>
                    <a:bodyPr/>
                    <a:lstStyle/>
                    <a:p>
                      <a:pPr>
                        <a:buNone/>
                      </a:pPr>
                      <a:r>
                        <a:rPr lang="en-US" sz="2000" b="1"/>
                        <a:t>Empathy Keyword</a:t>
                      </a:r>
                      <a:endParaRPr lang="en-US" sz="2000"/>
                    </a:p>
                  </a:txBody>
                  <a:tcPr marL="72522" marR="72522" marT="36261" marB="36261" anchor="ctr">
                    <a:lnL>
                      <a:noFill/>
                    </a:lnL>
                    <a:lnR>
                      <a:noFill/>
                    </a:lnR>
                    <a:lnT>
                      <a:noFill/>
                    </a:lnT>
                    <a:lnB>
                      <a:noFill/>
                    </a:lnB>
                    <a:noFill/>
                  </a:tcPr>
                </a:tc>
                <a:tc>
                  <a:txBody>
                    <a:bodyPr/>
                    <a:lstStyle/>
                    <a:p>
                      <a:pPr>
                        <a:buNone/>
                      </a:pPr>
                      <a:r>
                        <a:rPr lang="en-US" sz="2000"/>
                        <a:t>"understand", "appreciate", "relate to", "see where you're coming from"</a:t>
                      </a:r>
                    </a:p>
                  </a:txBody>
                  <a:tcPr marL="72522" marR="72522" marT="36261" marB="36261" anchor="ctr">
                    <a:lnL>
                      <a:noFill/>
                    </a:lnL>
                    <a:lnR>
                      <a:noFill/>
                    </a:lnR>
                    <a:lnT>
                      <a:noFill/>
                    </a:lnT>
                    <a:lnB>
                      <a:noFill/>
                    </a:lnB>
                    <a:noFill/>
                  </a:tcPr>
                </a:tc>
                <a:extLst>
                  <a:ext uri="{0D108BD9-81ED-4DB2-BD59-A6C34878D82A}">
                    <a16:rowId xmlns:a16="http://schemas.microsoft.com/office/drawing/2014/main" val="3857059655"/>
                  </a:ext>
                </a:extLst>
              </a:tr>
              <a:tr h="737528">
                <a:tc>
                  <a:txBody>
                    <a:bodyPr/>
                    <a:lstStyle/>
                    <a:p>
                      <a:pPr>
                        <a:buNone/>
                      </a:pPr>
                      <a:r>
                        <a:rPr lang="en-US" sz="2000" b="1"/>
                        <a:t>Action Keyword</a:t>
                      </a:r>
                      <a:endParaRPr lang="en-US" sz="2000"/>
                    </a:p>
                  </a:txBody>
                  <a:tcPr marL="72522" marR="72522" marT="36261" marB="36261" anchor="ctr">
                    <a:lnL>
                      <a:noFill/>
                    </a:lnL>
                    <a:lnR>
                      <a:noFill/>
                    </a:lnR>
                    <a:lnT>
                      <a:noFill/>
                    </a:lnT>
                    <a:lnB>
                      <a:noFill/>
                    </a:lnB>
                    <a:noFill/>
                  </a:tcPr>
                </a:tc>
                <a:tc>
                  <a:txBody>
                    <a:bodyPr/>
                    <a:lstStyle/>
                    <a:p>
                      <a:pPr>
                        <a:buNone/>
                      </a:pPr>
                      <a:r>
                        <a:rPr lang="en-US" sz="2000" dirty="0"/>
                        <a:t>"taking short breaks", "practicing mock interviews", "using a checklist"</a:t>
                      </a:r>
                    </a:p>
                  </a:txBody>
                  <a:tcPr marL="72522" marR="72522" marT="36261" marB="36261" anchor="ctr">
                    <a:lnL>
                      <a:noFill/>
                    </a:lnL>
                    <a:lnR>
                      <a:noFill/>
                    </a:lnR>
                    <a:lnT>
                      <a:noFill/>
                    </a:lnT>
                    <a:lnB>
                      <a:noFill/>
                    </a:lnB>
                    <a:noFill/>
                  </a:tcPr>
                </a:tc>
                <a:extLst>
                  <a:ext uri="{0D108BD9-81ED-4DB2-BD59-A6C34878D82A}">
                    <a16:rowId xmlns:a16="http://schemas.microsoft.com/office/drawing/2014/main" val="1223131152"/>
                  </a:ext>
                </a:extLst>
              </a:tr>
              <a:tr h="737528">
                <a:tc>
                  <a:txBody>
                    <a:bodyPr/>
                    <a:lstStyle/>
                    <a:p>
                      <a:pPr>
                        <a:buNone/>
                      </a:pPr>
                      <a:r>
                        <a:rPr lang="en-US" sz="2000" b="1"/>
                        <a:t>Supporting Reason</a:t>
                      </a:r>
                      <a:endParaRPr lang="en-US" sz="2000"/>
                    </a:p>
                  </a:txBody>
                  <a:tcPr marL="72522" marR="72522" marT="36261" marB="36261" anchor="ctr">
                    <a:lnL>
                      <a:noFill/>
                    </a:lnL>
                    <a:lnR>
                      <a:noFill/>
                    </a:lnR>
                    <a:lnT>
                      <a:noFill/>
                    </a:lnT>
                    <a:lnB>
                      <a:noFill/>
                    </a:lnB>
                    <a:noFill/>
                  </a:tcPr>
                </a:tc>
                <a:tc>
                  <a:txBody>
                    <a:bodyPr/>
                    <a:lstStyle/>
                    <a:p>
                      <a:pPr>
                        <a:buNone/>
                      </a:pPr>
                      <a:r>
                        <a:rPr lang="en-US" sz="2000"/>
                        <a:t>"it helps reduce stress", "you’ll feel more prepared", "it saves time"</a:t>
                      </a:r>
                    </a:p>
                  </a:txBody>
                  <a:tcPr marL="72522" marR="72522" marT="36261" marB="36261" anchor="ctr">
                    <a:lnL>
                      <a:noFill/>
                    </a:lnL>
                    <a:lnR>
                      <a:noFill/>
                    </a:lnR>
                    <a:lnT>
                      <a:noFill/>
                    </a:lnT>
                    <a:lnB>
                      <a:noFill/>
                    </a:lnB>
                    <a:noFill/>
                  </a:tcPr>
                </a:tc>
                <a:extLst>
                  <a:ext uri="{0D108BD9-81ED-4DB2-BD59-A6C34878D82A}">
                    <a16:rowId xmlns:a16="http://schemas.microsoft.com/office/drawing/2014/main" val="1232629566"/>
                  </a:ext>
                </a:extLst>
              </a:tr>
              <a:tr h="737528">
                <a:tc>
                  <a:txBody>
                    <a:bodyPr/>
                    <a:lstStyle/>
                    <a:p>
                      <a:pPr>
                        <a:buNone/>
                      </a:pPr>
                      <a:r>
                        <a:rPr lang="en-US" sz="2000" b="1"/>
                        <a:t>Second Tip Keyword</a:t>
                      </a:r>
                      <a:endParaRPr lang="en-US" sz="2000"/>
                    </a:p>
                  </a:txBody>
                  <a:tcPr marL="72522" marR="72522" marT="36261" marB="36261" anchor="ctr">
                    <a:lnL>
                      <a:noFill/>
                    </a:lnL>
                    <a:lnR>
                      <a:noFill/>
                    </a:lnR>
                    <a:lnT>
                      <a:noFill/>
                    </a:lnT>
                    <a:lnB>
                      <a:noFill/>
                    </a:lnB>
                    <a:noFill/>
                  </a:tcPr>
                </a:tc>
                <a:tc>
                  <a:txBody>
                    <a:bodyPr/>
                    <a:lstStyle/>
                    <a:p>
                      <a:pPr>
                        <a:buNone/>
                      </a:pPr>
                      <a:r>
                        <a:rPr lang="en-US" sz="2000"/>
                        <a:t>"setting reminders", "using an app", "talking to a friend", "planning ahead"</a:t>
                      </a:r>
                    </a:p>
                  </a:txBody>
                  <a:tcPr marL="72522" marR="72522" marT="36261" marB="36261" anchor="ctr">
                    <a:lnL>
                      <a:noFill/>
                    </a:lnL>
                    <a:lnR>
                      <a:noFill/>
                    </a:lnR>
                    <a:lnT>
                      <a:noFill/>
                    </a:lnT>
                    <a:lnB>
                      <a:noFill/>
                    </a:lnB>
                    <a:noFill/>
                  </a:tcPr>
                </a:tc>
                <a:extLst>
                  <a:ext uri="{0D108BD9-81ED-4DB2-BD59-A6C34878D82A}">
                    <a16:rowId xmlns:a16="http://schemas.microsoft.com/office/drawing/2014/main" val="2311699651"/>
                  </a:ext>
                </a:extLst>
              </a:tr>
              <a:tr h="737528">
                <a:tc>
                  <a:txBody>
                    <a:bodyPr/>
                    <a:lstStyle/>
                    <a:p>
                      <a:pPr>
                        <a:buNone/>
                      </a:pPr>
                      <a:r>
                        <a:rPr lang="en-US" sz="2000" b="1"/>
                        <a:t>Concern/Topic Keyword</a:t>
                      </a:r>
                      <a:endParaRPr lang="en-US" sz="2000"/>
                    </a:p>
                  </a:txBody>
                  <a:tcPr marL="72522" marR="72522" marT="36261" marB="36261" anchor="ctr">
                    <a:lnL>
                      <a:noFill/>
                    </a:lnL>
                    <a:lnR>
                      <a:noFill/>
                    </a:lnR>
                    <a:lnT>
                      <a:noFill/>
                    </a:lnT>
                    <a:lnB>
                      <a:noFill/>
                    </a:lnB>
                    <a:noFill/>
                  </a:tcPr>
                </a:tc>
                <a:tc>
                  <a:txBody>
                    <a:bodyPr/>
                    <a:lstStyle/>
                    <a:p>
                      <a:pPr>
                        <a:buNone/>
                      </a:pPr>
                      <a:r>
                        <a:rPr lang="en-US" sz="2000" dirty="0"/>
                        <a:t>"study habits", "English practice", "budgeting", "time management"</a:t>
                      </a:r>
                    </a:p>
                  </a:txBody>
                  <a:tcPr marL="72522" marR="72522" marT="36261" marB="36261" anchor="ctr">
                    <a:lnL>
                      <a:noFill/>
                    </a:lnL>
                    <a:lnR>
                      <a:noFill/>
                    </a:lnR>
                    <a:lnT>
                      <a:noFill/>
                    </a:lnT>
                    <a:lnB>
                      <a:noFill/>
                    </a:lnB>
                    <a:noFill/>
                  </a:tcPr>
                </a:tc>
                <a:extLst>
                  <a:ext uri="{0D108BD9-81ED-4DB2-BD59-A6C34878D82A}">
                    <a16:rowId xmlns:a16="http://schemas.microsoft.com/office/drawing/2014/main" val="71542656"/>
                  </a:ext>
                </a:extLst>
              </a:tr>
            </a:tbl>
          </a:graphicData>
        </a:graphic>
      </p:graphicFrame>
    </p:spTree>
    <p:extLst>
      <p:ext uri="{BB962C8B-B14F-4D97-AF65-F5344CB8AC3E}">
        <p14:creationId xmlns:p14="http://schemas.microsoft.com/office/powerpoint/2010/main" val="4031059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8AF6-35AA-A5DB-622E-9721EAF9D752}"/>
              </a:ext>
            </a:extLst>
          </p:cNvPr>
          <p:cNvSpPr>
            <a:spLocks noGrp="1"/>
          </p:cNvSpPr>
          <p:nvPr>
            <p:ph type="title"/>
          </p:nvPr>
        </p:nvSpPr>
        <p:spPr/>
        <p:txBody>
          <a:bodyPr/>
          <a:lstStyle/>
          <a:p>
            <a:r>
              <a:rPr lang="en-US" dirty="0"/>
              <a:t>Practice prompt</a:t>
            </a:r>
          </a:p>
        </p:txBody>
      </p:sp>
      <p:sp>
        <p:nvSpPr>
          <p:cNvPr id="3" name="Content Placeholder 2">
            <a:extLst>
              <a:ext uri="{FF2B5EF4-FFF2-40B4-BE49-F238E27FC236}">
                <a16:creationId xmlns:a16="http://schemas.microsoft.com/office/drawing/2014/main" id="{3B03CA3E-C601-6D3C-8836-78B980C477DF}"/>
              </a:ext>
            </a:extLst>
          </p:cNvPr>
          <p:cNvSpPr>
            <a:spLocks noGrp="1"/>
          </p:cNvSpPr>
          <p:nvPr>
            <p:ph idx="1"/>
          </p:nvPr>
        </p:nvSpPr>
        <p:spPr/>
        <p:txBody>
          <a:bodyPr/>
          <a:lstStyle/>
          <a:p>
            <a:r>
              <a:rPr lang="en-US" dirty="0"/>
              <a:t>You are doing a group project for a class. The other members of your group have asked you to prepare the slides for the presentation. You are willing to do the slides but need them to give you all the information that you have to include before the weekend. What would you say to them?</a:t>
            </a:r>
          </a:p>
        </p:txBody>
      </p:sp>
    </p:spTree>
    <p:extLst>
      <p:ext uri="{BB962C8B-B14F-4D97-AF65-F5344CB8AC3E}">
        <p14:creationId xmlns:p14="http://schemas.microsoft.com/office/powerpoint/2010/main" val="1616985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7221-CA44-CF56-C145-20AB88E097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9C2FE4-1B83-7E8A-C14B-E32A8C6A3CF0}"/>
              </a:ext>
            </a:extLst>
          </p:cNvPr>
          <p:cNvSpPr>
            <a:spLocks noGrp="1"/>
          </p:cNvSpPr>
          <p:nvPr>
            <p:ph idx="1"/>
          </p:nvPr>
        </p:nvSpPr>
        <p:spPr/>
        <p:txBody>
          <a:bodyPr/>
          <a:lstStyle/>
          <a:p>
            <a:r>
              <a:rPr lang="en-US" dirty="0"/>
              <a:t>Hi, this is Safal. Thanks for calling.</a:t>
            </a:r>
            <a:br>
              <a:rPr lang="en-US" dirty="0"/>
            </a:br>
            <a:r>
              <a:rPr lang="en-US" dirty="0"/>
              <a:t>I understand you’re </a:t>
            </a:r>
            <a:r>
              <a:rPr lang="en-US" b="1" dirty="0"/>
              <a:t>preparing for an interview</a:t>
            </a:r>
            <a:r>
              <a:rPr lang="en-US" dirty="0"/>
              <a:t> and you’re looking for </a:t>
            </a:r>
            <a:r>
              <a:rPr lang="en-US" b="1" dirty="0"/>
              <a:t>some help with confidence</a:t>
            </a:r>
            <a:r>
              <a:rPr lang="en-US" dirty="0"/>
              <a:t>.</a:t>
            </a:r>
            <a:br>
              <a:rPr lang="en-US" dirty="0"/>
            </a:br>
            <a:r>
              <a:rPr lang="en-US" dirty="0"/>
              <a:t>That sounds </a:t>
            </a:r>
            <a:r>
              <a:rPr lang="en-US" b="1" dirty="0"/>
              <a:t>a bit nerve-wracking</a:t>
            </a:r>
            <a:r>
              <a:rPr lang="en-US" dirty="0"/>
              <a:t>, and I totally </a:t>
            </a:r>
            <a:r>
              <a:rPr lang="en-US" b="1" dirty="0"/>
              <a:t>get how you’re feeling</a:t>
            </a:r>
            <a:r>
              <a:rPr lang="en-US" dirty="0"/>
              <a:t>.</a:t>
            </a:r>
            <a:br>
              <a:rPr lang="en-US" dirty="0"/>
            </a:br>
            <a:r>
              <a:rPr lang="en-US" dirty="0"/>
              <a:t>In this case, I’d recommend </a:t>
            </a:r>
            <a:r>
              <a:rPr lang="en-US" b="1" dirty="0"/>
              <a:t>recording yourself practicing</a:t>
            </a:r>
            <a:r>
              <a:rPr lang="en-US" dirty="0"/>
              <a:t> — it helps </a:t>
            </a:r>
            <a:r>
              <a:rPr lang="en-US" b="1" dirty="0"/>
              <a:t>you hear and refine your answers</a:t>
            </a:r>
            <a:r>
              <a:rPr lang="en-US" dirty="0"/>
              <a:t>.</a:t>
            </a:r>
            <a:br>
              <a:rPr lang="en-US" dirty="0"/>
            </a:br>
            <a:r>
              <a:rPr lang="en-US" dirty="0"/>
              <a:t>Another helpful tip would be to </a:t>
            </a:r>
            <a:r>
              <a:rPr lang="en-US" b="1" dirty="0"/>
              <a:t>simulate a real interview with a friend</a:t>
            </a:r>
            <a:r>
              <a:rPr lang="en-US" dirty="0"/>
              <a:t>.</a:t>
            </a:r>
            <a:br>
              <a:rPr lang="en-US" dirty="0"/>
            </a:br>
            <a:r>
              <a:rPr lang="en-US" dirty="0"/>
              <a:t>If you need more help with </a:t>
            </a:r>
            <a:r>
              <a:rPr lang="en-US" b="1" dirty="0"/>
              <a:t>interview techniques</a:t>
            </a:r>
            <a:r>
              <a:rPr lang="en-US" dirty="0"/>
              <a:t>, feel free to ask.</a:t>
            </a:r>
            <a:br>
              <a:rPr lang="en-US" dirty="0"/>
            </a:br>
            <a:r>
              <a:rPr lang="en-US" dirty="0"/>
              <a:t>Thanks again, and good luck!</a:t>
            </a:r>
          </a:p>
        </p:txBody>
      </p:sp>
    </p:spTree>
    <p:extLst>
      <p:ext uri="{BB962C8B-B14F-4D97-AF65-F5344CB8AC3E}">
        <p14:creationId xmlns:p14="http://schemas.microsoft.com/office/powerpoint/2010/main" val="3588457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D922217-880F-0EE2-C6FF-9A4AFCD1ED7F}"/>
              </a:ext>
            </a:extLst>
          </p:cNvPr>
          <p:cNvSpPr>
            <a:spLocks noGrp="1" noChangeArrowheads="1"/>
          </p:cNvSpPr>
          <p:nvPr>
            <p:ph idx="1"/>
          </p:nvPr>
        </p:nvSpPr>
        <p:spPr bwMode="auto">
          <a:xfrm>
            <a:off x="715108" y="486143"/>
            <a:ext cx="104315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Speak naturally</a:t>
            </a:r>
            <a:r>
              <a:rPr kumimoji="0" lang="en-US" altLang="en-US" sz="2400" b="0" i="0" u="none" strike="noStrike" cap="none" normalizeH="0" baseline="0" dirty="0">
                <a:ln>
                  <a:noFill/>
                </a:ln>
                <a:solidFill>
                  <a:schemeClr val="tx1"/>
                </a:solidFill>
                <a:effectLst/>
                <a:latin typeface="Arial" panose="020B0604020202020204" pitchFamily="34" charset="0"/>
              </a:rPr>
              <a:t> — use contractions (e.g., "you’re", "I’d", "it’s").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Adjust tone</a:t>
            </a:r>
            <a:r>
              <a:rPr kumimoji="0" lang="en-US" altLang="en-US" sz="2400" b="0" i="0" u="none" strike="noStrike" cap="none" normalizeH="0" baseline="0" dirty="0">
                <a:ln>
                  <a:noFill/>
                </a:ln>
                <a:solidFill>
                  <a:schemeClr val="tx1"/>
                </a:solidFill>
                <a:effectLst/>
                <a:latin typeface="Arial" panose="020B0604020202020204" pitchFamily="34" charset="0"/>
              </a:rPr>
              <a:t> to suit the context (friendly, supportive, polite).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Practice</a:t>
            </a:r>
            <a:r>
              <a:rPr kumimoji="0" lang="en-US" altLang="en-US" sz="2400" b="0" i="0" u="none" strike="noStrike" cap="none" normalizeH="0" baseline="0" dirty="0">
                <a:ln>
                  <a:noFill/>
                </a:ln>
                <a:solidFill>
                  <a:schemeClr val="tx1"/>
                </a:solidFill>
                <a:effectLst/>
                <a:latin typeface="Arial" panose="020B0604020202020204" pitchFamily="34" charset="0"/>
              </a:rPr>
              <a:t> inserting different keywords for various situations to build fluency.</a:t>
            </a:r>
          </a:p>
        </p:txBody>
      </p:sp>
    </p:spTree>
    <p:extLst>
      <p:ext uri="{BB962C8B-B14F-4D97-AF65-F5344CB8AC3E}">
        <p14:creationId xmlns:p14="http://schemas.microsoft.com/office/powerpoint/2010/main" val="2083805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322A-89A4-49C0-8BC7-BA6019CF2CB1}"/>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6DFBE9EF-BCE5-EDB3-B226-8685ABE78496}"/>
              </a:ext>
            </a:extLst>
          </p:cNvPr>
          <p:cNvSpPr>
            <a:spLocks noGrp="1" noChangeArrowheads="1"/>
          </p:cNvSpPr>
          <p:nvPr>
            <p:ph idx="1"/>
          </p:nvPr>
        </p:nvSpPr>
        <p:spPr bwMode="auto">
          <a:xfrm>
            <a:off x="838201" y="2312428"/>
            <a:ext cx="1061008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2400" dirty="0">
                <a:latin typeface="Arial" panose="020B0604020202020204" pitchFamily="34" charset="0"/>
              </a:rPr>
              <a:t>Hi [</a:t>
            </a:r>
            <a:r>
              <a:rPr lang="en-US" altLang="en-US" sz="2400" b="1" dirty="0">
                <a:latin typeface="Arial" panose="020B0604020202020204" pitchFamily="34" charset="0"/>
              </a:rPr>
              <a:t>Name/Everyone], </a:t>
            </a:r>
            <a:r>
              <a:rPr lang="en-US" altLang="en-US" sz="2400" dirty="0">
                <a:latin typeface="Arial" panose="020B0604020202020204" pitchFamily="34" charset="0"/>
              </a:rPr>
              <a:t>I really appreciate your </a:t>
            </a:r>
            <a:r>
              <a:rPr lang="en-US" altLang="en-US" sz="2400" b="1" dirty="0">
                <a:latin typeface="Arial" panose="020B0604020202020204" pitchFamily="34" charset="0"/>
              </a:rPr>
              <a:t>idea/suggestion</a:t>
            </a:r>
            <a:r>
              <a:rPr lang="en-US" altLang="en-US" sz="2400" dirty="0">
                <a:latin typeface="Arial" panose="020B0604020202020204" pitchFamily="34" charset="0"/>
              </a:rPr>
              <a:t>.</a:t>
            </a:r>
          </a:p>
          <a:p>
            <a:pPr marL="0" lvl="0" indent="0" eaLnBrk="0" fontAlgn="base" hangingPunct="0">
              <a:lnSpc>
                <a:spcPct val="100000"/>
              </a:lnSpc>
              <a:spcBef>
                <a:spcPct val="0"/>
              </a:spcBef>
              <a:spcAft>
                <a:spcPct val="0"/>
              </a:spcAft>
              <a:buNone/>
            </a:pPr>
            <a:r>
              <a:rPr lang="en-US" altLang="en-US" sz="2400" dirty="0">
                <a:latin typeface="Arial" panose="020B0604020202020204" pitchFamily="34" charset="0"/>
              </a:rPr>
              <a:t>I just wanted to share </a:t>
            </a:r>
            <a:r>
              <a:rPr lang="en-US" altLang="en-US" sz="2400" b="1" dirty="0">
                <a:latin typeface="Arial" panose="020B0604020202020204" pitchFamily="34" charset="0"/>
              </a:rPr>
              <a:t>my thoughts </a:t>
            </a:r>
            <a:r>
              <a:rPr lang="en-US" altLang="en-US" sz="2400" dirty="0">
                <a:latin typeface="Arial" panose="020B0604020202020204" pitchFamily="34" charset="0"/>
              </a:rPr>
              <a:t>— </a:t>
            </a:r>
            <a:r>
              <a:rPr lang="en-US" altLang="en-US" sz="2400" dirty="0">
                <a:solidFill>
                  <a:srgbClr val="FF0000"/>
                </a:solidFill>
                <a:latin typeface="Arial" panose="020B0604020202020204" pitchFamily="34" charset="0"/>
              </a:rPr>
              <a:t>I’m not fully ready for this right now </a:t>
            </a:r>
            <a:r>
              <a:rPr kumimoji="0" lang="en-US" altLang="en-US" sz="2400" b="0" i="0" u="none" strike="noStrike" cap="none" normalizeH="0" baseline="0" dirty="0">
                <a:ln>
                  <a:noFill/>
                </a:ln>
                <a:solidFill>
                  <a:srgbClr val="FF0000"/>
                </a:solidFill>
                <a:effectLst/>
                <a:latin typeface="Arial" panose="020B0604020202020204" pitchFamily="34" charset="0"/>
              </a:rPr>
              <a:t>If it’s possible, could we make a slight adjustment to 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my view, </a:t>
            </a:r>
            <a:r>
              <a:rPr kumimoji="0" lang="en-US" altLang="en-US" sz="2400" b="0" i="0" u="none" strike="noStrike" cap="none" normalizeH="0" baseline="0" dirty="0">
                <a:ln>
                  <a:noFill/>
                </a:ln>
                <a:solidFill>
                  <a:srgbClr val="92D050"/>
                </a:solidFill>
                <a:effectLst/>
                <a:latin typeface="Arial" panose="020B0604020202020204" pitchFamily="34" charset="0"/>
              </a:rPr>
              <a:t>that will allow me to perform better and assist the team more effectively.</a:t>
            </a:r>
          </a:p>
          <a:p>
            <a:pPr marL="0" lvl="0" indent="0" eaLnBrk="0" fontAlgn="base" hangingPunct="0">
              <a:lnSpc>
                <a:spcPct val="100000"/>
              </a:lnSpc>
              <a:spcBef>
                <a:spcPct val="0"/>
              </a:spcBef>
              <a:spcAft>
                <a:spcPct val="0"/>
              </a:spcAft>
              <a:buNone/>
            </a:pPr>
            <a:r>
              <a:rPr lang="en-US" altLang="en-US" sz="2400" dirty="0">
                <a:latin typeface="Arial" panose="020B0604020202020204" pitchFamily="34" charset="0"/>
              </a:rPr>
              <a:t>Thanks a lot for understanding!</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3976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1B8B34-A2E8-05F0-72AC-BCC51EEE2210}"/>
              </a:ext>
            </a:extLst>
          </p:cNvPr>
          <p:cNvSpPr txBox="1"/>
          <p:nvPr/>
        </p:nvSpPr>
        <p:spPr>
          <a:xfrm>
            <a:off x="420624" y="163640"/>
            <a:ext cx="9427464" cy="3046988"/>
          </a:xfrm>
          <a:prstGeom prst="rect">
            <a:avLst/>
          </a:prstGeom>
          <a:noFill/>
        </p:spPr>
        <p:txBody>
          <a:bodyPr wrap="square">
            <a:spAutoFit/>
          </a:bodyPr>
          <a:lstStyle/>
          <a:p>
            <a:r>
              <a:rPr lang="en-US" sz="3200" b="1" dirty="0"/>
              <a:t>Hi everyone, thanks for deciding the order.</a:t>
            </a:r>
            <a:br>
              <a:rPr lang="en-US" sz="3200" dirty="0"/>
            </a:br>
            <a:r>
              <a:rPr lang="en-US" sz="3200" dirty="0"/>
              <a:t>I just feel I need a little more time to prepare before going first.</a:t>
            </a:r>
            <a:br>
              <a:rPr lang="en-US" sz="3200" dirty="0"/>
            </a:br>
            <a:r>
              <a:rPr lang="en-US" sz="3200" b="1" dirty="0"/>
              <a:t>If it’s okay, can I go a bit later?</a:t>
            </a:r>
            <a:r>
              <a:rPr lang="en-US" sz="3200" dirty="0"/>
              <a:t> I’ll be more confident and support the team better that way.</a:t>
            </a:r>
            <a:br>
              <a:rPr lang="en-US" sz="3200" dirty="0"/>
            </a:br>
            <a:r>
              <a:rPr lang="en-US" sz="3200" b="1" dirty="0"/>
              <a:t>Thanks for understanding!</a:t>
            </a:r>
            <a:endParaRPr lang="en-US" sz="3200" dirty="0"/>
          </a:p>
        </p:txBody>
      </p:sp>
    </p:spTree>
    <p:extLst>
      <p:ext uri="{BB962C8B-B14F-4D97-AF65-F5344CB8AC3E}">
        <p14:creationId xmlns:p14="http://schemas.microsoft.com/office/powerpoint/2010/main" val="448703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B2EB8-5DAC-620B-33E4-796324158D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9C0B03-CE5D-576A-4C61-CEDFF6BCF48A}"/>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b="1" dirty="0"/>
              <a:t>Hi [Name/Team/Everyone], thanks for [decision/suggestion/discussion about </a:t>
            </a:r>
            <a:r>
              <a:rPr lang="en-US" b="1" i="1" dirty="0"/>
              <a:t>insert topic</a:t>
            </a:r>
            <a:r>
              <a:rPr lang="en-US" b="1" dirty="0"/>
              <a:t>].</a:t>
            </a:r>
            <a:br>
              <a:rPr lang="en-US" dirty="0"/>
            </a:br>
            <a:r>
              <a:rPr lang="en-US" dirty="0"/>
              <a:t>I really appreciate it. I just wanted to share that I’m feeling a bit </a:t>
            </a:r>
            <a:r>
              <a:rPr lang="en-US" b="1" i="1" dirty="0"/>
              <a:t>insert feeling (e.g., unprepared, unsure, overwhelmed)</a:t>
            </a:r>
            <a:r>
              <a:rPr lang="en-US" dirty="0"/>
              <a:t> about </a:t>
            </a:r>
            <a:r>
              <a:rPr lang="en-US" b="1" i="1" dirty="0"/>
              <a:t>insert specific task/situation</a:t>
            </a:r>
            <a:r>
              <a:rPr lang="en-US" dirty="0"/>
              <a:t>.</a:t>
            </a:r>
            <a:br>
              <a:rPr lang="en-US" dirty="0"/>
            </a:br>
            <a:r>
              <a:rPr lang="en-US" dirty="0"/>
              <a:t>If possible, could we </a:t>
            </a:r>
            <a:r>
              <a:rPr lang="en-US" b="1" i="1" dirty="0"/>
              <a:t>insert preferred option or small request</a:t>
            </a:r>
            <a:r>
              <a:rPr lang="en-US" dirty="0"/>
              <a:t> instead?</a:t>
            </a:r>
            <a:br>
              <a:rPr lang="en-US" dirty="0"/>
            </a:br>
            <a:r>
              <a:rPr lang="en-US" altLang="en-US" dirty="0">
                <a:latin typeface="Arial" panose="020B0604020202020204" pitchFamily="34" charset="0"/>
              </a:rPr>
              <a:t>In my view, that will allow me to perform better and assist the team more effectively.</a:t>
            </a:r>
          </a:p>
          <a:p>
            <a:pPr marL="0" lvl="0" indent="0" eaLnBrk="0" fontAlgn="base" hangingPunct="0">
              <a:lnSpc>
                <a:spcPct val="100000"/>
              </a:lnSpc>
              <a:spcBef>
                <a:spcPct val="0"/>
              </a:spcBef>
              <a:spcAft>
                <a:spcPct val="0"/>
              </a:spcAft>
              <a:buNone/>
            </a:pPr>
            <a:r>
              <a:rPr lang="en-US" altLang="en-US" dirty="0">
                <a:latin typeface="Arial" panose="020B0604020202020204" pitchFamily="34" charset="0"/>
              </a:rPr>
              <a:t>Thanks a lot for understanding!</a:t>
            </a:r>
          </a:p>
          <a:p>
            <a:endParaRPr lang="en-US" dirty="0"/>
          </a:p>
        </p:txBody>
      </p:sp>
    </p:spTree>
    <p:extLst>
      <p:ext uri="{BB962C8B-B14F-4D97-AF65-F5344CB8AC3E}">
        <p14:creationId xmlns:p14="http://schemas.microsoft.com/office/powerpoint/2010/main" val="1832393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24E7F75-2257-E282-C23A-CC02464AD661}"/>
              </a:ext>
            </a:extLst>
          </p:cNvPr>
          <p:cNvGraphicFramePr>
            <a:graphicFrameLocks noGrp="1"/>
          </p:cNvGraphicFramePr>
          <p:nvPr>
            <p:ph idx="1"/>
            <p:extLst>
              <p:ext uri="{D42A27DB-BD31-4B8C-83A1-F6EECF244321}">
                <p14:modId xmlns:p14="http://schemas.microsoft.com/office/powerpoint/2010/main" val="1274265304"/>
              </p:ext>
            </p:extLst>
          </p:nvPr>
        </p:nvGraphicFramePr>
        <p:xfrm>
          <a:off x="838200" y="897609"/>
          <a:ext cx="10515600" cy="3749040"/>
        </p:xfrm>
        <a:graphic>
          <a:graphicData uri="http://schemas.openxmlformats.org/drawingml/2006/table">
            <a:tbl>
              <a:tblPr/>
              <a:tblGrid>
                <a:gridCol w="5257800">
                  <a:extLst>
                    <a:ext uri="{9D8B030D-6E8A-4147-A177-3AD203B41FA5}">
                      <a16:colId xmlns:a16="http://schemas.microsoft.com/office/drawing/2014/main" val="645828891"/>
                    </a:ext>
                  </a:extLst>
                </a:gridCol>
                <a:gridCol w="5257800">
                  <a:extLst>
                    <a:ext uri="{9D8B030D-6E8A-4147-A177-3AD203B41FA5}">
                      <a16:colId xmlns:a16="http://schemas.microsoft.com/office/drawing/2014/main" val="366088144"/>
                    </a:ext>
                  </a:extLst>
                </a:gridCol>
              </a:tblGrid>
              <a:tr h="0">
                <a:tc>
                  <a:txBody>
                    <a:bodyPr/>
                    <a:lstStyle/>
                    <a:p>
                      <a:pPr>
                        <a:buNone/>
                      </a:pPr>
                      <a:r>
                        <a:rPr lang="en-US" sz="2400" dirty="0"/>
                        <a:t>Type</a:t>
                      </a:r>
                    </a:p>
                  </a:txBody>
                  <a:tcPr anchor="ctr">
                    <a:lnL>
                      <a:noFill/>
                    </a:lnL>
                    <a:lnR>
                      <a:noFill/>
                    </a:lnR>
                    <a:lnT>
                      <a:noFill/>
                    </a:lnT>
                    <a:lnB>
                      <a:noFill/>
                    </a:lnB>
                    <a:noFill/>
                  </a:tcPr>
                </a:tc>
                <a:tc>
                  <a:txBody>
                    <a:bodyPr/>
                    <a:lstStyle/>
                    <a:p>
                      <a:pPr>
                        <a:buNone/>
                      </a:pPr>
                      <a:r>
                        <a:rPr lang="en-US" sz="2400"/>
                        <a:t>Examples</a:t>
                      </a:r>
                    </a:p>
                  </a:txBody>
                  <a:tcPr anchor="ctr">
                    <a:lnL>
                      <a:noFill/>
                    </a:lnL>
                    <a:lnR>
                      <a:noFill/>
                    </a:lnR>
                    <a:lnT>
                      <a:noFill/>
                    </a:lnT>
                    <a:lnB>
                      <a:noFill/>
                    </a:lnB>
                    <a:noFill/>
                  </a:tcPr>
                </a:tc>
                <a:extLst>
                  <a:ext uri="{0D108BD9-81ED-4DB2-BD59-A6C34878D82A}">
                    <a16:rowId xmlns:a16="http://schemas.microsoft.com/office/drawing/2014/main" val="2929237737"/>
                  </a:ext>
                </a:extLst>
              </a:tr>
              <a:tr h="0">
                <a:tc>
                  <a:txBody>
                    <a:bodyPr/>
                    <a:lstStyle/>
                    <a:p>
                      <a:pPr>
                        <a:buNone/>
                      </a:pPr>
                      <a:r>
                        <a:rPr lang="en-US" sz="2400" b="1"/>
                        <a:t>Topic</a:t>
                      </a:r>
                      <a:endParaRPr lang="en-US" sz="2400"/>
                    </a:p>
                  </a:txBody>
                  <a:tcPr anchor="ctr">
                    <a:lnL>
                      <a:noFill/>
                    </a:lnL>
                    <a:lnR>
                      <a:noFill/>
                    </a:lnR>
                    <a:lnT>
                      <a:noFill/>
                    </a:lnT>
                    <a:lnB>
                      <a:noFill/>
                    </a:lnB>
                    <a:noFill/>
                  </a:tcPr>
                </a:tc>
                <a:tc>
                  <a:txBody>
                    <a:bodyPr/>
                    <a:lstStyle/>
                    <a:p>
                      <a:pPr>
                        <a:buNone/>
                      </a:pPr>
                      <a:r>
                        <a:rPr lang="en-US" sz="2400"/>
                        <a:t>presentation, meeting, project roles, speaking part</a:t>
                      </a:r>
                    </a:p>
                  </a:txBody>
                  <a:tcPr anchor="ctr">
                    <a:lnL>
                      <a:noFill/>
                    </a:lnL>
                    <a:lnR>
                      <a:noFill/>
                    </a:lnR>
                    <a:lnT>
                      <a:noFill/>
                    </a:lnT>
                    <a:lnB>
                      <a:noFill/>
                    </a:lnB>
                    <a:noFill/>
                  </a:tcPr>
                </a:tc>
                <a:extLst>
                  <a:ext uri="{0D108BD9-81ED-4DB2-BD59-A6C34878D82A}">
                    <a16:rowId xmlns:a16="http://schemas.microsoft.com/office/drawing/2014/main" val="751506918"/>
                  </a:ext>
                </a:extLst>
              </a:tr>
              <a:tr h="0">
                <a:tc>
                  <a:txBody>
                    <a:bodyPr/>
                    <a:lstStyle/>
                    <a:p>
                      <a:pPr>
                        <a:buNone/>
                      </a:pPr>
                      <a:r>
                        <a:rPr lang="en-US" sz="2400" b="1"/>
                        <a:t>Feeling</a:t>
                      </a:r>
                      <a:endParaRPr lang="en-US" sz="2400"/>
                    </a:p>
                  </a:txBody>
                  <a:tcPr anchor="ctr">
                    <a:lnL>
                      <a:noFill/>
                    </a:lnL>
                    <a:lnR>
                      <a:noFill/>
                    </a:lnR>
                    <a:lnT>
                      <a:noFill/>
                    </a:lnT>
                    <a:lnB>
                      <a:noFill/>
                    </a:lnB>
                    <a:noFill/>
                  </a:tcPr>
                </a:tc>
                <a:tc>
                  <a:txBody>
                    <a:bodyPr/>
                    <a:lstStyle/>
                    <a:p>
                      <a:pPr>
                        <a:buNone/>
                      </a:pPr>
                      <a:r>
                        <a:rPr lang="en-US" sz="2400"/>
                        <a:t>unprepared, nervous, overwhelmed, unsure</a:t>
                      </a:r>
                    </a:p>
                  </a:txBody>
                  <a:tcPr anchor="ctr">
                    <a:lnL>
                      <a:noFill/>
                    </a:lnL>
                    <a:lnR>
                      <a:noFill/>
                    </a:lnR>
                    <a:lnT>
                      <a:noFill/>
                    </a:lnT>
                    <a:lnB>
                      <a:noFill/>
                    </a:lnB>
                    <a:noFill/>
                  </a:tcPr>
                </a:tc>
                <a:extLst>
                  <a:ext uri="{0D108BD9-81ED-4DB2-BD59-A6C34878D82A}">
                    <a16:rowId xmlns:a16="http://schemas.microsoft.com/office/drawing/2014/main" val="3279363260"/>
                  </a:ext>
                </a:extLst>
              </a:tr>
              <a:tr h="0">
                <a:tc>
                  <a:txBody>
                    <a:bodyPr/>
                    <a:lstStyle/>
                    <a:p>
                      <a:pPr>
                        <a:buNone/>
                      </a:pPr>
                      <a:r>
                        <a:rPr lang="en-US" sz="2400" b="1"/>
                        <a:t>Request</a:t>
                      </a:r>
                      <a:endParaRPr lang="en-US" sz="2400"/>
                    </a:p>
                  </a:txBody>
                  <a:tcPr anchor="ctr">
                    <a:lnL>
                      <a:noFill/>
                    </a:lnL>
                    <a:lnR>
                      <a:noFill/>
                    </a:lnR>
                    <a:lnT>
                      <a:noFill/>
                    </a:lnT>
                    <a:lnB>
                      <a:noFill/>
                    </a:lnB>
                    <a:noFill/>
                  </a:tcPr>
                </a:tc>
                <a:tc>
                  <a:txBody>
                    <a:bodyPr/>
                    <a:lstStyle/>
                    <a:p>
                      <a:pPr>
                        <a:buNone/>
                      </a:pPr>
                      <a:r>
                        <a:rPr lang="en-US" sz="2400"/>
                        <a:t>go later, switch parts, take more time, get help</a:t>
                      </a:r>
                    </a:p>
                  </a:txBody>
                  <a:tcPr anchor="ctr">
                    <a:lnL>
                      <a:noFill/>
                    </a:lnL>
                    <a:lnR>
                      <a:noFill/>
                    </a:lnR>
                    <a:lnT>
                      <a:noFill/>
                    </a:lnT>
                    <a:lnB>
                      <a:noFill/>
                    </a:lnB>
                    <a:noFill/>
                  </a:tcPr>
                </a:tc>
                <a:extLst>
                  <a:ext uri="{0D108BD9-81ED-4DB2-BD59-A6C34878D82A}">
                    <a16:rowId xmlns:a16="http://schemas.microsoft.com/office/drawing/2014/main" val="3501794352"/>
                  </a:ext>
                </a:extLst>
              </a:tr>
              <a:tr h="0">
                <a:tc>
                  <a:txBody>
                    <a:bodyPr/>
                    <a:lstStyle/>
                    <a:p>
                      <a:pPr>
                        <a:buNone/>
                      </a:pPr>
                      <a:r>
                        <a:rPr lang="en-US" sz="2400" b="1" dirty="0"/>
                        <a:t>Alternative Option</a:t>
                      </a:r>
                      <a:endParaRPr lang="en-US" sz="2400" dirty="0"/>
                    </a:p>
                  </a:txBody>
                  <a:tcPr anchor="ctr">
                    <a:lnL>
                      <a:noFill/>
                    </a:lnL>
                    <a:lnR>
                      <a:noFill/>
                    </a:lnR>
                    <a:lnT>
                      <a:noFill/>
                    </a:lnT>
                    <a:lnB>
                      <a:noFill/>
                    </a:lnB>
                    <a:noFill/>
                  </a:tcPr>
                </a:tc>
                <a:tc>
                  <a:txBody>
                    <a:bodyPr/>
                    <a:lstStyle/>
                    <a:p>
                      <a:pPr>
                        <a:buNone/>
                      </a:pPr>
                      <a:r>
                        <a:rPr lang="en-US" sz="2400" dirty="0"/>
                        <a:t>go second, meet after class, review notes first</a:t>
                      </a:r>
                    </a:p>
                  </a:txBody>
                  <a:tcPr anchor="ctr">
                    <a:lnL>
                      <a:noFill/>
                    </a:lnL>
                    <a:lnR>
                      <a:noFill/>
                    </a:lnR>
                    <a:lnT>
                      <a:noFill/>
                    </a:lnT>
                    <a:lnB>
                      <a:noFill/>
                    </a:lnB>
                    <a:noFill/>
                  </a:tcPr>
                </a:tc>
                <a:extLst>
                  <a:ext uri="{0D108BD9-81ED-4DB2-BD59-A6C34878D82A}">
                    <a16:rowId xmlns:a16="http://schemas.microsoft.com/office/drawing/2014/main" val="1921099160"/>
                  </a:ext>
                </a:extLst>
              </a:tr>
            </a:tbl>
          </a:graphicData>
        </a:graphic>
      </p:graphicFrame>
    </p:spTree>
    <p:extLst>
      <p:ext uri="{BB962C8B-B14F-4D97-AF65-F5344CB8AC3E}">
        <p14:creationId xmlns:p14="http://schemas.microsoft.com/office/powerpoint/2010/main" val="4105212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364270-D715-5898-1F25-75B3CFEDDA11}"/>
              </a:ext>
            </a:extLst>
          </p:cNvPr>
          <p:cNvSpPr txBox="1"/>
          <p:nvPr/>
        </p:nvSpPr>
        <p:spPr>
          <a:xfrm>
            <a:off x="870439" y="659423"/>
            <a:ext cx="8310928" cy="2308324"/>
          </a:xfrm>
          <a:prstGeom prst="rect">
            <a:avLst/>
          </a:prstGeom>
          <a:noFill/>
        </p:spPr>
        <p:txBody>
          <a:bodyPr wrap="square">
            <a:spAutoFit/>
          </a:bodyPr>
          <a:lstStyle/>
          <a:p>
            <a:r>
              <a:rPr lang="en-US" sz="2400" b="1" dirty="0"/>
              <a:t>Hi everyone, thanks for organizing the presenter order.</a:t>
            </a:r>
            <a:br>
              <a:rPr lang="en-US" sz="2400" dirty="0"/>
            </a:br>
            <a:r>
              <a:rPr lang="en-US" sz="2400" dirty="0"/>
              <a:t>I really appreciate it. I just feel a bit </a:t>
            </a:r>
            <a:r>
              <a:rPr lang="en-US" sz="2400" b="1" dirty="0"/>
              <a:t>unprepared</a:t>
            </a:r>
            <a:r>
              <a:rPr lang="en-US" sz="2400" dirty="0"/>
              <a:t> about going first in the presentation.</a:t>
            </a:r>
            <a:br>
              <a:rPr lang="en-US" sz="2400" dirty="0"/>
            </a:br>
            <a:r>
              <a:rPr lang="en-US" sz="2400" dirty="0"/>
              <a:t>If possible, could I </a:t>
            </a:r>
            <a:r>
              <a:rPr lang="en-US" sz="2400" b="1" dirty="0"/>
              <a:t>go second or third instead</a:t>
            </a:r>
            <a:r>
              <a:rPr lang="en-US" sz="2400" dirty="0"/>
              <a:t>?</a:t>
            </a:r>
            <a:br>
              <a:rPr lang="en-US" sz="2400" dirty="0"/>
            </a:br>
            <a:r>
              <a:rPr lang="en-US" sz="2400" dirty="0"/>
              <a:t>I think I’ll be more confident and do a better job that way.</a:t>
            </a:r>
            <a:br>
              <a:rPr lang="en-US" sz="2400" dirty="0"/>
            </a:br>
            <a:r>
              <a:rPr lang="en-US" sz="2400" dirty="0"/>
              <a:t>Thanks so much for understanding!</a:t>
            </a:r>
          </a:p>
        </p:txBody>
      </p:sp>
    </p:spTree>
    <p:extLst>
      <p:ext uri="{BB962C8B-B14F-4D97-AF65-F5344CB8AC3E}">
        <p14:creationId xmlns:p14="http://schemas.microsoft.com/office/powerpoint/2010/main" val="439148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5C22-12ED-FB95-66F9-5A45A06FB2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414137-3895-82C8-EBCF-082D47D8584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BFC933E-5B64-FA50-E2D6-12B53E88E7AC}"/>
              </a:ext>
            </a:extLst>
          </p:cNvPr>
          <p:cNvPicPr>
            <a:picLocks noChangeAspect="1"/>
          </p:cNvPicPr>
          <p:nvPr/>
        </p:nvPicPr>
        <p:blipFill>
          <a:blip r:embed="rId2"/>
          <a:stretch>
            <a:fillRect/>
          </a:stretch>
        </p:blipFill>
        <p:spPr>
          <a:xfrm>
            <a:off x="-208481" y="-103336"/>
            <a:ext cx="11984122" cy="6668431"/>
          </a:xfrm>
          <a:prstGeom prst="rect">
            <a:avLst/>
          </a:prstGeom>
        </p:spPr>
      </p:pic>
    </p:spTree>
    <p:extLst>
      <p:ext uri="{BB962C8B-B14F-4D97-AF65-F5344CB8AC3E}">
        <p14:creationId xmlns:p14="http://schemas.microsoft.com/office/powerpoint/2010/main" val="151333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25B2-3C19-BCC7-372A-1991CB2AEF37}"/>
              </a:ext>
            </a:extLst>
          </p:cNvPr>
          <p:cNvSpPr>
            <a:spLocks noGrp="1"/>
          </p:cNvSpPr>
          <p:nvPr>
            <p:ph type="title"/>
          </p:nvPr>
        </p:nvSpPr>
        <p:spPr>
          <a:xfrm>
            <a:off x="838200" y="365125"/>
            <a:ext cx="10515600" cy="3696921"/>
          </a:xfrm>
        </p:spPr>
        <p:txBody>
          <a:bodyPr>
            <a:normAutofit fontScale="90000"/>
          </a:bodyPr>
          <a:lstStyle/>
          <a:p>
            <a:r>
              <a:rPr lang="en-US" b="1" dirty="0"/>
              <a:t>IMPORTANT NOTE: </a:t>
            </a:r>
            <a:br>
              <a:rPr lang="en-US" b="1" dirty="0"/>
            </a:br>
            <a:r>
              <a:rPr lang="en-US" b="1" dirty="0"/>
              <a:t>15-16 for speaking and listening</a:t>
            </a:r>
            <a:br>
              <a:rPr lang="en-US" b="1" dirty="0"/>
            </a:br>
            <a:br>
              <a:rPr lang="en-US" b="1" dirty="0"/>
            </a:br>
            <a:r>
              <a:rPr lang="en-US" dirty="0"/>
              <a:t>Here is the transcript of a Summarize Group Discussion audio. You will not see this when listening. You will hear the audio once.</a:t>
            </a:r>
          </a:p>
        </p:txBody>
      </p:sp>
    </p:spTree>
    <p:extLst>
      <p:ext uri="{BB962C8B-B14F-4D97-AF65-F5344CB8AC3E}">
        <p14:creationId xmlns:p14="http://schemas.microsoft.com/office/powerpoint/2010/main" val="46881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D9FF7D6D-3103-8EAC-763C-BF5834E68573}"/>
              </a:ext>
            </a:extLst>
          </p:cNvPr>
          <p:cNvGraphicFramePr>
            <a:graphicFrameLocks noGrp="1"/>
          </p:cNvGraphicFramePr>
          <p:nvPr>
            <p:extLst>
              <p:ext uri="{D42A27DB-BD31-4B8C-83A1-F6EECF244321}">
                <p14:modId xmlns:p14="http://schemas.microsoft.com/office/powerpoint/2010/main" val="2083804263"/>
              </p:ext>
            </p:extLst>
          </p:nvPr>
        </p:nvGraphicFramePr>
        <p:xfrm>
          <a:off x="1011115" y="0"/>
          <a:ext cx="10348548" cy="6852735"/>
        </p:xfrm>
        <a:graphic>
          <a:graphicData uri="http://schemas.openxmlformats.org/drawingml/2006/table">
            <a:tbl>
              <a:tblPr/>
              <a:tblGrid>
                <a:gridCol w="1724758">
                  <a:extLst>
                    <a:ext uri="{9D8B030D-6E8A-4147-A177-3AD203B41FA5}">
                      <a16:colId xmlns:a16="http://schemas.microsoft.com/office/drawing/2014/main" val="3773249237"/>
                    </a:ext>
                  </a:extLst>
                </a:gridCol>
                <a:gridCol w="1724758">
                  <a:extLst>
                    <a:ext uri="{9D8B030D-6E8A-4147-A177-3AD203B41FA5}">
                      <a16:colId xmlns:a16="http://schemas.microsoft.com/office/drawing/2014/main" val="4014321458"/>
                    </a:ext>
                  </a:extLst>
                </a:gridCol>
                <a:gridCol w="1724758">
                  <a:extLst>
                    <a:ext uri="{9D8B030D-6E8A-4147-A177-3AD203B41FA5}">
                      <a16:colId xmlns:a16="http://schemas.microsoft.com/office/drawing/2014/main" val="1208932954"/>
                    </a:ext>
                  </a:extLst>
                </a:gridCol>
                <a:gridCol w="1724758">
                  <a:extLst>
                    <a:ext uri="{9D8B030D-6E8A-4147-A177-3AD203B41FA5}">
                      <a16:colId xmlns:a16="http://schemas.microsoft.com/office/drawing/2014/main" val="3704174124"/>
                    </a:ext>
                  </a:extLst>
                </a:gridCol>
                <a:gridCol w="1724758">
                  <a:extLst>
                    <a:ext uri="{9D8B030D-6E8A-4147-A177-3AD203B41FA5}">
                      <a16:colId xmlns:a16="http://schemas.microsoft.com/office/drawing/2014/main" val="4161917886"/>
                    </a:ext>
                  </a:extLst>
                </a:gridCol>
                <a:gridCol w="1724758">
                  <a:extLst>
                    <a:ext uri="{9D8B030D-6E8A-4147-A177-3AD203B41FA5}">
                      <a16:colId xmlns:a16="http://schemas.microsoft.com/office/drawing/2014/main" val="2028408510"/>
                    </a:ext>
                  </a:extLst>
                </a:gridCol>
              </a:tblGrid>
              <a:tr h="237750">
                <a:tc>
                  <a:txBody>
                    <a:bodyPr/>
                    <a:lstStyle/>
                    <a:p>
                      <a:r>
                        <a:rPr lang="en-US" sz="1400" b="1"/>
                        <a:t>Module</a:t>
                      </a:r>
                      <a:endParaRPr lang="en-US" sz="1400"/>
                    </a:p>
                  </a:txBody>
                  <a:tcPr marL="17015" marR="17015" marT="8507" marB="8507" anchor="ctr">
                    <a:lnL>
                      <a:noFill/>
                    </a:lnL>
                    <a:lnR>
                      <a:noFill/>
                    </a:lnR>
                    <a:lnT>
                      <a:noFill/>
                    </a:lnT>
                    <a:lnB>
                      <a:noFill/>
                    </a:lnB>
                    <a:noFill/>
                  </a:tcPr>
                </a:tc>
                <a:tc>
                  <a:txBody>
                    <a:bodyPr/>
                    <a:lstStyle/>
                    <a:p>
                      <a:r>
                        <a:rPr lang="en-US" sz="1400" b="1"/>
                        <a:t>Question Type</a:t>
                      </a:r>
                      <a:endParaRPr lang="en-US" sz="1400"/>
                    </a:p>
                  </a:txBody>
                  <a:tcPr marL="17015" marR="17015" marT="8507" marB="8507" anchor="ctr">
                    <a:lnL>
                      <a:noFill/>
                    </a:lnL>
                    <a:lnR>
                      <a:noFill/>
                    </a:lnR>
                    <a:lnT>
                      <a:noFill/>
                    </a:lnT>
                    <a:lnB>
                      <a:noFill/>
                    </a:lnB>
                    <a:noFill/>
                  </a:tcPr>
                </a:tc>
                <a:tc>
                  <a:txBody>
                    <a:bodyPr/>
                    <a:lstStyle/>
                    <a:p>
                      <a:r>
                        <a:rPr lang="en-US" sz="1400" b="1"/>
                        <a:t>Speaking</a:t>
                      </a:r>
                      <a:endParaRPr lang="en-US" sz="1400"/>
                    </a:p>
                  </a:txBody>
                  <a:tcPr marL="17015" marR="17015" marT="8507" marB="8507" anchor="ctr">
                    <a:lnL>
                      <a:noFill/>
                    </a:lnL>
                    <a:lnR>
                      <a:noFill/>
                    </a:lnR>
                    <a:lnT>
                      <a:noFill/>
                    </a:lnT>
                    <a:lnB>
                      <a:noFill/>
                    </a:lnB>
                    <a:noFill/>
                  </a:tcPr>
                </a:tc>
                <a:tc>
                  <a:txBody>
                    <a:bodyPr/>
                    <a:lstStyle/>
                    <a:p>
                      <a:r>
                        <a:rPr lang="en-US" sz="1400" b="1"/>
                        <a:t>Writing</a:t>
                      </a:r>
                      <a:endParaRPr lang="en-US" sz="1400"/>
                    </a:p>
                  </a:txBody>
                  <a:tcPr marL="17015" marR="17015" marT="8507" marB="8507" anchor="ctr">
                    <a:lnL>
                      <a:noFill/>
                    </a:lnL>
                    <a:lnR>
                      <a:noFill/>
                    </a:lnR>
                    <a:lnT>
                      <a:noFill/>
                    </a:lnT>
                    <a:lnB>
                      <a:noFill/>
                    </a:lnB>
                    <a:noFill/>
                  </a:tcPr>
                </a:tc>
                <a:tc>
                  <a:txBody>
                    <a:bodyPr/>
                    <a:lstStyle/>
                    <a:p>
                      <a:r>
                        <a:rPr lang="en-US" sz="1400" b="1"/>
                        <a:t>Reading</a:t>
                      </a:r>
                      <a:endParaRPr lang="en-US" sz="1400"/>
                    </a:p>
                  </a:txBody>
                  <a:tcPr marL="17015" marR="17015" marT="8507" marB="8507" anchor="ctr">
                    <a:lnL>
                      <a:noFill/>
                    </a:lnL>
                    <a:lnR>
                      <a:noFill/>
                    </a:lnR>
                    <a:lnT>
                      <a:noFill/>
                    </a:lnT>
                    <a:lnB>
                      <a:noFill/>
                    </a:lnB>
                    <a:noFill/>
                  </a:tcPr>
                </a:tc>
                <a:tc>
                  <a:txBody>
                    <a:bodyPr/>
                    <a:lstStyle/>
                    <a:p>
                      <a:r>
                        <a:rPr lang="en-US" sz="1400" b="1" dirty="0"/>
                        <a:t>Listening</a:t>
                      </a:r>
                      <a:endParaRPr lang="en-US" sz="1400" dirty="0"/>
                    </a:p>
                  </a:txBody>
                  <a:tcPr marL="17015" marR="17015" marT="8507" marB="8507" anchor="ctr">
                    <a:lnL>
                      <a:noFill/>
                    </a:lnL>
                    <a:lnR>
                      <a:noFill/>
                    </a:lnR>
                    <a:lnT>
                      <a:noFill/>
                    </a:lnT>
                    <a:lnB>
                      <a:noFill/>
                    </a:lnB>
                    <a:noFill/>
                  </a:tcPr>
                </a:tc>
                <a:extLst>
                  <a:ext uri="{0D108BD9-81ED-4DB2-BD59-A6C34878D82A}">
                    <a16:rowId xmlns:a16="http://schemas.microsoft.com/office/drawing/2014/main" val="2056149905"/>
                  </a:ext>
                </a:extLst>
              </a:tr>
              <a:tr h="174838">
                <a:tc>
                  <a:txBody>
                    <a:bodyPr/>
                    <a:lstStyle/>
                    <a:p>
                      <a:r>
                        <a:rPr lang="en-US" sz="1000" b="1"/>
                        <a:t>Speaking</a:t>
                      </a:r>
                      <a:endParaRPr lang="en-US" sz="1000"/>
                    </a:p>
                  </a:txBody>
                  <a:tcPr marL="17015" marR="17015" marT="8507" marB="8507" anchor="ctr">
                    <a:lnL>
                      <a:noFill/>
                    </a:lnL>
                    <a:lnR>
                      <a:noFill/>
                    </a:lnR>
                    <a:lnT>
                      <a:noFill/>
                    </a:lnT>
                    <a:lnB>
                      <a:noFill/>
                    </a:lnB>
                    <a:noFill/>
                  </a:tcPr>
                </a:tc>
                <a:tc>
                  <a:txBody>
                    <a:bodyPr/>
                    <a:lstStyle/>
                    <a:p>
                      <a:r>
                        <a:rPr lang="en-US" sz="1000"/>
                        <a:t>Read Aloud (RA)</a:t>
                      </a:r>
                    </a:p>
                  </a:txBody>
                  <a:tcPr marL="17015" marR="17015" marT="8507" marB="8507" anchor="ctr">
                    <a:lnL>
                      <a:noFill/>
                    </a:lnL>
                    <a:lnR>
                      <a:noFill/>
                    </a:lnR>
                    <a:lnT>
                      <a:noFill/>
                    </a:lnT>
                    <a:lnB>
                      <a:noFill/>
                    </a:lnB>
                    <a:noFill/>
                  </a:tcPr>
                </a:tc>
                <a:tc>
                  <a:txBody>
                    <a:bodyPr/>
                    <a:lstStyle/>
                    <a:p>
                      <a:r>
                        <a:rPr lang="en-US" sz="1000"/>
                        <a:t>7.52</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r>
                        <a:rPr lang="en-US" sz="1000" dirty="0"/>
                        <a:t>13.36</a:t>
                      </a:r>
                    </a:p>
                  </a:txBody>
                  <a:tcPr marL="17015" marR="17015" marT="8507" marB="8507" anchor="ctr">
                    <a:lnL>
                      <a:noFill/>
                    </a:lnL>
                    <a:lnR>
                      <a:noFill/>
                    </a:lnR>
                    <a:lnT>
                      <a:noFill/>
                    </a:lnT>
                    <a:lnB>
                      <a:noFill/>
                    </a:lnB>
                    <a:noFill/>
                  </a:tcPr>
                </a:tc>
                <a:extLst>
                  <a:ext uri="{0D108BD9-81ED-4DB2-BD59-A6C34878D82A}">
                    <a16:rowId xmlns:a16="http://schemas.microsoft.com/office/drawing/2014/main" val="177650236"/>
                  </a:ext>
                </a:extLst>
              </a:tr>
              <a:tr h="229946">
                <a:tc>
                  <a:txBody>
                    <a:bodyPr/>
                    <a:lstStyle/>
                    <a:p>
                      <a:endParaRPr lang="en-US" sz="1000"/>
                    </a:p>
                  </a:txBody>
                  <a:tcPr marL="17015" marR="17015" marT="8507" marB="8507" anchor="ctr">
                    <a:lnL>
                      <a:noFill/>
                    </a:lnL>
                    <a:lnR>
                      <a:noFill/>
                    </a:lnR>
                    <a:lnT>
                      <a:noFill/>
                    </a:lnT>
                    <a:lnB>
                      <a:noFill/>
                    </a:lnB>
                    <a:noFill/>
                  </a:tcPr>
                </a:tc>
                <a:tc>
                  <a:txBody>
                    <a:bodyPr/>
                    <a:lstStyle/>
                    <a:p>
                      <a:r>
                        <a:rPr lang="en-US" sz="1000"/>
                        <a:t>Repeat Sentence (RS)</a:t>
                      </a:r>
                    </a:p>
                  </a:txBody>
                  <a:tcPr marL="17015" marR="17015" marT="8507" marB="8507" anchor="ctr">
                    <a:lnL>
                      <a:noFill/>
                    </a:lnL>
                    <a:lnR>
                      <a:noFill/>
                    </a:lnR>
                    <a:lnT>
                      <a:noFill/>
                    </a:lnT>
                    <a:lnB>
                      <a:noFill/>
                    </a:lnB>
                    <a:noFill/>
                  </a:tcPr>
                </a:tc>
                <a:tc>
                  <a:txBody>
                    <a:bodyPr/>
                    <a:lstStyle/>
                    <a:p>
                      <a:r>
                        <a:rPr lang="en-US" sz="1000" dirty="0"/>
                        <a:t>12.48</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extLst>
                  <a:ext uri="{0D108BD9-81ED-4DB2-BD59-A6C34878D82A}">
                    <a16:rowId xmlns:a16="http://schemas.microsoft.com/office/drawing/2014/main" val="258451906"/>
                  </a:ext>
                </a:extLst>
              </a:tr>
              <a:tr h="174838">
                <a:tc>
                  <a:txBody>
                    <a:bodyPr/>
                    <a:lstStyle/>
                    <a:p>
                      <a:endParaRPr lang="en-US" sz="1000"/>
                    </a:p>
                  </a:txBody>
                  <a:tcPr marL="17015" marR="17015" marT="8507" marB="8507" anchor="ctr">
                    <a:lnL>
                      <a:noFill/>
                    </a:lnL>
                    <a:lnR>
                      <a:noFill/>
                    </a:lnR>
                    <a:lnT>
                      <a:noFill/>
                    </a:lnT>
                    <a:lnB>
                      <a:noFill/>
                    </a:lnB>
                    <a:noFill/>
                  </a:tcPr>
                </a:tc>
                <a:tc>
                  <a:txBody>
                    <a:bodyPr/>
                    <a:lstStyle/>
                    <a:p>
                      <a:r>
                        <a:rPr lang="en-US" sz="1000"/>
                        <a:t>Describe Image (DI)</a:t>
                      </a:r>
                    </a:p>
                  </a:txBody>
                  <a:tcPr marL="17015" marR="17015" marT="8507" marB="8507" anchor="ctr">
                    <a:lnL>
                      <a:noFill/>
                    </a:lnL>
                    <a:lnR>
                      <a:noFill/>
                    </a:lnR>
                    <a:lnT>
                      <a:noFill/>
                    </a:lnT>
                    <a:lnB>
                      <a:noFill/>
                    </a:lnB>
                    <a:noFill/>
                  </a:tcPr>
                </a:tc>
                <a:tc>
                  <a:txBody>
                    <a:bodyPr/>
                    <a:lstStyle/>
                    <a:p>
                      <a:r>
                        <a:rPr lang="en-US" sz="1000"/>
                        <a:t>25.4</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extLst>
                  <a:ext uri="{0D108BD9-81ED-4DB2-BD59-A6C34878D82A}">
                    <a16:rowId xmlns:a16="http://schemas.microsoft.com/office/drawing/2014/main" val="1074173736"/>
                  </a:ext>
                </a:extLst>
              </a:tr>
              <a:tr h="174838">
                <a:tc>
                  <a:txBody>
                    <a:bodyPr/>
                    <a:lstStyle/>
                    <a:p>
                      <a:endParaRPr lang="en-US" sz="1000"/>
                    </a:p>
                  </a:txBody>
                  <a:tcPr marL="17015" marR="17015" marT="8507" marB="8507" anchor="ctr">
                    <a:lnL>
                      <a:noFill/>
                    </a:lnL>
                    <a:lnR>
                      <a:noFill/>
                    </a:lnR>
                    <a:lnT>
                      <a:noFill/>
                    </a:lnT>
                    <a:lnB>
                      <a:noFill/>
                    </a:lnB>
                    <a:noFill/>
                  </a:tcPr>
                </a:tc>
                <a:tc>
                  <a:txBody>
                    <a:bodyPr/>
                    <a:lstStyle/>
                    <a:p>
                      <a:r>
                        <a:rPr lang="en-US" sz="1000"/>
                        <a:t>Retell Lecture (RL)</a:t>
                      </a:r>
                    </a:p>
                  </a:txBody>
                  <a:tcPr marL="17015" marR="17015" marT="8507" marB="8507" anchor="ctr">
                    <a:lnL>
                      <a:noFill/>
                    </a:lnL>
                    <a:lnR>
                      <a:noFill/>
                    </a:lnR>
                    <a:lnT>
                      <a:noFill/>
                    </a:lnT>
                    <a:lnB>
                      <a:noFill/>
                    </a:lnB>
                    <a:noFill/>
                  </a:tcPr>
                </a:tc>
                <a:tc>
                  <a:txBody>
                    <a:bodyPr/>
                    <a:lstStyle/>
                    <a:p>
                      <a:r>
                        <a:rPr lang="en-US" sz="1000"/>
                        <a:t>10</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r>
                        <a:rPr lang="en-US" sz="1000"/>
                        <a:t>10.64</a:t>
                      </a:r>
                    </a:p>
                  </a:txBody>
                  <a:tcPr marL="17015" marR="17015" marT="8507" marB="8507" anchor="ctr">
                    <a:lnL>
                      <a:noFill/>
                    </a:lnL>
                    <a:lnR>
                      <a:noFill/>
                    </a:lnR>
                    <a:lnT>
                      <a:noFill/>
                    </a:lnT>
                    <a:lnB>
                      <a:noFill/>
                    </a:lnB>
                    <a:noFill/>
                  </a:tcPr>
                </a:tc>
                <a:extLst>
                  <a:ext uri="{0D108BD9-81ED-4DB2-BD59-A6C34878D82A}">
                    <a16:rowId xmlns:a16="http://schemas.microsoft.com/office/drawing/2014/main" val="1043836236"/>
                  </a:ext>
                </a:extLst>
              </a:tr>
              <a:tr h="317870">
                <a:tc>
                  <a:txBody>
                    <a:bodyPr/>
                    <a:lstStyle/>
                    <a:p>
                      <a:endParaRPr lang="en-US" sz="1000"/>
                    </a:p>
                  </a:txBody>
                  <a:tcPr marL="17015" marR="17015" marT="8507" marB="8507" anchor="ctr">
                    <a:lnL>
                      <a:noFill/>
                    </a:lnL>
                    <a:lnR>
                      <a:noFill/>
                    </a:lnR>
                    <a:lnT>
                      <a:noFill/>
                    </a:lnT>
                    <a:lnB>
                      <a:noFill/>
                    </a:lnB>
                    <a:noFill/>
                  </a:tcPr>
                </a:tc>
                <a:tc>
                  <a:txBody>
                    <a:bodyPr/>
                    <a:lstStyle/>
                    <a:p>
                      <a:r>
                        <a:rPr lang="en-US" sz="1000"/>
                        <a:t>Answer Short Question (ASQ)</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r>
                        <a:rPr lang="en-US" sz="1000"/>
                        <a:t>3.36</a:t>
                      </a:r>
                    </a:p>
                  </a:txBody>
                  <a:tcPr marL="17015" marR="17015" marT="8507" marB="8507" anchor="ctr">
                    <a:lnL>
                      <a:noFill/>
                    </a:lnL>
                    <a:lnR>
                      <a:noFill/>
                    </a:lnR>
                    <a:lnT>
                      <a:noFill/>
                    </a:lnT>
                    <a:lnB>
                      <a:noFill/>
                    </a:lnB>
                    <a:noFill/>
                  </a:tcPr>
                </a:tc>
                <a:extLst>
                  <a:ext uri="{0D108BD9-81ED-4DB2-BD59-A6C34878D82A}">
                    <a16:rowId xmlns:a16="http://schemas.microsoft.com/office/drawing/2014/main" val="1039348923"/>
                  </a:ext>
                </a:extLst>
              </a:tr>
              <a:tr h="332118">
                <a:tc>
                  <a:txBody>
                    <a:bodyPr/>
                    <a:lstStyle/>
                    <a:p>
                      <a:endParaRPr lang="en-US" sz="1000"/>
                    </a:p>
                  </a:txBody>
                  <a:tcPr marL="17015" marR="17015" marT="8507" marB="8507" anchor="ctr">
                    <a:lnL>
                      <a:noFill/>
                    </a:lnL>
                    <a:lnR>
                      <a:noFill/>
                    </a:lnR>
                    <a:lnT>
                      <a:noFill/>
                    </a:lnT>
                    <a:lnB>
                      <a:noFill/>
                    </a:lnB>
                    <a:noFill/>
                  </a:tcPr>
                </a:tc>
                <a:tc>
                  <a:txBody>
                    <a:bodyPr/>
                    <a:lstStyle/>
                    <a:p>
                      <a:r>
                        <a:rPr lang="en-US" sz="1000"/>
                        <a:t>Summarize Group Discussion (SGD)</a:t>
                      </a:r>
                    </a:p>
                  </a:txBody>
                  <a:tcPr marL="17015" marR="17015" marT="8507" marB="8507" anchor="ctr">
                    <a:lnL>
                      <a:noFill/>
                    </a:lnL>
                    <a:lnR>
                      <a:noFill/>
                    </a:lnR>
                    <a:lnT>
                      <a:noFill/>
                    </a:lnT>
                    <a:lnB>
                      <a:noFill/>
                    </a:lnB>
                    <a:noFill/>
                  </a:tcPr>
                </a:tc>
                <a:tc>
                  <a:txBody>
                    <a:bodyPr/>
                    <a:lstStyle/>
                    <a:p>
                      <a:r>
                        <a:rPr lang="en-US" sz="1000"/>
                        <a:t>15.04</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r>
                        <a:rPr lang="en-US" sz="1000"/>
                        <a:t>16</a:t>
                      </a:r>
                    </a:p>
                  </a:txBody>
                  <a:tcPr marL="17015" marR="17015" marT="8507" marB="8507" anchor="ctr">
                    <a:lnL>
                      <a:noFill/>
                    </a:lnL>
                    <a:lnR>
                      <a:noFill/>
                    </a:lnR>
                    <a:lnT>
                      <a:noFill/>
                    </a:lnT>
                    <a:lnB>
                      <a:noFill/>
                    </a:lnB>
                    <a:noFill/>
                  </a:tcPr>
                </a:tc>
                <a:extLst>
                  <a:ext uri="{0D108BD9-81ED-4DB2-BD59-A6C34878D82A}">
                    <a16:rowId xmlns:a16="http://schemas.microsoft.com/office/drawing/2014/main" val="30917917"/>
                  </a:ext>
                </a:extLst>
              </a:tr>
              <a:tr h="317870">
                <a:tc>
                  <a:txBody>
                    <a:bodyPr/>
                    <a:lstStyle/>
                    <a:p>
                      <a:endParaRPr lang="en-US" sz="1000"/>
                    </a:p>
                  </a:txBody>
                  <a:tcPr marL="17015" marR="17015" marT="8507" marB="8507" anchor="ctr">
                    <a:lnL>
                      <a:noFill/>
                    </a:lnL>
                    <a:lnR>
                      <a:noFill/>
                    </a:lnR>
                    <a:lnT>
                      <a:noFill/>
                    </a:lnT>
                    <a:lnB>
                      <a:noFill/>
                    </a:lnB>
                    <a:noFill/>
                  </a:tcPr>
                </a:tc>
                <a:tc>
                  <a:txBody>
                    <a:bodyPr/>
                    <a:lstStyle/>
                    <a:p>
                      <a:r>
                        <a:rPr lang="en-US" sz="1000"/>
                        <a:t>Respond to a Situation (RTS)</a:t>
                      </a:r>
                    </a:p>
                  </a:txBody>
                  <a:tcPr marL="17015" marR="17015" marT="8507" marB="8507" anchor="ctr">
                    <a:lnL>
                      <a:noFill/>
                    </a:lnL>
                    <a:lnR>
                      <a:noFill/>
                    </a:lnR>
                    <a:lnT>
                      <a:noFill/>
                    </a:lnT>
                    <a:lnB>
                      <a:noFill/>
                    </a:lnB>
                    <a:noFill/>
                  </a:tcPr>
                </a:tc>
                <a:tc>
                  <a:txBody>
                    <a:bodyPr/>
                    <a:lstStyle/>
                    <a:p>
                      <a:r>
                        <a:rPr lang="en-US" sz="1000"/>
                        <a:t>10</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extLst>
                  <a:ext uri="{0D108BD9-81ED-4DB2-BD59-A6C34878D82A}">
                    <a16:rowId xmlns:a16="http://schemas.microsoft.com/office/drawing/2014/main" val="3633090924"/>
                  </a:ext>
                </a:extLst>
              </a:tr>
              <a:tr h="332118">
                <a:tc>
                  <a:txBody>
                    <a:bodyPr/>
                    <a:lstStyle/>
                    <a:p>
                      <a:r>
                        <a:rPr lang="en-US" sz="1000" b="1"/>
                        <a:t>Writing</a:t>
                      </a:r>
                      <a:endParaRPr lang="en-US" sz="1000"/>
                    </a:p>
                  </a:txBody>
                  <a:tcPr marL="17015" marR="17015" marT="8507" marB="8507" anchor="ctr">
                    <a:lnL>
                      <a:noFill/>
                    </a:lnL>
                    <a:lnR>
                      <a:noFill/>
                    </a:lnR>
                    <a:lnT>
                      <a:noFill/>
                    </a:lnT>
                    <a:lnB>
                      <a:noFill/>
                    </a:lnB>
                    <a:noFill/>
                  </a:tcPr>
                </a:tc>
                <a:tc>
                  <a:txBody>
                    <a:bodyPr/>
                    <a:lstStyle/>
                    <a:p>
                      <a:r>
                        <a:rPr lang="en-US" sz="1000"/>
                        <a:t>Summarize Written Text (SWT)</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r>
                        <a:rPr lang="en-US" sz="1000"/>
                        <a:t>22.16</a:t>
                      </a:r>
                    </a:p>
                  </a:txBody>
                  <a:tcPr marL="17015" marR="17015" marT="8507" marB="8507" anchor="ctr">
                    <a:lnL>
                      <a:noFill/>
                    </a:lnL>
                    <a:lnR>
                      <a:noFill/>
                    </a:lnR>
                    <a:lnT>
                      <a:noFill/>
                    </a:lnT>
                    <a:lnB>
                      <a:noFill/>
                    </a:lnB>
                    <a:noFill/>
                  </a:tcPr>
                </a:tc>
                <a:tc>
                  <a:txBody>
                    <a:bodyPr/>
                    <a:lstStyle/>
                    <a:p>
                      <a:r>
                        <a:rPr lang="en-US" sz="1000" dirty="0"/>
                        <a:t>18</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extLst>
                  <a:ext uri="{0D108BD9-81ED-4DB2-BD59-A6C34878D82A}">
                    <a16:rowId xmlns:a16="http://schemas.microsoft.com/office/drawing/2014/main" val="2016474066"/>
                  </a:ext>
                </a:extLst>
              </a:tr>
              <a:tr h="174838">
                <a:tc>
                  <a:txBody>
                    <a:bodyPr/>
                    <a:lstStyle/>
                    <a:p>
                      <a:endParaRPr lang="en-US" sz="1000"/>
                    </a:p>
                  </a:txBody>
                  <a:tcPr marL="17015" marR="17015" marT="8507" marB="8507" anchor="ctr">
                    <a:lnL>
                      <a:noFill/>
                    </a:lnL>
                    <a:lnR>
                      <a:noFill/>
                    </a:lnR>
                    <a:lnT>
                      <a:noFill/>
                    </a:lnT>
                    <a:lnB>
                      <a:noFill/>
                    </a:lnB>
                    <a:noFill/>
                  </a:tcPr>
                </a:tc>
                <a:tc>
                  <a:txBody>
                    <a:bodyPr/>
                    <a:lstStyle/>
                    <a:p>
                      <a:r>
                        <a:rPr lang="en-US" sz="1000"/>
                        <a:t>Writing Essay (WE)</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r>
                        <a:rPr lang="en-US" sz="1000" dirty="0"/>
                        <a:t>24.64</a:t>
                      </a:r>
                    </a:p>
                  </a:txBody>
                  <a:tcPr marL="17015" marR="17015" marT="8507" marB="8507" anchor="ctr">
                    <a:lnL>
                      <a:noFill/>
                    </a:lnL>
                    <a:lnR>
                      <a:noFill/>
                    </a:lnR>
                    <a:lnT>
                      <a:noFill/>
                    </a:lnT>
                    <a:lnB>
                      <a:noFill/>
                    </a:lnB>
                    <a:noFill/>
                  </a:tcPr>
                </a:tc>
                <a:tc>
                  <a:txBody>
                    <a:bodyPr/>
                    <a:lstStyle/>
                    <a:p>
                      <a:endParaRPr lang="en-US" sz="1000" dirty="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extLst>
                  <a:ext uri="{0D108BD9-81ED-4DB2-BD59-A6C34878D82A}">
                    <a16:rowId xmlns:a16="http://schemas.microsoft.com/office/drawing/2014/main" val="2663500852"/>
                  </a:ext>
                </a:extLst>
              </a:tr>
              <a:tr h="468403">
                <a:tc>
                  <a:txBody>
                    <a:bodyPr/>
                    <a:lstStyle/>
                    <a:p>
                      <a:r>
                        <a:rPr lang="en-US" sz="1000" b="1" dirty="0"/>
                        <a:t>Reading</a:t>
                      </a:r>
                      <a:endParaRPr lang="en-US" sz="1000" dirty="0"/>
                    </a:p>
                  </a:txBody>
                  <a:tcPr marL="17015" marR="17015" marT="8507" marB="8507" anchor="ctr">
                    <a:lnL>
                      <a:noFill/>
                    </a:lnL>
                    <a:lnR>
                      <a:noFill/>
                    </a:lnR>
                    <a:lnT>
                      <a:noFill/>
                    </a:lnT>
                    <a:lnB>
                      <a:noFill/>
                    </a:lnB>
                    <a:noFill/>
                  </a:tcPr>
                </a:tc>
                <a:tc>
                  <a:txBody>
                    <a:bodyPr/>
                    <a:lstStyle/>
                    <a:p>
                      <a:r>
                        <a:rPr lang="en-US" sz="1000" dirty="0"/>
                        <a:t>Fill in the Blanks (Dropdown) (FIB Dropdown)</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r>
                        <a:rPr lang="en-US" sz="1000"/>
                        <a:t>22</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extLst>
                  <a:ext uri="{0D108BD9-81ED-4DB2-BD59-A6C34878D82A}">
                    <a16:rowId xmlns:a16="http://schemas.microsoft.com/office/drawing/2014/main" val="67912663"/>
                  </a:ext>
                </a:extLst>
              </a:tr>
              <a:tr h="367914">
                <a:tc>
                  <a:txBody>
                    <a:bodyPr/>
                    <a:lstStyle/>
                    <a:p>
                      <a:endParaRPr lang="en-US" sz="1000"/>
                    </a:p>
                  </a:txBody>
                  <a:tcPr marL="17015" marR="17015" marT="8507" marB="8507" anchor="ctr">
                    <a:lnL>
                      <a:noFill/>
                    </a:lnL>
                    <a:lnR>
                      <a:noFill/>
                    </a:lnR>
                    <a:lnT>
                      <a:noFill/>
                    </a:lnT>
                    <a:lnB>
                      <a:noFill/>
                    </a:lnB>
                    <a:noFill/>
                  </a:tcPr>
                </a:tc>
                <a:tc>
                  <a:txBody>
                    <a:bodyPr/>
                    <a:lstStyle/>
                    <a:p>
                      <a:r>
                        <a:rPr lang="en-US" sz="1000"/>
                        <a:t>Multiple Choice, Multiple Answers (MCQ MA)</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r>
                        <a:rPr lang="en-US" sz="1000" dirty="0"/>
                        <a:t>4</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extLst>
                  <a:ext uri="{0D108BD9-81ED-4DB2-BD59-A6C34878D82A}">
                    <a16:rowId xmlns:a16="http://schemas.microsoft.com/office/drawing/2014/main" val="2212142207"/>
                  </a:ext>
                </a:extLst>
              </a:tr>
              <a:tr h="229946">
                <a:tc>
                  <a:txBody>
                    <a:bodyPr/>
                    <a:lstStyle/>
                    <a:p>
                      <a:endParaRPr lang="en-US" sz="1000"/>
                    </a:p>
                  </a:txBody>
                  <a:tcPr marL="17015" marR="17015" marT="8507" marB="8507" anchor="ctr">
                    <a:lnL>
                      <a:noFill/>
                    </a:lnL>
                    <a:lnR>
                      <a:noFill/>
                    </a:lnR>
                    <a:lnT>
                      <a:noFill/>
                    </a:lnT>
                    <a:lnB>
                      <a:noFill/>
                    </a:lnB>
                    <a:noFill/>
                  </a:tcPr>
                </a:tc>
                <a:tc>
                  <a:txBody>
                    <a:bodyPr/>
                    <a:lstStyle/>
                    <a:p>
                      <a:r>
                        <a:rPr lang="en-US" sz="1000"/>
                        <a:t>Reorder Paragraph (ROP)</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r>
                        <a:rPr lang="en-US" sz="1000"/>
                        <a:t>7.04</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extLst>
                  <a:ext uri="{0D108BD9-81ED-4DB2-BD59-A6C34878D82A}">
                    <a16:rowId xmlns:a16="http://schemas.microsoft.com/office/drawing/2014/main" val="3451968282"/>
                  </a:ext>
                </a:extLst>
              </a:tr>
              <a:tr h="367914">
                <a:tc>
                  <a:txBody>
                    <a:bodyPr/>
                    <a:lstStyle/>
                    <a:p>
                      <a:endParaRPr lang="en-US" sz="1000"/>
                    </a:p>
                  </a:txBody>
                  <a:tcPr marL="17015" marR="17015" marT="8507" marB="8507" anchor="ctr">
                    <a:lnL>
                      <a:noFill/>
                    </a:lnL>
                    <a:lnR>
                      <a:noFill/>
                    </a:lnR>
                    <a:lnT>
                      <a:noFill/>
                    </a:lnT>
                    <a:lnB>
                      <a:noFill/>
                    </a:lnB>
                    <a:noFill/>
                  </a:tcPr>
                </a:tc>
                <a:tc>
                  <a:txBody>
                    <a:bodyPr/>
                    <a:lstStyle/>
                    <a:p>
                      <a:r>
                        <a:rPr lang="en-US" sz="1000"/>
                        <a:t>Fill in the Blanks (Drag &amp; Drop) FIB (Drag &amp; Drop)</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r>
                        <a:rPr lang="en-US" sz="1000"/>
                        <a:t>15.04</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extLst>
                  <a:ext uri="{0D108BD9-81ED-4DB2-BD59-A6C34878D82A}">
                    <a16:rowId xmlns:a16="http://schemas.microsoft.com/office/drawing/2014/main" val="1304835739"/>
                  </a:ext>
                </a:extLst>
              </a:tr>
              <a:tr h="367914">
                <a:tc>
                  <a:txBody>
                    <a:bodyPr/>
                    <a:lstStyle/>
                    <a:p>
                      <a:endParaRPr lang="en-US" sz="1000"/>
                    </a:p>
                  </a:txBody>
                  <a:tcPr marL="17015" marR="17015" marT="8507" marB="8507" anchor="ctr">
                    <a:lnL>
                      <a:noFill/>
                    </a:lnL>
                    <a:lnR>
                      <a:noFill/>
                    </a:lnR>
                    <a:lnT>
                      <a:noFill/>
                    </a:lnT>
                    <a:lnB>
                      <a:noFill/>
                    </a:lnB>
                    <a:noFill/>
                  </a:tcPr>
                </a:tc>
                <a:tc>
                  <a:txBody>
                    <a:bodyPr/>
                    <a:lstStyle/>
                    <a:p>
                      <a:r>
                        <a:rPr lang="en-US" sz="1000"/>
                        <a:t>Multiple Choice, Single Answer (MCQ SA)</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r>
                        <a:rPr lang="en-US" sz="1000"/>
                        <a:t>2</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extLst>
                  <a:ext uri="{0D108BD9-81ED-4DB2-BD59-A6C34878D82A}">
                    <a16:rowId xmlns:a16="http://schemas.microsoft.com/office/drawing/2014/main" val="3204308360"/>
                  </a:ext>
                </a:extLst>
              </a:tr>
              <a:tr h="317870">
                <a:tc>
                  <a:txBody>
                    <a:bodyPr/>
                    <a:lstStyle/>
                    <a:p>
                      <a:r>
                        <a:rPr lang="en-US" sz="1000" b="1"/>
                        <a:t>Listening</a:t>
                      </a:r>
                      <a:endParaRPr lang="en-US" sz="1000"/>
                    </a:p>
                  </a:txBody>
                  <a:tcPr marL="17015" marR="17015" marT="8507" marB="8507" anchor="ctr">
                    <a:lnL>
                      <a:noFill/>
                    </a:lnL>
                    <a:lnR>
                      <a:noFill/>
                    </a:lnR>
                    <a:lnT>
                      <a:noFill/>
                    </a:lnT>
                    <a:lnB>
                      <a:noFill/>
                    </a:lnB>
                    <a:noFill/>
                  </a:tcPr>
                </a:tc>
                <a:tc>
                  <a:txBody>
                    <a:bodyPr/>
                    <a:lstStyle/>
                    <a:p>
                      <a:r>
                        <a:rPr lang="en-US" sz="1000" dirty="0"/>
                        <a:t>Summarize Spoken Text (SST)</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r>
                        <a:rPr lang="en-US" sz="1000"/>
                        <a:t>14.8</a:t>
                      </a:r>
                    </a:p>
                  </a:txBody>
                  <a:tcPr marL="17015" marR="17015" marT="8507" marB="8507" anchor="ctr">
                    <a:lnL>
                      <a:noFill/>
                    </a:lnL>
                    <a:lnR>
                      <a:noFill/>
                    </a:lnR>
                    <a:lnT>
                      <a:noFill/>
                    </a:lnT>
                    <a:lnB>
                      <a:noFill/>
                    </a:lnB>
                    <a:noFill/>
                  </a:tcPr>
                </a:tc>
                <a:extLst>
                  <a:ext uri="{0D108BD9-81ED-4DB2-BD59-A6C34878D82A}">
                    <a16:rowId xmlns:a16="http://schemas.microsoft.com/office/drawing/2014/main" val="2237371271"/>
                  </a:ext>
                </a:extLst>
              </a:tr>
              <a:tr h="367914">
                <a:tc>
                  <a:txBody>
                    <a:bodyPr/>
                    <a:lstStyle/>
                    <a:p>
                      <a:endParaRPr lang="en-US" sz="1000"/>
                    </a:p>
                  </a:txBody>
                  <a:tcPr marL="17015" marR="17015" marT="8507" marB="8507" anchor="ctr">
                    <a:lnL>
                      <a:noFill/>
                    </a:lnL>
                    <a:lnR>
                      <a:noFill/>
                    </a:lnR>
                    <a:lnT>
                      <a:noFill/>
                    </a:lnT>
                    <a:lnB>
                      <a:noFill/>
                    </a:lnB>
                    <a:noFill/>
                  </a:tcPr>
                </a:tc>
                <a:tc>
                  <a:txBody>
                    <a:bodyPr/>
                    <a:lstStyle/>
                    <a:p>
                      <a:r>
                        <a:rPr lang="en-US" sz="1000"/>
                        <a:t>Multiple Choice, Multiple Answers (MCQ MA)</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r>
                        <a:rPr lang="en-US" sz="1000"/>
                        <a:t>2.64</a:t>
                      </a:r>
                    </a:p>
                  </a:txBody>
                  <a:tcPr marL="17015" marR="17015" marT="8507" marB="8507" anchor="ctr">
                    <a:lnL>
                      <a:noFill/>
                    </a:lnL>
                    <a:lnR>
                      <a:noFill/>
                    </a:lnR>
                    <a:lnT>
                      <a:noFill/>
                    </a:lnT>
                    <a:lnB>
                      <a:noFill/>
                    </a:lnB>
                    <a:noFill/>
                  </a:tcPr>
                </a:tc>
                <a:extLst>
                  <a:ext uri="{0D108BD9-81ED-4DB2-BD59-A6C34878D82A}">
                    <a16:rowId xmlns:a16="http://schemas.microsoft.com/office/drawing/2014/main" val="3302858722"/>
                  </a:ext>
                </a:extLst>
              </a:tr>
              <a:tr h="229946">
                <a:tc>
                  <a:txBody>
                    <a:bodyPr/>
                    <a:lstStyle/>
                    <a:p>
                      <a:endParaRPr lang="en-US" sz="1000"/>
                    </a:p>
                  </a:txBody>
                  <a:tcPr marL="17015" marR="17015" marT="8507" marB="8507" anchor="ctr">
                    <a:lnL>
                      <a:noFill/>
                    </a:lnL>
                    <a:lnR>
                      <a:noFill/>
                    </a:lnR>
                    <a:lnT>
                      <a:noFill/>
                    </a:lnT>
                    <a:lnB>
                      <a:noFill/>
                    </a:lnB>
                    <a:noFill/>
                  </a:tcPr>
                </a:tc>
                <a:tc>
                  <a:txBody>
                    <a:bodyPr/>
                    <a:lstStyle/>
                    <a:p>
                      <a:r>
                        <a:rPr lang="en-US" sz="1000"/>
                        <a:t>Fill in the Blanks (FIB Type)</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r>
                        <a:rPr lang="en-US" sz="1000"/>
                        <a:t>6</a:t>
                      </a:r>
                    </a:p>
                  </a:txBody>
                  <a:tcPr marL="17015" marR="17015" marT="8507" marB="8507" anchor="ctr">
                    <a:lnL>
                      <a:noFill/>
                    </a:lnL>
                    <a:lnR>
                      <a:noFill/>
                    </a:lnR>
                    <a:lnT>
                      <a:noFill/>
                    </a:lnT>
                    <a:lnB>
                      <a:noFill/>
                    </a:lnB>
                    <a:noFill/>
                  </a:tcPr>
                </a:tc>
                <a:extLst>
                  <a:ext uri="{0D108BD9-81ED-4DB2-BD59-A6C34878D82A}">
                    <a16:rowId xmlns:a16="http://schemas.microsoft.com/office/drawing/2014/main" val="2918593131"/>
                  </a:ext>
                </a:extLst>
              </a:tr>
              <a:tr h="332118">
                <a:tc>
                  <a:txBody>
                    <a:bodyPr/>
                    <a:lstStyle/>
                    <a:p>
                      <a:endParaRPr lang="en-US" sz="1000"/>
                    </a:p>
                  </a:txBody>
                  <a:tcPr marL="17015" marR="17015" marT="8507" marB="8507" anchor="ctr">
                    <a:lnL>
                      <a:noFill/>
                    </a:lnL>
                    <a:lnR>
                      <a:noFill/>
                    </a:lnR>
                    <a:lnT>
                      <a:noFill/>
                    </a:lnT>
                    <a:lnB>
                      <a:noFill/>
                    </a:lnB>
                    <a:noFill/>
                  </a:tcPr>
                </a:tc>
                <a:tc>
                  <a:txBody>
                    <a:bodyPr/>
                    <a:lstStyle/>
                    <a:p>
                      <a:r>
                        <a:rPr lang="en-US" sz="1000"/>
                        <a:t>Highlight Correct Summary (HCS)</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r>
                        <a:rPr lang="en-US" sz="1000"/>
                        <a:t>2</a:t>
                      </a:r>
                    </a:p>
                  </a:txBody>
                  <a:tcPr marL="17015" marR="17015" marT="8507" marB="8507" anchor="ctr">
                    <a:lnL>
                      <a:noFill/>
                    </a:lnL>
                    <a:lnR>
                      <a:noFill/>
                    </a:lnR>
                    <a:lnT>
                      <a:noFill/>
                    </a:lnT>
                    <a:lnB>
                      <a:noFill/>
                    </a:lnB>
                    <a:noFill/>
                  </a:tcPr>
                </a:tc>
                <a:tc>
                  <a:txBody>
                    <a:bodyPr/>
                    <a:lstStyle/>
                    <a:p>
                      <a:r>
                        <a:rPr lang="en-US" sz="1000"/>
                        <a:t>1.36</a:t>
                      </a:r>
                    </a:p>
                  </a:txBody>
                  <a:tcPr marL="17015" marR="17015" marT="8507" marB="8507" anchor="ctr">
                    <a:lnL>
                      <a:noFill/>
                    </a:lnL>
                    <a:lnR>
                      <a:noFill/>
                    </a:lnR>
                    <a:lnT>
                      <a:noFill/>
                    </a:lnT>
                    <a:lnB>
                      <a:noFill/>
                    </a:lnB>
                    <a:noFill/>
                  </a:tcPr>
                </a:tc>
                <a:extLst>
                  <a:ext uri="{0D108BD9-81ED-4DB2-BD59-A6C34878D82A}">
                    <a16:rowId xmlns:a16="http://schemas.microsoft.com/office/drawing/2014/main" val="944252542"/>
                  </a:ext>
                </a:extLst>
              </a:tr>
              <a:tr h="367914">
                <a:tc>
                  <a:txBody>
                    <a:bodyPr/>
                    <a:lstStyle/>
                    <a:p>
                      <a:endParaRPr lang="en-US" sz="1000"/>
                    </a:p>
                  </a:txBody>
                  <a:tcPr marL="17015" marR="17015" marT="8507" marB="8507" anchor="ctr">
                    <a:lnL>
                      <a:noFill/>
                    </a:lnL>
                    <a:lnR>
                      <a:noFill/>
                    </a:lnR>
                    <a:lnT>
                      <a:noFill/>
                    </a:lnT>
                    <a:lnB>
                      <a:noFill/>
                    </a:lnB>
                    <a:noFill/>
                  </a:tcPr>
                </a:tc>
                <a:tc>
                  <a:txBody>
                    <a:bodyPr/>
                    <a:lstStyle/>
                    <a:p>
                      <a:r>
                        <a:rPr lang="en-US" sz="1000"/>
                        <a:t>Multiple Choice, Single Answer (MCQ SA)</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r>
                        <a:rPr lang="en-US" sz="1000"/>
                        <a:t>1.36</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extLst>
                  <a:ext uri="{0D108BD9-81ED-4DB2-BD59-A6C34878D82A}">
                    <a16:rowId xmlns:a16="http://schemas.microsoft.com/office/drawing/2014/main" val="2542474046"/>
                  </a:ext>
                </a:extLst>
              </a:tr>
              <a:tr h="317870">
                <a:tc>
                  <a:txBody>
                    <a:bodyPr/>
                    <a:lstStyle/>
                    <a:p>
                      <a:endParaRPr lang="en-US" sz="1000"/>
                    </a:p>
                  </a:txBody>
                  <a:tcPr marL="17015" marR="17015" marT="8507" marB="8507" anchor="ctr">
                    <a:lnL>
                      <a:noFill/>
                    </a:lnL>
                    <a:lnR>
                      <a:noFill/>
                    </a:lnR>
                    <a:lnT>
                      <a:noFill/>
                    </a:lnT>
                    <a:lnB>
                      <a:noFill/>
                    </a:lnB>
                    <a:noFill/>
                  </a:tcPr>
                </a:tc>
                <a:tc>
                  <a:txBody>
                    <a:bodyPr/>
                    <a:lstStyle/>
                    <a:p>
                      <a:r>
                        <a:rPr lang="en-US" sz="1000"/>
                        <a:t>Select Missing Words (SMW)</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r>
                        <a:rPr lang="en-US" sz="1000"/>
                        <a:t>0.64</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extLst>
                  <a:ext uri="{0D108BD9-81ED-4DB2-BD59-A6C34878D82A}">
                    <a16:rowId xmlns:a16="http://schemas.microsoft.com/office/drawing/2014/main" val="1709548304"/>
                  </a:ext>
                </a:extLst>
              </a:tr>
              <a:tr h="332118">
                <a:tc>
                  <a:txBody>
                    <a:bodyPr/>
                    <a:lstStyle/>
                    <a:p>
                      <a:endParaRPr lang="en-US" sz="1000"/>
                    </a:p>
                  </a:txBody>
                  <a:tcPr marL="17015" marR="17015" marT="8507" marB="8507" anchor="ctr">
                    <a:lnL>
                      <a:noFill/>
                    </a:lnL>
                    <a:lnR>
                      <a:noFill/>
                    </a:lnR>
                    <a:lnT>
                      <a:noFill/>
                    </a:lnT>
                    <a:lnB>
                      <a:noFill/>
                    </a:lnB>
                    <a:noFill/>
                  </a:tcPr>
                </a:tc>
                <a:tc>
                  <a:txBody>
                    <a:bodyPr/>
                    <a:lstStyle/>
                    <a:p>
                      <a:r>
                        <a:rPr lang="en-US" sz="1000"/>
                        <a:t>Highlight Incorrect Words (HIW)</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r>
                        <a:rPr lang="en-US" sz="1000"/>
                        <a:t>6.64</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extLst>
                  <a:ext uri="{0D108BD9-81ED-4DB2-BD59-A6C34878D82A}">
                    <a16:rowId xmlns:a16="http://schemas.microsoft.com/office/drawing/2014/main" val="3469848594"/>
                  </a:ext>
                </a:extLst>
              </a:tr>
              <a:tr h="317870">
                <a:tc>
                  <a:txBody>
                    <a:bodyPr/>
                    <a:lstStyle/>
                    <a:p>
                      <a:endParaRPr lang="en-US" sz="1000"/>
                    </a:p>
                  </a:txBody>
                  <a:tcPr marL="17015" marR="17015" marT="8507" marB="8507" anchor="ctr">
                    <a:lnL>
                      <a:noFill/>
                    </a:lnL>
                    <a:lnR>
                      <a:noFill/>
                    </a:lnR>
                    <a:lnT>
                      <a:noFill/>
                    </a:lnT>
                    <a:lnB>
                      <a:noFill/>
                    </a:lnB>
                    <a:noFill/>
                  </a:tcPr>
                </a:tc>
                <a:tc>
                  <a:txBody>
                    <a:bodyPr/>
                    <a:lstStyle/>
                    <a:p>
                      <a:r>
                        <a:rPr lang="en-US" sz="1000"/>
                        <a:t>Write From Dictation (WFD)</a:t>
                      </a:r>
                    </a:p>
                  </a:txBody>
                  <a:tcPr marL="17015" marR="17015" marT="8507" marB="8507" anchor="ctr">
                    <a:lnL>
                      <a:noFill/>
                    </a:lnL>
                    <a:lnR>
                      <a:noFill/>
                    </a:lnR>
                    <a:lnT>
                      <a:noFill/>
                    </a:lnT>
                    <a:lnB>
                      <a:noFill/>
                    </a:lnB>
                    <a:noFill/>
                  </a:tcPr>
                </a:tc>
                <a:tc>
                  <a:txBody>
                    <a:bodyPr/>
                    <a:lstStyle/>
                    <a:p>
                      <a:endParaRPr lang="en-US" sz="1000"/>
                    </a:p>
                  </a:txBody>
                  <a:tcPr marL="17015" marR="17015" marT="8507" marB="8507" anchor="ctr">
                    <a:lnL>
                      <a:noFill/>
                    </a:lnL>
                    <a:lnR>
                      <a:noFill/>
                    </a:lnR>
                    <a:lnT>
                      <a:noFill/>
                    </a:lnT>
                    <a:lnB>
                      <a:noFill/>
                    </a:lnB>
                    <a:noFill/>
                  </a:tcPr>
                </a:tc>
                <a:tc>
                  <a:txBody>
                    <a:bodyPr/>
                    <a:lstStyle/>
                    <a:p>
                      <a:r>
                        <a:rPr lang="en-US" sz="1000"/>
                        <a:t>18.48</a:t>
                      </a:r>
                    </a:p>
                  </a:txBody>
                  <a:tcPr marL="17015" marR="17015" marT="8507" marB="8507" anchor="ctr">
                    <a:lnL>
                      <a:noFill/>
                    </a:lnL>
                    <a:lnR>
                      <a:noFill/>
                    </a:lnR>
                    <a:lnT>
                      <a:noFill/>
                    </a:lnT>
                    <a:lnB>
                      <a:noFill/>
                    </a:lnB>
                    <a:noFill/>
                  </a:tcPr>
                </a:tc>
                <a:tc>
                  <a:txBody>
                    <a:bodyPr/>
                    <a:lstStyle/>
                    <a:p>
                      <a:r>
                        <a:rPr lang="en-US" sz="1000"/>
                        <a:t>10</a:t>
                      </a:r>
                    </a:p>
                  </a:txBody>
                  <a:tcPr marL="17015" marR="17015" marT="8507" marB="8507" anchor="ctr">
                    <a:lnL>
                      <a:noFill/>
                    </a:lnL>
                    <a:lnR>
                      <a:noFill/>
                    </a:lnR>
                    <a:lnT>
                      <a:noFill/>
                    </a:lnT>
                    <a:lnB>
                      <a:noFill/>
                    </a:lnB>
                    <a:noFill/>
                  </a:tcPr>
                </a:tc>
                <a:tc>
                  <a:txBody>
                    <a:bodyPr/>
                    <a:lstStyle/>
                    <a:p>
                      <a:r>
                        <a:rPr lang="en-US" sz="1000" dirty="0"/>
                        <a:t>10</a:t>
                      </a:r>
                    </a:p>
                  </a:txBody>
                  <a:tcPr marL="17015" marR="17015" marT="8507" marB="8507" anchor="ctr">
                    <a:lnL>
                      <a:noFill/>
                    </a:lnL>
                    <a:lnR>
                      <a:noFill/>
                    </a:lnR>
                    <a:lnT>
                      <a:noFill/>
                    </a:lnT>
                    <a:lnB>
                      <a:noFill/>
                    </a:lnB>
                    <a:noFill/>
                  </a:tcPr>
                </a:tc>
                <a:extLst>
                  <a:ext uri="{0D108BD9-81ED-4DB2-BD59-A6C34878D82A}">
                    <a16:rowId xmlns:a16="http://schemas.microsoft.com/office/drawing/2014/main" val="2755001413"/>
                  </a:ext>
                </a:extLst>
              </a:tr>
            </a:tbl>
          </a:graphicData>
        </a:graphic>
      </p:graphicFrame>
    </p:spTree>
    <p:extLst>
      <p:ext uri="{BB962C8B-B14F-4D97-AF65-F5344CB8AC3E}">
        <p14:creationId xmlns:p14="http://schemas.microsoft.com/office/powerpoint/2010/main" val="204413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615A-7713-FF99-E1B7-421C23720E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A903ED-BD71-EA55-A2F0-4903027402F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A0EF427-D2E1-AC58-8CBB-890DC66AF639}"/>
              </a:ext>
            </a:extLst>
          </p:cNvPr>
          <p:cNvPicPr>
            <a:picLocks noChangeAspect="1"/>
          </p:cNvPicPr>
          <p:nvPr/>
        </p:nvPicPr>
        <p:blipFill>
          <a:blip r:embed="rId3"/>
          <a:stretch>
            <a:fillRect/>
          </a:stretch>
        </p:blipFill>
        <p:spPr>
          <a:xfrm>
            <a:off x="0" y="224752"/>
            <a:ext cx="12192000" cy="6408495"/>
          </a:xfrm>
          <a:prstGeom prst="rect">
            <a:avLst/>
          </a:prstGeom>
        </p:spPr>
      </p:pic>
    </p:spTree>
    <p:extLst>
      <p:ext uri="{BB962C8B-B14F-4D97-AF65-F5344CB8AC3E}">
        <p14:creationId xmlns:p14="http://schemas.microsoft.com/office/powerpoint/2010/main" val="404388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BF5FE-FDAA-41CF-DC60-786B234BE21F}"/>
              </a:ext>
            </a:extLst>
          </p:cNvPr>
          <p:cNvSpPr>
            <a:spLocks noGrp="1"/>
          </p:cNvSpPr>
          <p:nvPr>
            <p:ph type="title"/>
          </p:nvPr>
        </p:nvSpPr>
        <p:spPr/>
        <p:txBody>
          <a:bodyPr/>
          <a:lstStyle/>
          <a:p>
            <a:r>
              <a:rPr lang="en-US" dirty="0"/>
              <a:t>Template for it</a:t>
            </a:r>
          </a:p>
        </p:txBody>
      </p:sp>
      <p:sp>
        <p:nvSpPr>
          <p:cNvPr id="4" name="Rectangle 1">
            <a:extLst>
              <a:ext uri="{FF2B5EF4-FFF2-40B4-BE49-F238E27FC236}">
                <a16:creationId xmlns:a16="http://schemas.microsoft.com/office/drawing/2014/main" id="{696E8635-764C-F096-07AE-3E5354277470}"/>
              </a:ext>
            </a:extLst>
          </p:cNvPr>
          <p:cNvSpPr>
            <a:spLocks noGrp="1" noChangeArrowheads="1"/>
          </p:cNvSpPr>
          <p:nvPr>
            <p:ph idx="1"/>
          </p:nvPr>
        </p:nvSpPr>
        <p:spPr bwMode="auto">
          <a:xfrm>
            <a:off x="838200" y="1517213"/>
            <a:ext cx="1080281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So, in this conversation, the three presenters talked about </a:t>
            </a:r>
            <a:r>
              <a:rPr kumimoji="0" lang="en-US" altLang="en-US" sz="2000" b="1" i="0" u="none" strike="noStrike" cap="none" normalizeH="0" baseline="0" dirty="0">
                <a:ln>
                  <a:noFill/>
                </a:ln>
                <a:solidFill>
                  <a:schemeClr val="tx1"/>
                </a:solidFill>
                <a:effectLst/>
                <a:latin typeface="Arial" panose="020B0604020202020204" pitchFamily="34" charset="0"/>
              </a:rPr>
              <a:t>topic</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They expressed their particular experiences and problems on </a:t>
            </a:r>
            <a:r>
              <a:rPr kumimoji="0" lang="en-US" altLang="en-US" sz="2000" b="1" i="0" u="none" strike="noStrike" cap="none" normalizeH="0" baseline="0" dirty="0">
                <a:ln>
                  <a:noFill/>
                </a:ln>
                <a:solidFill>
                  <a:schemeClr val="tx1"/>
                </a:solidFill>
                <a:effectLst/>
                <a:latin typeface="Arial" panose="020B0604020202020204" pitchFamily="34" charset="0"/>
              </a:rPr>
              <a:t>main keyword</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first speaker focused mostly on how difficult it may be on keyword.</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They started that they wanted keyword.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3913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F207-90B5-6FC6-D1E6-656F3D80580C}"/>
              </a:ext>
            </a:extLst>
          </p:cNvPr>
          <p:cNvSpPr>
            <a:spLocks noGrp="1"/>
          </p:cNvSpPr>
          <p:nvPr>
            <p:ph type="title"/>
          </p:nvPr>
        </p:nvSpPr>
        <p:spPr/>
        <p:txBody>
          <a:bodyPr/>
          <a:lstStyle/>
          <a:p>
            <a:r>
              <a:rPr lang="en-US" dirty="0"/>
              <a:t>PLUGIN-TEMPLATES</a:t>
            </a:r>
          </a:p>
        </p:txBody>
      </p:sp>
      <p:sp>
        <p:nvSpPr>
          <p:cNvPr id="3" name="Content Placeholder 2">
            <a:extLst>
              <a:ext uri="{FF2B5EF4-FFF2-40B4-BE49-F238E27FC236}">
                <a16:creationId xmlns:a16="http://schemas.microsoft.com/office/drawing/2014/main" id="{5E1F714C-5F30-8EB0-64E1-0AD3D4E89FB1}"/>
              </a:ext>
            </a:extLst>
          </p:cNvPr>
          <p:cNvSpPr>
            <a:spLocks noGrp="1"/>
          </p:cNvSpPr>
          <p:nvPr>
            <p:ph idx="1"/>
          </p:nvPr>
        </p:nvSpPr>
        <p:spPr/>
        <p:txBody>
          <a:bodyPr>
            <a:normAutofit lnSpcReduction="10000"/>
          </a:bodyPr>
          <a:lstStyle/>
          <a:p>
            <a:endParaRPr lang="en-US" dirty="0"/>
          </a:p>
          <a:p>
            <a:r>
              <a:rPr lang="en-US" dirty="0"/>
              <a:t>In comparison, Speaker A focused on the advantages of [KEYWORD], while Speaker B highlighted its disadvantages.</a:t>
            </a:r>
          </a:p>
          <a:p>
            <a:r>
              <a:rPr lang="en-US" dirty="0"/>
              <a:t>While Speaker A emphasized [KEYWORD], Speaker C presented a contrasting viewpoint on the same matter.</a:t>
            </a:r>
          </a:p>
          <a:p>
            <a:r>
              <a:rPr lang="en-US" dirty="0"/>
              <a:t>Both Speaker A and B discussed [TOPIC], but with different perspectives: A supported [KEYWORD], whereas B argued for [KEYWORD].</a:t>
            </a:r>
          </a:p>
          <a:p>
            <a:r>
              <a:rPr lang="en-US" dirty="0"/>
              <a:t>Comparatively, Speaker A believed [KEYWORD], while Speaker C believed [KEYWORD].</a:t>
            </a:r>
          </a:p>
          <a:p>
            <a:endParaRPr lang="en-US" dirty="0"/>
          </a:p>
          <a:p>
            <a:endParaRPr lang="en-US" dirty="0"/>
          </a:p>
        </p:txBody>
      </p:sp>
    </p:spTree>
    <p:extLst>
      <p:ext uri="{BB962C8B-B14F-4D97-AF65-F5344CB8AC3E}">
        <p14:creationId xmlns:p14="http://schemas.microsoft.com/office/powerpoint/2010/main" val="1695881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E1785-CC4F-D809-E2D3-CAB3AE5EEC41}"/>
              </a:ext>
            </a:extLst>
          </p:cNvPr>
          <p:cNvSpPr>
            <a:spLocks noGrp="1"/>
          </p:cNvSpPr>
          <p:nvPr>
            <p:ph type="title"/>
          </p:nvPr>
        </p:nvSpPr>
        <p:spPr/>
        <p:txBody>
          <a:bodyPr>
            <a:normAutofit fontScale="90000"/>
          </a:bodyPr>
          <a:lstStyle/>
          <a:p>
            <a:r>
              <a:rPr lang="en-US" dirty="0"/>
              <a:t>Contrast / Disagreement</a:t>
            </a:r>
            <a:br>
              <a:rPr lang="en-US" dirty="0"/>
            </a:br>
            <a:br>
              <a:rPr lang="en-US" dirty="0"/>
            </a:br>
            <a:endParaRPr lang="en-US" dirty="0"/>
          </a:p>
        </p:txBody>
      </p:sp>
      <p:sp>
        <p:nvSpPr>
          <p:cNvPr id="3" name="Content Placeholder 2">
            <a:extLst>
              <a:ext uri="{FF2B5EF4-FFF2-40B4-BE49-F238E27FC236}">
                <a16:creationId xmlns:a16="http://schemas.microsoft.com/office/drawing/2014/main" id="{966E01C6-49C7-B266-CA61-AF8A7F9B8D93}"/>
              </a:ext>
            </a:extLst>
          </p:cNvPr>
          <p:cNvSpPr>
            <a:spLocks noGrp="1"/>
          </p:cNvSpPr>
          <p:nvPr>
            <p:ph idx="1"/>
          </p:nvPr>
        </p:nvSpPr>
        <p:spPr/>
        <p:txBody>
          <a:bodyPr/>
          <a:lstStyle/>
          <a:p>
            <a:r>
              <a:rPr lang="en-US" dirty="0"/>
              <a:t>Speaker A disagreed with Speaker B’s point on [KEYWORD], suggesting that [CONTRASTING KEYWORD].</a:t>
            </a:r>
          </a:p>
          <a:p>
            <a:r>
              <a:rPr lang="en-US" dirty="0"/>
              <a:t>While Speaker B supported [KEYWORD], Speaker C opposed it, citing concerns over [ISSUE].</a:t>
            </a:r>
          </a:p>
          <a:p>
            <a:r>
              <a:rPr lang="en-US" dirty="0"/>
              <a:t>There was a clear contradiction between Speaker A’s optimism and Speaker C’s criticism regarding [TOPIC].</a:t>
            </a:r>
          </a:p>
          <a:p>
            <a:r>
              <a:rPr lang="en-US" dirty="0"/>
              <a:t>Speaker A and Speaker C held opposing views: one promoting [KEYWORD], the other warning about its consequences.</a:t>
            </a:r>
          </a:p>
          <a:p>
            <a:endParaRPr lang="en-US" dirty="0"/>
          </a:p>
        </p:txBody>
      </p:sp>
    </p:spTree>
    <p:extLst>
      <p:ext uri="{BB962C8B-B14F-4D97-AF65-F5344CB8AC3E}">
        <p14:creationId xmlns:p14="http://schemas.microsoft.com/office/powerpoint/2010/main" val="73170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04921-782D-C1B1-B673-3400D251407B}"/>
              </a:ext>
            </a:extLst>
          </p:cNvPr>
          <p:cNvSpPr>
            <a:spLocks noGrp="1"/>
          </p:cNvSpPr>
          <p:nvPr>
            <p:ph type="title"/>
          </p:nvPr>
        </p:nvSpPr>
        <p:spPr/>
        <p:txBody>
          <a:bodyPr>
            <a:normAutofit/>
          </a:bodyPr>
          <a:lstStyle/>
          <a:p>
            <a:r>
              <a:rPr lang="en-US" sz="5400" dirty="0"/>
              <a:t>Agreement</a:t>
            </a:r>
            <a:br>
              <a:rPr lang="en-US" dirty="0"/>
            </a:br>
            <a:r>
              <a:rPr lang="en-US" sz="3200" dirty="0"/>
              <a:t>For common/shared opinions among speakers.</a:t>
            </a:r>
            <a:endParaRPr lang="en-US" dirty="0"/>
          </a:p>
        </p:txBody>
      </p:sp>
      <p:sp>
        <p:nvSpPr>
          <p:cNvPr id="3" name="Content Placeholder 2">
            <a:extLst>
              <a:ext uri="{FF2B5EF4-FFF2-40B4-BE49-F238E27FC236}">
                <a16:creationId xmlns:a16="http://schemas.microsoft.com/office/drawing/2014/main" id="{ED93C605-6A4A-73B9-C509-3C2BC0E4C4D1}"/>
              </a:ext>
            </a:extLst>
          </p:cNvPr>
          <p:cNvSpPr>
            <a:spLocks noGrp="1"/>
          </p:cNvSpPr>
          <p:nvPr>
            <p:ph idx="1"/>
          </p:nvPr>
        </p:nvSpPr>
        <p:spPr/>
        <p:txBody>
          <a:bodyPr/>
          <a:lstStyle/>
          <a:p>
            <a:r>
              <a:rPr lang="en-US" dirty="0"/>
              <a:t>All speakers agreed that [COMMON KEYWORD] plays a vital role in [TOPIC].</a:t>
            </a:r>
          </a:p>
          <a:p>
            <a:r>
              <a:rPr lang="en-US" dirty="0"/>
              <a:t>Despite differing in details, the speakers reached consensus on the importance of [KEYWORD].</a:t>
            </a:r>
          </a:p>
          <a:p>
            <a:r>
              <a:rPr lang="en-US" dirty="0"/>
              <a:t>There was unanimous agreement on [KEYWORD], even though the reasons differed.</a:t>
            </a:r>
          </a:p>
          <a:p>
            <a:r>
              <a:rPr lang="en-US" dirty="0"/>
              <a:t>All participants acknowledged that [KEYWORD] is essential for [TOPIC].</a:t>
            </a:r>
          </a:p>
          <a:p>
            <a:endParaRPr lang="en-US" dirty="0"/>
          </a:p>
        </p:txBody>
      </p:sp>
    </p:spTree>
    <p:extLst>
      <p:ext uri="{BB962C8B-B14F-4D97-AF65-F5344CB8AC3E}">
        <p14:creationId xmlns:p14="http://schemas.microsoft.com/office/powerpoint/2010/main" val="594959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1989</Words>
  <Application>Microsoft Office PowerPoint</Application>
  <PresentationFormat>Widescreen</PresentationFormat>
  <Paragraphs>186</Paragraphs>
  <Slides>29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Summarize Group Discussion </vt:lpstr>
      <vt:lpstr> </vt:lpstr>
      <vt:lpstr>IMPORTANT NOTE:  15-16 for speaking and listening  Here is the transcript of a Summarize Group Discussion audio. You will not see this when listening. You will hear the audio once.</vt:lpstr>
      <vt:lpstr>PowerPoint Presentation</vt:lpstr>
      <vt:lpstr>PowerPoint Presentation</vt:lpstr>
      <vt:lpstr>Template for it</vt:lpstr>
      <vt:lpstr>PLUGIN-TEMPLATES</vt:lpstr>
      <vt:lpstr>Contrast / Disagreement  </vt:lpstr>
      <vt:lpstr>Agreement For common/shared opinions among speakers.</vt:lpstr>
      <vt:lpstr>When presenting individual speaker opinions.</vt:lpstr>
      <vt:lpstr>Conclusion </vt:lpstr>
      <vt:lpstr>PowerPoint Presentation</vt:lpstr>
      <vt:lpstr>PowerPoint Presentation</vt:lpstr>
      <vt:lpstr>PowerPoint Presentation</vt:lpstr>
      <vt:lpstr>Respond to a Situation</vt:lpstr>
      <vt:lpstr>Template structure</vt:lpstr>
      <vt:lpstr>Tips</vt:lpstr>
      <vt:lpstr>Fluency Plug-ins (insert into response to sound natural) </vt:lpstr>
      <vt:lpstr>PowerPoint Presentation</vt:lpstr>
      <vt:lpstr>PowerPoint Presentation</vt:lpstr>
      <vt:lpstr>Practice prompt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Safal Kunwar</dc:creator>
  <cp:lastModifiedBy>Safal Kunwar</cp:lastModifiedBy>
  <cp:revision>1</cp:revision>
  <dcterms:created xsi:type="dcterms:W3CDTF">2025-08-04T14:33:19Z</dcterms:created>
  <dcterms:modified xsi:type="dcterms:W3CDTF">2025-08-08T05:33:07Z</dcterms:modified>
</cp:coreProperties>
</file>