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0" r:id="rId4"/>
    <p:sldId id="276" r:id="rId5"/>
    <p:sldId id="271" r:id="rId6"/>
    <p:sldId id="272" r:id="rId7"/>
    <p:sldId id="258" r:id="rId8"/>
    <p:sldId id="259" r:id="rId9"/>
    <p:sldId id="275" r:id="rId10"/>
    <p:sldId id="260" r:id="rId11"/>
    <p:sldId id="261" r:id="rId12"/>
    <p:sldId id="265" r:id="rId13"/>
    <p:sldId id="266" r:id="rId14"/>
    <p:sldId id="273" r:id="rId15"/>
    <p:sldId id="274" r:id="rId16"/>
    <p:sldId id="267" r:id="rId17"/>
    <p:sldId id="268" r:id="rId18"/>
    <p:sldId id="269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D25B189-D575-4CDF-B1BC-63B6D2D5277F}">
          <p14:sldIdLst>
            <p14:sldId id="256"/>
            <p14:sldId id="257"/>
            <p14:sldId id="270"/>
            <p14:sldId id="276"/>
            <p14:sldId id="271"/>
            <p14:sldId id="272"/>
            <p14:sldId id="258"/>
            <p14:sldId id="259"/>
            <p14:sldId id="275"/>
            <p14:sldId id="260"/>
            <p14:sldId id="261"/>
            <p14:sldId id="265"/>
            <p14:sldId id="266"/>
            <p14:sldId id="273"/>
          </p14:sldIdLst>
        </p14:section>
        <p14:section name="Untitled Section" id="{CAB20E3F-0884-4DB5-85F4-58664E404713}">
          <p14:sldIdLst>
            <p14:sldId id="274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fal Kunwar" userId="d2821b23b2b6a7af" providerId="LiveId" clId="{F6069CE9-E24A-450B-8893-817E0D94943A}"/>
    <pc:docChg chg="undo custSel addSld delSld modSld sldOrd addSection modSection">
      <pc:chgData name="Safal Kunwar" userId="d2821b23b2b6a7af" providerId="LiveId" clId="{F6069CE9-E24A-450B-8893-817E0D94943A}" dt="2025-06-22T15:54:52.693" v="1258"/>
      <pc:docMkLst>
        <pc:docMk/>
      </pc:docMkLst>
      <pc:sldChg chg="modSp mod">
        <pc:chgData name="Safal Kunwar" userId="d2821b23b2b6a7af" providerId="LiveId" clId="{F6069CE9-E24A-450B-8893-817E0D94943A}" dt="2025-06-22T14:50:03.803" v="0" actId="20577"/>
        <pc:sldMkLst>
          <pc:docMk/>
          <pc:sldMk cId="0" sldId="256"/>
        </pc:sldMkLst>
        <pc:spChg chg="mod">
          <ac:chgData name="Safal Kunwar" userId="d2821b23b2b6a7af" providerId="LiveId" clId="{F6069CE9-E24A-450B-8893-817E0D94943A}" dt="2025-06-22T14:50:03.803" v="0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 modNotesTx">
        <pc:chgData name="Safal Kunwar" userId="d2821b23b2b6a7af" providerId="LiveId" clId="{F6069CE9-E24A-450B-8893-817E0D94943A}" dt="2025-06-22T14:52:24.015" v="110" actId="20577"/>
        <pc:sldMkLst>
          <pc:docMk/>
          <pc:sldMk cId="0" sldId="257"/>
        </pc:sldMkLst>
        <pc:spChg chg="mod">
          <ac:chgData name="Safal Kunwar" userId="d2821b23b2b6a7af" providerId="LiveId" clId="{F6069CE9-E24A-450B-8893-817E0D94943A}" dt="2025-06-22T14:50:18.840" v="4" actId="14100"/>
          <ac:spMkLst>
            <pc:docMk/>
            <pc:sldMk cId="0" sldId="257"/>
            <ac:spMk id="2" creationId="{00000000-0000-0000-0000-000000000000}"/>
          </ac:spMkLst>
        </pc:spChg>
        <pc:spChg chg="mod">
          <ac:chgData name="Safal Kunwar" userId="d2821b23b2b6a7af" providerId="LiveId" clId="{F6069CE9-E24A-450B-8893-817E0D94943A}" dt="2025-06-22T14:50:13.015" v="2" actId="27636"/>
          <ac:spMkLst>
            <pc:docMk/>
            <pc:sldMk cId="0" sldId="257"/>
            <ac:spMk id="3" creationId="{00000000-0000-0000-0000-000000000000}"/>
          </ac:spMkLst>
        </pc:spChg>
      </pc:sldChg>
      <pc:sldChg chg="modNotesTx">
        <pc:chgData name="Safal Kunwar" userId="d2821b23b2b6a7af" providerId="LiveId" clId="{F6069CE9-E24A-450B-8893-817E0D94943A}" dt="2025-06-22T14:53:00.811" v="129" actId="20577"/>
        <pc:sldMkLst>
          <pc:docMk/>
          <pc:sldMk cId="0" sldId="258"/>
        </pc:sldMkLst>
      </pc:sldChg>
      <pc:sldChg chg="modSp mod">
        <pc:chgData name="Safal Kunwar" userId="d2821b23b2b6a7af" providerId="LiveId" clId="{F6069CE9-E24A-450B-8893-817E0D94943A}" dt="2025-06-22T14:59:05.194" v="299" actId="27636"/>
        <pc:sldMkLst>
          <pc:docMk/>
          <pc:sldMk cId="0" sldId="260"/>
        </pc:sldMkLst>
        <pc:spChg chg="mod">
          <ac:chgData name="Safal Kunwar" userId="d2821b23b2b6a7af" providerId="LiveId" clId="{F6069CE9-E24A-450B-8893-817E0D94943A}" dt="2025-06-22T14:59:05.194" v="299" actId="27636"/>
          <ac:spMkLst>
            <pc:docMk/>
            <pc:sldMk cId="0" sldId="260"/>
            <ac:spMk id="2" creationId="{00000000-0000-0000-0000-000000000000}"/>
          </ac:spMkLst>
        </pc:spChg>
      </pc:sldChg>
      <pc:sldChg chg="del">
        <pc:chgData name="Safal Kunwar" userId="d2821b23b2b6a7af" providerId="LiveId" clId="{F6069CE9-E24A-450B-8893-817E0D94943A}" dt="2025-06-22T15:06:59.783" v="355" actId="47"/>
        <pc:sldMkLst>
          <pc:docMk/>
          <pc:sldMk cId="0" sldId="262"/>
        </pc:sldMkLst>
      </pc:sldChg>
      <pc:sldChg chg="del">
        <pc:chgData name="Safal Kunwar" userId="d2821b23b2b6a7af" providerId="LiveId" clId="{F6069CE9-E24A-450B-8893-817E0D94943A}" dt="2025-06-22T15:07:04.896" v="356" actId="47"/>
        <pc:sldMkLst>
          <pc:docMk/>
          <pc:sldMk cId="0" sldId="263"/>
        </pc:sldMkLst>
      </pc:sldChg>
      <pc:sldChg chg="del">
        <pc:chgData name="Safal Kunwar" userId="d2821b23b2b6a7af" providerId="LiveId" clId="{F6069CE9-E24A-450B-8893-817E0D94943A}" dt="2025-06-22T15:07:20.507" v="357" actId="47"/>
        <pc:sldMkLst>
          <pc:docMk/>
          <pc:sldMk cId="0" sldId="264"/>
        </pc:sldMkLst>
      </pc:sldChg>
      <pc:sldChg chg="modSp mod">
        <pc:chgData name="Safal Kunwar" userId="d2821b23b2b6a7af" providerId="LiveId" clId="{F6069CE9-E24A-450B-8893-817E0D94943A}" dt="2025-06-22T14:59:05.207" v="300" actId="27636"/>
        <pc:sldMkLst>
          <pc:docMk/>
          <pc:sldMk cId="0" sldId="265"/>
        </pc:sldMkLst>
        <pc:spChg chg="mod">
          <ac:chgData name="Safal Kunwar" userId="d2821b23b2b6a7af" providerId="LiveId" clId="{F6069CE9-E24A-450B-8893-817E0D94943A}" dt="2025-06-22T14:59:05.207" v="300" actId="27636"/>
          <ac:spMkLst>
            <pc:docMk/>
            <pc:sldMk cId="0" sldId="265"/>
            <ac:spMk id="3" creationId="{00000000-0000-0000-0000-000000000000}"/>
          </ac:spMkLst>
        </pc:spChg>
      </pc:sldChg>
      <pc:sldChg chg="modSp new mod">
        <pc:chgData name="Safal Kunwar" userId="d2821b23b2b6a7af" providerId="LiveId" clId="{F6069CE9-E24A-450B-8893-817E0D94943A}" dt="2025-06-22T14:55:15.347" v="212" actId="20577"/>
        <pc:sldMkLst>
          <pc:docMk/>
          <pc:sldMk cId="3559847396" sldId="270"/>
        </pc:sldMkLst>
        <pc:spChg chg="mod">
          <ac:chgData name="Safal Kunwar" userId="d2821b23b2b6a7af" providerId="LiveId" clId="{F6069CE9-E24A-450B-8893-817E0D94943A}" dt="2025-06-22T14:54:32.651" v="148" actId="20577"/>
          <ac:spMkLst>
            <pc:docMk/>
            <pc:sldMk cId="3559847396" sldId="270"/>
            <ac:spMk id="2" creationId="{6AFF6453-ADC0-2C44-5568-E97122063320}"/>
          </ac:spMkLst>
        </pc:spChg>
        <pc:spChg chg="mod">
          <ac:chgData name="Safal Kunwar" userId="d2821b23b2b6a7af" providerId="LiveId" clId="{F6069CE9-E24A-450B-8893-817E0D94943A}" dt="2025-06-22T14:55:15.347" v="212" actId="20577"/>
          <ac:spMkLst>
            <pc:docMk/>
            <pc:sldMk cId="3559847396" sldId="270"/>
            <ac:spMk id="3" creationId="{A7E41B16-1B5A-FEDF-DB16-8A4A372FE062}"/>
          </ac:spMkLst>
        </pc:spChg>
      </pc:sldChg>
      <pc:sldChg chg="addSp delSp modSp new mod">
        <pc:chgData name="Safal Kunwar" userId="d2821b23b2b6a7af" providerId="LiveId" clId="{F6069CE9-E24A-450B-8893-817E0D94943A}" dt="2025-06-22T15:27:13.874" v="1116" actId="20577"/>
        <pc:sldMkLst>
          <pc:docMk/>
          <pc:sldMk cId="1228592831" sldId="271"/>
        </pc:sldMkLst>
        <pc:spChg chg="mod">
          <ac:chgData name="Safal Kunwar" userId="d2821b23b2b6a7af" providerId="LiveId" clId="{F6069CE9-E24A-450B-8893-817E0D94943A}" dt="2025-06-22T14:58:22.238" v="263" actId="20577"/>
          <ac:spMkLst>
            <pc:docMk/>
            <pc:sldMk cId="1228592831" sldId="271"/>
            <ac:spMk id="3" creationId="{5EF13935-6FAC-44BC-A332-44EDF399D095}"/>
          </ac:spMkLst>
        </pc:spChg>
        <pc:graphicFrameChg chg="add del mod">
          <ac:chgData name="Safal Kunwar" userId="d2821b23b2b6a7af" providerId="LiveId" clId="{F6069CE9-E24A-450B-8893-817E0D94943A}" dt="2025-06-22T14:58:38.075" v="267" actId="3680"/>
          <ac:graphicFrameMkLst>
            <pc:docMk/>
            <pc:sldMk cId="1228592831" sldId="271"/>
            <ac:graphicFrameMk id="4" creationId="{1A365477-BEF2-3B54-B4ED-40DD4CE5D85E}"/>
          </ac:graphicFrameMkLst>
        </pc:graphicFrameChg>
        <pc:graphicFrameChg chg="add mod modGraphic">
          <ac:chgData name="Safal Kunwar" userId="d2821b23b2b6a7af" providerId="LiveId" clId="{F6069CE9-E24A-450B-8893-817E0D94943A}" dt="2025-06-22T15:27:13.874" v="1116" actId="20577"/>
          <ac:graphicFrameMkLst>
            <pc:docMk/>
            <pc:sldMk cId="1228592831" sldId="271"/>
            <ac:graphicFrameMk id="5" creationId="{B2F5E060-9FB5-65AF-34EF-AC1CB8267639}"/>
          </ac:graphicFrameMkLst>
        </pc:graphicFrameChg>
        <pc:graphicFrameChg chg="add mod">
          <ac:chgData name="Safal Kunwar" userId="d2821b23b2b6a7af" providerId="LiveId" clId="{F6069CE9-E24A-450B-8893-817E0D94943A}" dt="2025-06-22T15:00:13.976" v="306"/>
          <ac:graphicFrameMkLst>
            <pc:docMk/>
            <pc:sldMk cId="1228592831" sldId="271"/>
            <ac:graphicFrameMk id="6" creationId="{A6575FBC-F5CB-1055-7D60-2F6C640EB968}"/>
          </ac:graphicFrameMkLst>
        </pc:graphicFrameChg>
      </pc:sldChg>
      <pc:sldChg chg="addSp delSp modSp new mod">
        <pc:chgData name="Safal Kunwar" userId="d2821b23b2b6a7af" providerId="LiveId" clId="{F6069CE9-E24A-450B-8893-817E0D94943A}" dt="2025-06-22T15:02:06.823" v="354" actId="5793"/>
        <pc:sldMkLst>
          <pc:docMk/>
          <pc:sldMk cId="3103087374" sldId="272"/>
        </pc:sldMkLst>
        <pc:spChg chg="mod">
          <ac:chgData name="Safal Kunwar" userId="d2821b23b2b6a7af" providerId="LiveId" clId="{F6069CE9-E24A-450B-8893-817E0D94943A}" dt="2025-06-22T15:01:29.359" v="343" actId="20577"/>
          <ac:spMkLst>
            <pc:docMk/>
            <pc:sldMk cId="3103087374" sldId="272"/>
            <ac:spMk id="2" creationId="{1FAA782E-1292-23B7-B8DD-CB85BBFD92E9}"/>
          </ac:spMkLst>
        </pc:spChg>
        <pc:spChg chg="del">
          <ac:chgData name="Safal Kunwar" userId="d2821b23b2b6a7af" providerId="LiveId" clId="{F6069CE9-E24A-450B-8893-817E0D94943A}" dt="2025-06-22T15:01:18.749" v="314"/>
          <ac:spMkLst>
            <pc:docMk/>
            <pc:sldMk cId="3103087374" sldId="272"/>
            <ac:spMk id="3" creationId="{D9369FAE-8110-7360-4DD3-C40DEE11F2DE}"/>
          </ac:spMkLst>
        </pc:spChg>
        <pc:spChg chg="add">
          <ac:chgData name="Safal Kunwar" userId="d2821b23b2b6a7af" providerId="LiveId" clId="{F6069CE9-E24A-450B-8893-817E0D94943A}" dt="2025-06-22T15:01:18.749" v="314"/>
          <ac:spMkLst>
            <pc:docMk/>
            <pc:sldMk cId="3103087374" sldId="272"/>
            <ac:spMk id="5" creationId="{3713357C-BFE4-230C-22A0-2F3A898D554F}"/>
          </ac:spMkLst>
        </pc:spChg>
        <pc:graphicFrameChg chg="add mod modGraphic">
          <ac:chgData name="Safal Kunwar" userId="d2821b23b2b6a7af" providerId="LiveId" clId="{F6069CE9-E24A-450B-8893-817E0D94943A}" dt="2025-06-22T15:02:06.823" v="354" actId="5793"/>
          <ac:graphicFrameMkLst>
            <pc:docMk/>
            <pc:sldMk cId="3103087374" sldId="272"/>
            <ac:graphicFrameMk id="4" creationId="{CF7B06FE-C359-A158-07D9-988F9A15403A}"/>
          </ac:graphicFrameMkLst>
        </pc:graphicFrameChg>
      </pc:sldChg>
      <pc:sldChg chg="modSp new mod">
        <pc:chgData name="Safal Kunwar" userId="d2821b23b2b6a7af" providerId="LiveId" clId="{F6069CE9-E24A-450B-8893-817E0D94943A}" dt="2025-06-22T15:54:34.937" v="1256" actId="27636"/>
        <pc:sldMkLst>
          <pc:docMk/>
          <pc:sldMk cId="2338209627" sldId="273"/>
        </pc:sldMkLst>
        <pc:spChg chg="mod">
          <ac:chgData name="Safal Kunwar" userId="d2821b23b2b6a7af" providerId="LiveId" clId="{F6069CE9-E24A-450B-8893-817E0D94943A}" dt="2025-06-22T15:54:34.937" v="1256" actId="27636"/>
          <ac:spMkLst>
            <pc:docMk/>
            <pc:sldMk cId="2338209627" sldId="273"/>
            <ac:spMk id="2" creationId="{EAAE3F16-12C6-431D-6FE2-D7D500723542}"/>
          </ac:spMkLst>
        </pc:spChg>
        <pc:spChg chg="mod">
          <ac:chgData name="Safal Kunwar" userId="d2821b23b2b6a7af" providerId="LiveId" clId="{F6069CE9-E24A-450B-8893-817E0D94943A}" dt="2025-06-22T15:19:37.433" v="821" actId="27636"/>
          <ac:spMkLst>
            <pc:docMk/>
            <pc:sldMk cId="2338209627" sldId="273"/>
            <ac:spMk id="3" creationId="{68EA03FD-11D8-6334-383D-C9FC0EF48DEE}"/>
          </ac:spMkLst>
        </pc:spChg>
      </pc:sldChg>
      <pc:sldChg chg="modSp new mod">
        <pc:chgData name="Safal Kunwar" userId="d2821b23b2b6a7af" providerId="LiveId" clId="{F6069CE9-E24A-450B-8893-817E0D94943A}" dt="2025-06-22T15:22:17.803" v="892" actId="20577"/>
        <pc:sldMkLst>
          <pc:docMk/>
          <pc:sldMk cId="3701705329" sldId="274"/>
        </pc:sldMkLst>
        <pc:spChg chg="mod">
          <ac:chgData name="Safal Kunwar" userId="d2821b23b2b6a7af" providerId="LiveId" clId="{F6069CE9-E24A-450B-8893-817E0D94943A}" dt="2025-06-22T15:19:43.607" v="829" actId="20577"/>
          <ac:spMkLst>
            <pc:docMk/>
            <pc:sldMk cId="3701705329" sldId="274"/>
            <ac:spMk id="2" creationId="{5260A4BF-BB95-A82D-F14E-617A1FA4A830}"/>
          </ac:spMkLst>
        </pc:spChg>
        <pc:spChg chg="mod">
          <ac:chgData name="Safal Kunwar" userId="d2821b23b2b6a7af" providerId="LiveId" clId="{F6069CE9-E24A-450B-8893-817E0D94943A}" dt="2025-06-22T15:22:17.803" v="892" actId="20577"/>
          <ac:spMkLst>
            <pc:docMk/>
            <pc:sldMk cId="3701705329" sldId="274"/>
            <ac:spMk id="3" creationId="{036BC206-0EE1-F57B-5EBA-F2F4EC8BD4FC}"/>
          </ac:spMkLst>
        </pc:spChg>
      </pc:sldChg>
      <pc:sldChg chg="modSp new mod ord">
        <pc:chgData name="Safal Kunwar" userId="d2821b23b2b6a7af" providerId="LiveId" clId="{F6069CE9-E24A-450B-8893-817E0D94943A}" dt="2025-06-22T15:54:52.693" v="1258"/>
        <pc:sldMkLst>
          <pc:docMk/>
          <pc:sldMk cId="3908676752" sldId="275"/>
        </pc:sldMkLst>
        <pc:spChg chg="mod">
          <ac:chgData name="Safal Kunwar" userId="d2821b23b2b6a7af" providerId="LiveId" clId="{F6069CE9-E24A-450B-8893-817E0D94943A}" dt="2025-06-22T15:22:34.165" v="901" actId="27636"/>
          <ac:spMkLst>
            <pc:docMk/>
            <pc:sldMk cId="3908676752" sldId="275"/>
            <ac:spMk id="2" creationId="{93868C77-D76C-C435-1E1C-022AA3516EFF}"/>
          </ac:spMkLst>
        </pc:spChg>
        <pc:spChg chg="mod">
          <ac:chgData name="Safal Kunwar" userId="d2821b23b2b6a7af" providerId="LiveId" clId="{F6069CE9-E24A-450B-8893-817E0D94943A}" dt="2025-06-22T15:23:16.166" v="1024" actId="20577"/>
          <ac:spMkLst>
            <pc:docMk/>
            <pc:sldMk cId="3908676752" sldId="275"/>
            <ac:spMk id="3" creationId="{47DAE93F-B246-1BD7-0911-0BF46143AADD}"/>
          </ac:spMkLst>
        </pc:spChg>
      </pc:sldChg>
      <pc:sldChg chg="modSp new mod modNotesTx">
        <pc:chgData name="Safal Kunwar" userId="d2821b23b2b6a7af" providerId="LiveId" clId="{F6069CE9-E24A-450B-8893-817E0D94943A}" dt="2025-06-22T15:29:49.518" v="1249" actId="20577"/>
        <pc:sldMkLst>
          <pc:docMk/>
          <pc:sldMk cId="3993028739" sldId="276"/>
        </pc:sldMkLst>
        <pc:spChg chg="mod">
          <ac:chgData name="Safal Kunwar" userId="d2821b23b2b6a7af" providerId="LiveId" clId="{F6069CE9-E24A-450B-8893-817E0D94943A}" dt="2025-06-22T15:28:51.764" v="1147" actId="20577"/>
          <ac:spMkLst>
            <pc:docMk/>
            <pc:sldMk cId="3993028739" sldId="276"/>
            <ac:spMk id="2" creationId="{65E5C216-7F54-43EB-FD61-CDCCC2C8313F}"/>
          </ac:spMkLst>
        </pc:spChg>
        <pc:spChg chg="mod">
          <ac:chgData name="Safal Kunwar" userId="d2821b23b2b6a7af" providerId="LiveId" clId="{F6069CE9-E24A-450B-8893-817E0D94943A}" dt="2025-06-22T15:29:12.555" v="1205" actId="5793"/>
          <ac:spMkLst>
            <pc:docMk/>
            <pc:sldMk cId="3993028739" sldId="276"/>
            <ac:spMk id="3" creationId="{8307ADCB-06C4-0376-5686-CB2FA24052B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41710-B56F-46C6-9EA2-CEF08DE08CCE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EB058E-61CD-483D-9412-602ED3254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00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Explain the structure clearly. Emphasize the increasing difficulty and time management.</a:t>
            </a:r>
            <a:br>
              <a:rPr lang="en-US" dirty="0"/>
            </a:br>
            <a:r>
              <a:rPr lang="en-US" dirty="0"/>
              <a:t>This test is so difficult because you need to listen read and write at the same time.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Assign listening from BBC 6 Minute English or TED-Ed. Use transcripts for error correction.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Check homework next class. Ask for summaries and discuss answers together.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Create a supportive environment for questions. Collect feedback anonymously if helpful.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want to improve reading read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B058E-61CD-483D-9412-602ED32549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260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Highlight real-world skills. Give a quick example like recognizing a speaker's attitude from tone.</a:t>
            </a:r>
            <a:br>
              <a:rPr lang="en-US" dirty="0"/>
            </a:br>
            <a:r>
              <a:rPr lang="en-US" dirty="0"/>
              <a:t>Identify keywords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Show examples from real IELTS tests. Prepare printed examples for classroom distribution.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Practice prediction as a class using Cambridge IELTS test papers. Pause before listening to guess answers.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Play an example where the speaker changes their answer midway. Discuss how students can spot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Encourage students to trust their instincts. Share common mistakes from previous test takers.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Practice transferring answers in class to simulate test day conditions.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the time is provided for revise your answer, don’t go for rechecking instead immediately go for the upcoming question and keep on reading and </a:t>
            </a:r>
            <a:r>
              <a:rPr lang="en-US" dirty="0" err="1"/>
              <a:t>memorsing</a:t>
            </a:r>
            <a:r>
              <a:rPr lang="en-US" dirty="0"/>
              <a:t> them 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B058E-61CD-483D-9412-602ED32549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375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IELTS Listening: Mastering the Listening Section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Key Strategy: Predict Before Listening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the 30-second preview:</a:t>
            </a:r>
          </a:p>
          <a:p>
            <a:r>
              <a:t>- Guess topic</a:t>
            </a:r>
          </a:p>
          <a:p>
            <a:r>
              <a:t>- Type of answer (e.g., number, name)</a:t>
            </a:r>
          </a:p>
          <a:p>
            <a:r>
              <a:t>- Likely vocabulary</a:t>
            </a:r>
          </a:p>
          <a:p>
            <a:r>
              <a:t>Example: Q: 'What is the man's job?' → Expect profession-related words.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Traps in Listening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Distractors (speaker changes answer)</a:t>
            </a:r>
          </a:p>
          <a:p>
            <a:r>
              <a:t>- Synonyms (not exact words)</a:t>
            </a:r>
          </a:p>
          <a:p>
            <a:r>
              <a:t>- Spelling errors</a:t>
            </a:r>
          </a:p>
          <a:p>
            <a:r>
              <a:t>- Grammar mistakes</a:t>
            </a:r>
          </a:p>
          <a:p>
            <a:r>
              <a:t>- Misunderstanding plurals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Listening Do's and Don'ts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✅ Do:</a:t>
            </a:r>
          </a:p>
          <a:p>
            <a:r>
              <a:t>- Predict answers</a:t>
            </a:r>
          </a:p>
          <a:p>
            <a:r>
              <a:t>- Write while listening</a:t>
            </a:r>
          </a:p>
          <a:p>
            <a:r>
              <a:t>- Check spelling</a:t>
            </a:r>
          </a:p>
          <a:p>
            <a:r>
              <a:t>❌ Don’t:</a:t>
            </a:r>
          </a:p>
          <a:p>
            <a:r>
              <a:t>- Panic</a:t>
            </a:r>
          </a:p>
          <a:p>
            <a:r>
              <a:t>- Leave blanks</a:t>
            </a:r>
          </a:p>
          <a:p>
            <a:r>
              <a:t>- Change correct answers out of doubt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Transfer Time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10 mins wisely</a:t>
            </a:r>
          </a:p>
          <a:p>
            <a:r>
              <a:t>- Double check grammar and spelling</a:t>
            </a:r>
          </a:p>
          <a:p>
            <a:r>
              <a:t>- Ensure answers fit context</a:t>
            </a:r>
          </a:p>
          <a:p>
            <a:r>
              <a:t>- Practice writing neatly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3F16-12C6-431D-6FE2-D7D50072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Tips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A03FD-11D8-6334-383D-C9FC0EF48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 provided for revise your answer.</a:t>
            </a:r>
          </a:p>
          <a:p>
            <a:r>
              <a:rPr lang="en-US" dirty="0"/>
              <a:t>Focus on key words and the relations.</a:t>
            </a:r>
          </a:p>
          <a:p>
            <a:r>
              <a:rPr lang="en-US" dirty="0"/>
              <a:t>No negative marking </a:t>
            </a:r>
          </a:p>
          <a:p>
            <a:r>
              <a:rPr lang="en-US" dirty="0"/>
              <a:t>Predict the answer</a:t>
            </a:r>
          </a:p>
        </p:txBody>
      </p:sp>
    </p:spTree>
    <p:extLst>
      <p:ext uri="{BB962C8B-B14F-4D97-AF65-F5344CB8AC3E}">
        <p14:creationId xmlns:p14="http://schemas.microsoft.com/office/powerpoint/2010/main" val="2338209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A4BF-BB95-A82D-F14E-617A1FA4A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BC206-0EE1-F57B-5EBA-F2F4EC8BD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Zero – O</a:t>
            </a:r>
          </a:p>
          <a:p>
            <a:r>
              <a:rPr lang="en-US" dirty="0"/>
              <a:t>Double </a:t>
            </a:r>
            <a:r>
              <a:rPr lang="en-US" dirty="0" err="1"/>
              <a:t>eg</a:t>
            </a:r>
            <a:r>
              <a:rPr lang="en-US" dirty="0"/>
              <a:t>- o double o</a:t>
            </a:r>
          </a:p>
          <a:p>
            <a:r>
              <a:rPr lang="en-US" dirty="0"/>
              <a:t>Tripe – 777 tripe 7 	</a:t>
            </a:r>
          </a:p>
          <a:p>
            <a:r>
              <a:rPr lang="en-US" dirty="0"/>
              <a:t>Numbers may contains alphabets as well.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05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Tips for High Band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Listen to accents: UK, US, AUS</a:t>
            </a:r>
          </a:p>
          <a:p>
            <a:r>
              <a:t>- Practice daily (news, podcasts)</a:t>
            </a:r>
          </a:p>
          <a:p>
            <a:r>
              <a:t>- Review transcripts</a:t>
            </a:r>
          </a:p>
          <a:p>
            <a:r>
              <a:t>- Identify patterns in mistakes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Homework / Self-Practice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Do Listening Test 1 (Cambridge IELTS Book X)</a:t>
            </a:r>
          </a:p>
          <a:p>
            <a:r>
              <a:t>- Watch 10 mins of English news or documentary</a:t>
            </a:r>
          </a:p>
          <a:p>
            <a:r>
              <a:t>- Summarize key points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What part is most challenging for you?</a:t>
            </a:r>
          </a:p>
          <a:p>
            <a:r>
              <a:t>- What do you want to improve next class?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69277"/>
            <a:ext cx="8229600" cy="1406769"/>
          </a:xfrm>
        </p:spPr>
        <p:txBody>
          <a:bodyPr/>
          <a:lstStyle/>
          <a:p>
            <a:r>
              <a:rPr dirty="0"/>
              <a:t>Overview of IELTS Listening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9038"/>
            <a:ext cx="8229600" cy="5027125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- 4 Sections</a:t>
            </a:r>
          </a:p>
          <a:p>
            <a:r>
              <a:rPr dirty="0"/>
              <a:t>- 40 Questions</a:t>
            </a:r>
          </a:p>
          <a:p>
            <a:r>
              <a:rPr dirty="0"/>
              <a:t>- Time: ~30 mins + 10 mins transfer time</a:t>
            </a:r>
          </a:p>
          <a:p>
            <a:r>
              <a:rPr dirty="0"/>
              <a:t>- Each section increases in difficulty</a:t>
            </a:r>
          </a:p>
          <a:p>
            <a:endParaRPr dirty="0"/>
          </a:p>
          <a:p>
            <a:r>
              <a:rPr dirty="0"/>
              <a:t>Section Overview:</a:t>
            </a:r>
          </a:p>
          <a:p>
            <a:r>
              <a:rPr dirty="0"/>
              <a:t>1. Conversation (daily life)</a:t>
            </a:r>
          </a:p>
          <a:p>
            <a:r>
              <a:rPr dirty="0"/>
              <a:t>2. Monologue (social)</a:t>
            </a:r>
          </a:p>
          <a:p>
            <a:r>
              <a:rPr dirty="0"/>
              <a:t>3. Academic discussion</a:t>
            </a:r>
          </a:p>
          <a:p>
            <a:r>
              <a:rPr dirty="0"/>
              <a:t>4. Academic lecture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F6453-ADC0-2C44-5568-E9712206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need to get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41B16-1B5A-FEDF-DB16-8A4A372FE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 points for band 5</a:t>
            </a:r>
          </a:p>
          <a:p>
            <a:r>
              <a:rPr lang="en-US" dirty="0"/>
              <a:t>23 for 6</a:t>
            </a:r>
          </a:p>
          <a:p>
            <a:r>
              <a:rPr lang="en-US" dirty="0"/>
              <a:t>30 for 7</a:t>
            </a:r>
          </a:p>
          <a:p>
            <a:r>
              <a:rPr lang="en-US" dirty="0"/>
              <a:t>35 for 8</a:t>
            </a:r>
          </a:p>
        </p:txBody>
      </p:sp>
    </p:spTree>
    <p:extLst>
      <p:ext uri="{BB962C8B-B14F-4D97-AF65-F5344CB8AC3E}">
        <p14:creationId xmlns:p14="http://schemas.microsoft.com/office/powerpoint/2010/main" val="355984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5C216-7F54-43EB-FD61-CDCCC2C8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want to improve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7ADCB-06C4-0376-5686-CB2FA2405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Listening </a:t>
            </a:r>
          </a:p>
          <a:p>
            <a:r>
              <a:rPr lang="en-US" dirty="0"/>
              <a:t>Speaking </a:t>
            </a:r>
          </a:p>
          <a:p>
            <a:r>
              <a:rPr lang="en-US" dirty="0"/>
              <a:t>Writing</a:t>
            </a:r>
          </a:p>
          <a:p>
            <a:r>
              <a:rPr lang="en-US" dirty="0"/>
              <a:t>Reading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02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E0EC-C193-9B04-7656-1299AA96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13935-6FAC-44BC-A332-44EDF399D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based vs paper based exam</a:t>
            </a:r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2F5E060-9FB5-65AF-34EF-AC1CB82676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886438"/>
              </p:ext>
            </p:extLst>
          </p:nvPr>
        </p:nvGraphicFramePr>
        <p:xfrm>
          <a:off x="1524000" y="3429000"/>
          <a:ext cx="6096000" cy="2291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43261204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227546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Computer based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Paper based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483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 mins + </a:t>
                      </a:r>
                      <a:r>
                        <a:rPr lang="en-US" b="1" dirty="0"/>
                        <a:t>2 mins to check answers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 mins + </a:t>
                      </a:r>
                      <a:r>
                        <a:rPr lang="en-US" b="1" dirty="0"/>
                        <a:t>10 mins to transfer answers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115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individual headphones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Audio played to the whole 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11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 on-screen notepad or provided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on question paper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397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59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782E-1292-23B7-B8DD-CB85BBFD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you should prefer??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7B06FE-C359-A158-07D9-988F9A1540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582710"/>
              </p:ext>
            </p:extLst>
          </p:nvPr>
        </p:nvGraphicFramePr>
        <p:xfrm>
          <a:off x="457200" y="1696914"/>
          <a:ext cx="8229600" cy="4017378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9366469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140565629"/>
                    </a:ext>
                  </a:extLst>
                </a:gridCol>
              </a:tblGrid>
              <a:tr h="983526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200" b="1" dirty="0"/>
                        <a:t>Choose Paper-Based If: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3200" b="1" dirty="0"/>
                        <a:t>Choose Computer-Based If: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7622172"/>
                  </a:ext>
                </a:extLst>
              </a:tr>
              <a:tr h="983526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You prefer handwriting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/>
                        <a:t>You type faster than you write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698210"/>
                  </a:ext>
                </a:extLst>
              </a:tr>
              <a:tr h="983526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/>
                        <a:t>You're not comfortable with screens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/>
                        <a:t>You're comfortable using computers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411647"/>
                  </a:ext>
                </a:extLst>
              </a:tr>
              <a:tr h="983526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You want more time to transfer answers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/>
                        <a:t>You need faster results and flexible test dates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678683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713357C-BFE4-230C-22A0-2F3A898D5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One Should You Choose?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08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Listening Skills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Understand main ideas</a:t>
            </a:r>
          </a:p>
          <a:p>
            <a:r>
              <a:t>- Locate specific facts</a:t>
            </a:r>
          </a:p>
          <a:p>
            <a:r>
              <a:t>- Recognize opinions and attitudes</a:t>
            </a:r>
          </a:p>
          <a:p>
            <a:r>
              <a:t>- Follow logical flow</a:t>
            </a:r>
          </a:p>
          <a:p>
            <a:r>
              <a:t>- Predict content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Multiple Choice</a:t>
            </a:r>
          </a:p>
          <a:p>
            <a:r>
              <a:t>- Matching</a:t>
            </a:r>
          </a:p>
          <a:p>
            <a:r>
              <a:t>- Map/Diagram Labeling</a:t>
            </a:r>
          </a:p>
          <a:p>
            <a:r>
              <a:t>- Completion (form, note, summary, etc.)</a:t>
            </a:r>
          </a:p>
          <a:p>
            <a:r>
              <a:t>- Sentence Completion</a:t>
            </a:r>
          </a:p>
          <a:p>
            <a:r>
              <a:t>- Short Answer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68C77-D76C-C435-1E1C-022AA3516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AE93F-B246-1BD7-0911-0BF46143A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know about the direction</a:t>
            </a:r>
          </a:p>
          <a:p>
            <a:r>
              <a:rPr lang="en-US" dirty="0"/>
              <a:t>Questions may ask about the directions </a:t>
            </a:r>
          </a:p>
          <a:p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 go for the north, south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76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720</Words>
  <Application>Microsoft Office PowerPoint</Application>
  <PresentationFormat>On-screen Show (4:3)</PresentationFormat>
  <Paragraphs>120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IELTS Listening: Mastering the Listening Section</vt:lpstr>
      <vt:lpstr>Overview of IELTS Listening</vt:lpstr>
      <vt:lpstr>You need to get ?</vt:lpstr>
      <vt:lpstr>What do you want to improve ?</vt:lpstr>
      <vt:lpstr>PowerPoint Presentation</vt:lpstr>
      <vt:lpstr>Which one you should prefer??</vt:lpstr>
      <vt:lpstr>Listening Skills Required</vt:lpstr>
      <vt:lpstr>Types of Questions</vt:lpstr>
      <vt:lpstr>Maps </vt:lpstr>
      <vt:lpstr>Key Strategy: Predict Before Listening</vt:lpstr>
      <vt:lpstr>Common Traps in Listening</vt:lpstr>
      <vt:lpstr>Listening Do's and Don'ts</vt:lpstr>
      <vt:lpstr>Transfer Time Tips</vt:lpstr>
      <vt:lpstr>Tips </vt:lpstr>
      <vt:lpstr>Numbers</vt:lpstr>
      <vt:lpstr>Final Tips for High Band Score</vt:lpstr>
      <vt:lpstr>Homework / Self-Practice</vt:lpstr>
      <vt:lpstr>Questions &amp; Feedback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Safal Kunwar</cp:lastModifiedBy>
  <cp:revision>1</cp:revision>
  <dcterms:created xsi:type="dcterms:W3CDTF">2013-01-27T09:14:16Z</dcterms:created>
  <dcterms:modified xsi:type="dcterms:W3CDTF">2025-06-22T15:55:19Z</dcterms:modified>
  <cp:category/>
</cp:coreProperties>
</file>