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al Kunwar" userId="d2821b23b2b6a7af" providerId="LiveId" clId="{296E4359-48D8-4216-B23C-2D5E12D42953}"/>
    <pc:docChg chg="custSel addSld modSld">
      <pc:chgData name="Safal Kunwar" userId="d2821b23b2b6a7af" providerId="LiveId" clId="{296E4359-48D8-4216-B23C-2D5E12D42953}" dt="2025-06-23T01:31:22.468" v="35" actId="20577"/>
      <pc:docMkLst>
        <pc:docMk/>
      </pc:docMkLst>
      <pc:sldChg chg="modNotesTx">
        <pc:chgData name="Safal Kunwar" userId="d2821b23b2b6a7af" providerId="LiveId" clId="{296E4359-48D8-4216-B23C-2D5E12D42953}" dt="2025-06-23T01:31:22.468" v="35" actId="20577"/>
        <pc:sldMkLst>
          <pc:docMk/>
          <pc:sldMk cId="65261423" sldId="261"/>
        </pc:sldMkLst>
      </pc:sldChg>
      <pc:sldChg chg="addSp delSp modSp new mod">
        <pc:chgData name="Safal Kunwar" userId="d2821b23b2b6a7af" providerId="LiveId" clId="{296E4359-48D8-4216-B23C-2D5E12D42953}" dt="2025-06-23T01:30:22.913" v="16" actId="1076"/>
        <pc:sldMkLst>
          <pc:docMk/>
          <pc:sldMk cId="2103138249" sldId="262"/>
        </pc:sldMkLst>
        <pc:spChg chg="mod">
          <ac:chgData name="Safal Kunwar" userId="d2821b23b2b6a7af" providerId="LiveId" clId="{296E4359-48D8-4216-B23C-2D5E12D42953}" dt="2025-06-23T01:30:17.795" v="15" actId="1076"/>
          <ac:spMkLst>
            <pc:docMk/>
            <pc:sldMk cId="2103138249" sldId="262"/>
            <ac:spMk id="2" creationId="{4425C44F-3B22-3B65-318F-A5F49C483B59}"/>
          </ac:spMkLst>
        </pc:spChg>
        <pc:spChg chg="del">
          <ac:chgData name="Safal Kunwar" userId="d2821b23b2b6a7af" providerId="LiveId" clId="{296E4359-48D8-4216-B23C-2D5E12D42953}" dt="2025-06-23T01:29:42.548" v="1"/>
          <ac:spMkLst>
            <pc:docMk/>
            <pc:sldMk cId="2103138249" sldId="262"/>
            <ac:spMk id="3" creationId="{9129E4D7-6098-D3F6-3EB7-000993338F5B}"/>
          </ac:spMkLst>
        </pc:spChg>
        <pc:spChg chg="add del mod">
          <ac:chgData name="Safal Kunwar" userId="d2821b23b2b6a7af" providerId="LiveId" clId="{296E4359-48D8-4216-B23C-2D5E12D42953}" dt="2025-06-23T01:30:05.439" v="14"/>
          <ac:spMkLst>
            <pc:docMk/>
            <pc:sldMk cId="2103138249" sldId="262"/>
            <ac:spMk id="5" creationId="{02FB66E3-BDE3-35F7-C15C-4C27B2D7ABFE}"/>
          </ac:spMkLst>
        </pc:spChg>
        <pc:graphicFrameChg chg="add mod">
          <ac:chgData name="Safal Kunwar" userId="d2821b23b2b6a7af" providerId="LiveId" clId="{296E4359-48D8-4216-B23C-2D5E12D42953}" dt="2025-06-23T01:30:22.913" v="16" actId="1076"/>
          <ac:graphicFrameMkLst>
            <pc:docMk/>
            <pc:sldMk cId="2103138249" sldId="262"/>
            <ac:graphicFrameMk id="4" creationId="{204140E7-A009-E3A5-C1FD-97399E61133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57F1-F94E-4E06-B6BC-1D910B03481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E3EB-8D52-4FF0-B5CD-7514A1CD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/>
              <a:t> introvert,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EE3EB-8D52-4FF0-B5CD-7514A1CDA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difficult in listening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EE3EB-8D52-4FF0-B5CD-7514A1CDA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525A-847B-66A0-1F2A-3E0D3C47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AA0B-4984-5F69-5781-DEFC9B112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DAC4-53DE-5C67-03DF-C7E1E2CC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0C25-ECA2-FCB5-D97C-2FD225D0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9A44-C43F-6D5D-386F-DADCE97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E21F-CCA0-1325-9940-64AEE259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60314-7E64-A6B6-E2C3-838C70950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D3B2-B17B-E2AA-3199-DF7A1E56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C0B0-69E3-10DE-D3DD-D335DEDF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2B06-CDA6-0464-840A-54E998E7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7F91B-525A-A4A2-6F2A-F9D17B1A8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FA4E6-1AAC-3456-AAF0-6EFA6F1E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464E-B7C2-4857-3355-13B619AE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EDD6-C1D6-31DD-CFE8-E10C37C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A0D6-7DDE-3CE4-976A-A0155B3E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83D3-AFFD-9025-F454-B8BFEAF3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4137-5F75-F47E-CCD0-A0BA9E0B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7730-4528-77A7-2FA3-808E2463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E612-7A0E-4871-DF9F-C87A8C0D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2A32-A832-72F7-AD61-26AC77DD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E8D9-B50E-60BA-647A-EBB5A8C6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59D6-CF0B-A082-74F2-63134ED4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D818-F426-6767-2897-37EA2E1B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5E97-FCFA-F80B-AC69-E35FD058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7C9F-D357-97B0-672B-9A40520C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8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317D-3C06-0F41-2B0D-20DBCBCF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AC5E-D9D8-E168-6D14-C82B6EC39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3232-4FB7-66FA-875E-ECAF1FC2A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5B204-F5AD-BA18-C836-AF935B7C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19642-AAE8-45C1-E763-5C1645A4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39CE8-F452-41DE-14BC-D8DDF773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8EB5-596A-C743-B5C1-6BECA3B6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2C727-7585-A34A-430E-2A7232AA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073A2-61C2-0C47-AA0F-5E5F49B30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0A460-4714-7739-26FD-C56144668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700C2-62C0-A387-E4B7-6BD28197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EE9B6-70BB-4583-E872-D936BDFC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D59B-B6A5-2854-06A6-C9AB5517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58E09-B574-FFFD-2A5F-AA13483D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FECA-861D-76BB-BF9D-6DE284B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5F86F-DFC3-0AD1-FB75-53310451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DC242-A67F-C954-05B8-FA9A13BD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528E7-AF2D-7EB0-F77E-BB665579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B724E-9A75-9F0E-476C-BC604C6E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B938D-396C-B4BD-88BF-99F68764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996D-675F-C636-CB28-5C9E3CA9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D198-B516-D9B3-C1A3-00057807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21FA-8E02-6316-1EB7-4310EC55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D071-5482-5605-1697-9DC6BE69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C82E5-21E8-4753-615A-9C1B36C2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36CD3-D701-7AE4-9450-25632C9A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C44E-9878-9BFF-CFD3-D2D792E7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46ED-821E-37C2-B6BF-902944C3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8E89B-251E-C563-AFFF-94F165563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24C2-2C99-5EE3-C159-1DB0A94FB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D3A05-E9B2-D9E0-798A-54235803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AB975-50D6-C541-4E7F-0A778DD7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6B7A-683F-8D49-7186-1ED83D9B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0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3187F-34E1-9EC0-CD8F-18B8A00D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5E8EC-B796-B86F-AB89-A9473A24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E08A-6DF8-5982-0523-06ED4C8FF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0C8B-99C4-42A4-8E56-6508C35987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F444-E04A-4FA4-A5BB-5D97DE2D0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DE3A-743E-8B07-3A06-F74E14DC9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2F10-1923-431F-8CF4-2FA53B15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FFF3-D7D2-58CC-61AA-A0BB0D424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Academic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AB293-72FD-37D2-687A-3BBF65967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C44F-3B22-3B65-318F-A5F49C48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24" y="5532437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fkGroteskNeue"/>
              </a:rPr>
              <a:t>In summary, hearing is simply perceiving sound, while listening is making a conscious effort to understand and interpret those sounds. You can hear without listening, but you cannot listen without hearing first</a:t>
            </a:r>
            <a:br>
              <a:rPr lang="en-US" altLang="en-US" sz="3600" dirty="0">
                <a:latin typeface="Arial" panose="020B0604020202020204" pitchFamily="34" charset="0"/>
              </a:rPr>
            </a:b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140E7-A009-E3A5-C1FD-97399E611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925838"/>
              </p:ext>
            </p:extLst>
          </p:nvPr>
        </p:nvGraphicFramePr>
        <p:xfrm>
          <a:off x="1980381" y="202067"/>
          <a:ext cx="7963719" cy="4365791"/>
        </p:xfrm>
        <a:graphic>
          <a:graphicData uri="http://schemas.openxmlformats.org/drawingml/2006/table">
            <a:tbl>
              <a:tblPr/>
              <a:tblGrid>
                <a:gridCol w="2654573">
                  <a:extLst>
                    <a:ext uri="{9D8B030D-6E8A-4147-A177-3AD203B41FA5}">
                      <a16:colId xmlns:a16="http://schemas.microsoft.com/office/drawing/2014/main" val="3860881999"/>
                    </a:ext>
                  </a:extLst>
                </a:gridCol>
                <a:gridCol w="2654573">
                  <a:extLst>
                    <a:ext uri="{9D8B030D-6E8A-4147-A177-3AD203B41FA5}">
                      <a16:colId xmlns:a16="http://schemas.microsoft.com/office/drawing/2014/main" val="1453981948"/>
                    </a:ext>
                  </a:extLst>
                </a:gridCol>
                <a:gridCol w="2654573">
                  <a:extLst>
                    <a:ext uri="{9D8B030D-6E8A-4147-A177-3AD203B41FA5}">
                      <a16:colId xmlns:a16="http://schemas.microsoft.com/office/drawing/2014/main" val="2902736062"/>
                    </a:ext>
                  </a:extLst>
                </a:gridCol>
              </a:tblGrid>
              <a:tr h="32324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b="0">
                          <a:effectLst/>
                        </a:rPr>
                        <a:t>Aspect</a:t>
                      </a:r>
                    </a:p>
                  </a:txBody>
                  <a:tcPr marL="49730" marR="49730" marT="49730" marB="497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b="0">
                          <a:effectLst/>
                        </a:rPr>
                        <a:t>Hearing</a:t>
                      </a:r>
                    </a:p>
                  </a:txBody>
                  <a:tcPr marL="49730" marR="49730" marT="49730" marB="497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b="0">
                          <a:effectLst/>
                        </a:rPr>
                        <a:t>Listening</a:t>
                      </a:r>
                    </a:p>
                  </a:txBody>
                  <a:tcPr marL="49730" marR="49730" marT="49730" marB="497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889318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Nature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Passive, involuntary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Active, voluntary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7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420613"/>
                  </a:ext>
                </a:extLst>
              </a:tr>
              <a:tr h="74594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Process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Automatic detection of sound waves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Focused attention and interpretation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3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275331"/>
                  </a:ext>
                </a:extLst>
              </a:tr>
              <a:tr h="74594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Involvement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dirty="0">
                          <a:effectLst/>
                        </a:rPr>
                        <a:t>Uses ears only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Uses ears, brain, and sometimes other senses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216167"/>
                  </a:ext>
                </a:extLst>
              </a:tr>
              <a:tr h="74594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Effort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No conscious effort required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Requires concentration and mental effort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2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65511"/>
                  </a:ext>
                </a:extLst>
              </a:tr>
              <a:tr h="74594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Outcome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Perception of sound only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Understanding and interpretation of message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075396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Control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>
                          <a:effectLst/>
                        </a:rPr>
                        <a:t>Happens without trying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dirty="0">
                          <a:effectLst/>
                        </a:rPr>
                        <a:t>A choice to engage and understand</a:t>
                      </a:r>
                    </a:p>
                  </a:txBody>
                  <a:tcPr marL="49730" marR="49730" marT="37297" marB="37297" anchor="ctr">
                    <a:lnL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397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13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18DD-8C4B-CC07-2B0B-55B5BB72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is not about catching every word. It’s about understanding the </a:t>
            </a:r>
            <a:r>
              <a:rPr lang="en-US" b="1" dirty="0"/>
              <a:t>message</a:t>
            </a:r>
            <a:r>
              <a:rPr lang="en-US" dirty="0"/>
              <a:t>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8BFB-B625-DDEC-0125-F0F0D780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9482-E3CE-EDC4-4CC8-2B200B9D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Purpose of Listening Tests in Both Exams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73F-3A8B-38C4-C088-40BEF729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main ideas</a:t>
            </a:r>
          </a:p>
          <a:p>
            <a:r>
              <a:rPr lang="en-US" dirty="0"/>
              <a:t>Follow arguments and opinions</a:t>
            </a:r>
          </a:p>
          <a:p>
            <a:r>
              <a:rPr lang="en-US" dirty="0"/>
              <a:t>Recognize specific details</a:t>
            </a:r>
            <a:br>
              <a:rPr lang="en-US" dirty="0"/>
            </a:br>
            <a:r>
              <a:rPr lang="en-US" dirty="0"/>
              <a:t>✅ </a:t>
            </a:r>
            <a:r>
              <a:rPr lang="en-US" i="1" dirty="0"/>
              <a:t>Shared Listening Challenges:</a:t>
            </a:r>
            <a:endParaRPr lang="en-US" dirty="0"/>
          </a:p>
          <a:p>
            <a:r>
              <a:rPr lang="en-US" dirty="0"/>
              <a:t>Accent variation (Australian, British, American)</a:t>
            </a:r>
          </a:p>
          <a:p>
            <a:r>
              <a:rPr lang="en-US" dirty="0"/>
              <a:t>Speed and clarity</a:t>
            </a:r>
          </a:p>
          <a:p>
            <a:r>
              <a:rPr lang="en-US" dirty="0"/>
              <a:t>Distractors and paraphrasing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2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CDAE-A623-B591-917F-24D31E78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Skills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D32D63-1807-6E78-AC3A-5C9CAA600A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9938" y="1696567"/>
            <a:ext cx="101473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headings/questions to guess what’s coming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Note-taking: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keywords (dates, names, reasons, comparisons)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Paraphrasing: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Recognize synonyms (e.g., “cheap” → “affordable”)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Stay calm even if you miss a word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/>
              <a:t>Listening for gist</a:t>
            </a:r>
            <a:r>
              <a:rPr lang="en-US" sz="2400" dirty="0"/>
              <a:t> – Understand the main idea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/>
              <a:t>Use Chunking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/>
              <a:t>Recognizing distractors</a:t>
            </a:r>
            <a:r>
              <a:rPr lang="en-US" sz="2400" dirty="0"/>
              <a:t> – Incorrect or off-topic 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5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613-8353-54B7-D586-D673870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2261-BB7E-5A7C-49EC-93F4FBCB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9D8B-C1F6-ADDC-305B-68AFF32E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0475-9A22-A54D-30ED-99E4BD7B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239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fkGroteskNeue</vt:lpstr>
      <vt:lpstr>Office Theme</vt:lpstr>
      <vt:lpstr>Introduction to Academic Listening</vt:lpstr>
      <vt:lpstr>In summary, hearing is simply perceiving sound, while listening is making a conscious effort to understand and interpret those sounds. You can hear without listening, but you cannot listen without hearing first </vt:lpstr>
      <vt:lpstr>Listening is not about catching every word. It’s about understanding the message.”</vt:lpstr>
      <vt:lpstr>Purpose of Listening Tests in Both Exams </vt:lpstr>
      <vt:lpstr>Listening Skills Development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Safal Kunwar</dc:creator>
  <cp:lastModifiedBy>Safal Kunwar</cp:lastModifiedBy>
  <cp:revision>1</cp:revision>
  <dcterms:created xsi:type="dcterms:W3CDTF">2025-06-22T15:55:36Z</dcterms:created>
  <dcterms:modified xsi:type="dcterms:W3CDTF">2025-06-23T01:44:56Z</dcterms:modified>
</cp:coreProperties>
</file>