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B093-B993-0D30-3F83-DA56C461D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7B548-5B5A-AB78-F467-2C61ADB33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7B9E-F803-2C3B-9EF1-6589AB82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3320-1F13-B91F-AC24-1AA92CA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06BB-D531-24A4-5ED6-74720EF0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2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A220-96C0-C0B3-4553-D3BE818A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12BA4-2780-B8CD-B413-F0D802A14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4326-1A17-2ACA-139E-EFE2414B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2F5E-5060-4BBC-0147-BCCAC2A5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309A-EA03-DF2C-11A0-44313448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4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DA274-1CF6-34AD-7411-BF073E105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1541C-F243-6628-220A-4140448C3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2EAB-8BAE-B985-4C00-D5EE8859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7543-92BE-2879-E41B-039F3AAD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D710-5D60-D9AC-3C4B-F9D28C6C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DE00-34B4-03EE-8F5F-93F42430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499F-B6DF-8A69-A077-8F580400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95FF-7DAF-0BD2-3FE8-D4656972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CEAE-6DA4-FB3E-F6EF-434FBFA3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4813-6AA2-DA57-A6D8-5DF07AEE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11CF-7079-37F0-EB33-6F7E122E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E213-B196-7A11-07B6-2CE4C25A4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1B10-165A-FB05-7FD8-BD95D57F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017B-EA90-30E5-E41A-5FBE3A6C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2E83C-F0B7-F994-A3A0-68E77950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877F-795E-DB85-29B9-2EDE9D5D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20DF-F866-0005-70DF-40F061A5C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B79FC-FBC3-BB6B-F552-8117731D8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A9FC2-1AAC-96DB-D700-2A72E706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96107-23CB-C663-938A-08F3F3BC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2CAA0-461E-2324-8E60-0F7C929A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D20-E2AF-192A-B1DE-D1ACF3B3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F804C-AEFA-3D44-1F26-80566564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5197A-EC5C-F314-7C06-C5E8A0A4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3675A-86BA-BE18-AB6A-90B4F4037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98A31-CDF7-514E-218B-AF6D4F731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CF88C-C558-AAB4-A8EF-E52EF34C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808C4-F289-6509-00A9-370F4039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FBCE3-57E4-E358-FF7F-6CC2CF96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57A-6F28-B9B4-4488-44D35990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051F5-3DC2-A0E0-C1E8-5C796DA2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CCCAE-743F-171D-0943-F16D1CC2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99A5B-092F-63B0-D174-C59240D8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B7698-65D5-9B56-D6B9-76C6DB14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EC83-C963-61A2-B937-628E92C5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A91AF-E371-EAAF-7176-ECE53DA9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FAE8-9A01-B528-E774-FE1234B6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67AF-791B-658E-2249-CAC761016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44B6-FD3E-F64C-061B-4A25D1E9F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65468-AF24-0CCE-77A8-B081A99F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F06EA-D205-C38F-22C1-7704A04A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24ECF-0374-B947-0EF8-0377C9B2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F47-6190-E434-4916-C1A820CE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1DA31-22F8-917E-2F9A-2E34605E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7AE33-C200-6E8E-EAFA-F9DC36506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B099-ABB8-62B1-5DC9-6222A478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DAA1-1359-134D-DA05-039AAEC2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98CE0-4D5A-DB1A-A9B1-36AAC89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6BCDD-35CF-A811-3CD0-1F8AFB95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6FE91-27AD-FDB9-F7F7-6E9AD38A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F1B5-D08C-A3FF-319F-14135ED76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1973-459B-41CF-9937-9CED0E27EA72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5494-8AF0-2EEE-1AE8-1EEBD71E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AD87-C372-8A5B-5ECC-75B1B47C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D352F-C49B-470D-8BFF-42A935F2A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5298-80D9-87F3-414A-383CFF7F8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PTE listening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BCCB-45A5-6B00-F34D-9FCE83C01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4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EDF9-EF43-05F4-F38B-70AA2D23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D78A-7F20-815F-E06A-FBED98F3B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PTE Listening is the third section of the test</a:t>
            </a:r>
          </a:p>
          <a:p>
            <a:r>
              <a:rPr lang="en-US" dirty="0"/>
              <a:t>It tests your ability to understand spoken English in academic settings</a:t>
            </a:r>
          </a:p>
          <a:p>
            <a:r>
              <a:rPr lang="en-US" dirty="0"/>
              <a:t>Total time: 30 to 43 minutes</a:t>
            </a:r>
          </a:p>
          <a:p>
            <a:r>
              <a:rPr lang="en-US" dirty="0"/>
              <a:t>Integrated with Writing and Reading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9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2449-70EC-234C-CA0D-E1388951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3152D-72AC-588D-23AE-DEEA89BB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Spoken Text</a:t>
            </a:r>
          </a:p>
          <a:p>
            <a:r>
              <a:rPr lang="en-US" dirty="0"/>
              <a:t>Multiple Choice, Choose Multiple Answers</a:t>
            </a:r>
          </a:p>
          <a:p>
            <a:r>
              <a:rPr lang="en-US" dirty="0"/>
              <a:t>Fill in the Blanks</a:t>
            </a:r>
          </a:p>
          <a:p>
            <a:r>
              <a:rPr lang="en-US" dirty="0"/>
              <a:t>Highlight Correct Summary</a:t>
            </a:r>
          </a:p>
          <a:p>
            <a:r>
              <a:rPr lang="en-US" dirty="0"/>
              <a:t>Multiple Choice, Choose Single Answer</a:t>
            </a:r>
          </a:p>
          <a:p>
            <a:r>
              <a:rPr lang="en-US" dirty="0"/>
              <a:t>Select Missing Word</a:t>
            </a:r>
          </a:p>
          <a:p>
            <a:r>
              <a:rPr lang="en-US" dirty="0"/>
              <a:t>Highlight Incorrect Words</a:t>
            </a:r>
          </a:p>
          <a:p>
            <a:r>
              <a:rPr lang="en-US" dirty="0"/>
              <a:t>Write from Dictation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4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F159-4EBF-47CB-00E5-A788B55CE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Choice, Multiple Answers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BFD0-E92F-0826-EE5D-45593F8B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Choose more than one correct option after listening</a:t>
            </a:r>
          </a:p>
          <a:p>
            <a:r>
              <a:rPr lang="en-US" dirty="0"/>
              <a:t>Tip: Focus on main ideas and supporting points</a:t>
            </a:r>
          </a:p>
          <a:p>
            <a:r>
              <a:rPr lang="en-US" dirty="0"/>
              <a:t>Watch out for distractors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1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2AFE-C90D-3E71-2C09-9151A171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Fill in the Blanks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2CC8-290A-7D49-EA6E-6F261937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Type missing words you hear into the transcript</a:t>
            </a:r>
          </a:p>
          <a:p>
            <a:r>
              <a:rPr lang="en-US" dirty="0"/>
              <a:t>Tip: Focus on spelling, listen for collocations and grammar clues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1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11D5-F301-717D-6580-3D3CC9BE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Missing 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2955-B7AA-D3C8-9BA0-D1523EE9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Audio ends with a beep; choose the word that completes it</a:t>
            </a:r>
          </a:p>
          <a:p>
            <a:r>
              <a:rPr lang="en-US" dirty="0"/>
              <a:t>Tip: Pay attention to tone and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5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PTE listening  </vt:lpstr>
      <vt:lpstr>PowerPoint Presentation</vt:lpstr>
      <vt:lpstr>PowerPoint Presentation</vt:lpstr>
      <vt:lpstr>Multiple Choice, Multiple Answers </vt:lpstr>
      <vt:lpstr>Fill in the Blanks </vt:lpstr>
      <vt:lpstr>Select Missing Word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2025-06-22T15:40:02Z</dcterms:created>
  <dcterms:modified xsi:type="dcterms:W3CDTF">2025-06-22T15:40:12Z</dcterms:modified>
</cp:coreProperties>
</file>