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6" r:id="rId2"/>
    <p:sldId id="274" r:id="rId3"/>
    <p:sldId id="284" r:id="rId4"/>
    <p:sldId id="28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3248D-2855-48EF-92AE-4D39AA4FF72A}" type="datetimeFigureOut">
              <a:rPr lang="hu-HU" smtClean="0"/>
              <a:t>2025. 03. 15.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46657-DAC7-412F-BC71-BB2749AB6E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043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72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CDE08931-D401-4F64-BC58-CFB36D01D49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57768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DD61C8E-234D-4D0F-903F-FE04894488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91291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3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112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033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26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50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065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1C98EED-7B07-4669-92EA-E7F2A8535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7105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defRPr>
            </a:lvl1pPr>
          </a:lstStyle>
          <a:p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04FC133-59CF-458D-A913-BCA8ADF4BE0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446472" y="6322401"/>
            <a:ext cx="1759373" cy="52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661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9" r:id="rId5"/>
    <p:sldLayoutId id="2147483680" r:id="rId6"/>
    <p:sldLayoutId id="2147483681" r:id="rId7"/>
    <p:sldLayoutId id="2147483682" r:id="rId8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onygordonjr/football-match-statistics-and-more/data?fbclid=IwY2xjawIkWzNleHRuA2FlbQIxMAABHcx_A9LFTesQ6sHslgzi8dR_P9z-I4XNYqcbSYD-jALtt3CItZRO46eLTA_aem_DJPwZM58UU8EnrjKOQYj6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hu-HU" dirty="0"/>
              <a:t>Sportanalitika</a:t>
            </a:r>
            <a:endParaRPr dirty="0"/>
          </a:p>
        </p:txBody>
      </p:sp>
      <p:sp>
        <p:nvSpPr>
          <p:cNvPr id="2" name="Alcím 2">
            <a:extLst>
              <a:ext uri="{FF2B5EF4-FFF2-40B4-BE49-F238E27FC236}">
                <a16:creationId xmlns:a16="http://schemas.microsoft.com/office/drawing/2014/main" id="{7B89A296-8473-E33D-18C5-0240AF419736}"/>
              </a:ext>
            </a:extLst>
          </p:cNvPr>
          <p:cNvSpPr txBox="1">
            <a:spLocks/>
          </p:cNvSpPr>
          <p:nvPr/>
        </p:nvSpPr>
        <p:spPr>
          <a:xfrm>
            <a:off x="2266912" y="5379445"/>
            <a:ext cx="5347051" cy="13795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chemeClr val="accent1"/>
              </a:buClr>
              <a:buSzPts val="5800"/>
            </a:pPr>
            <a:r>
              <a:rPr lang="hu-HU" sz="2800" b="1" dirty="0" err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Milestone</a:t>
            </a:r>
            <a:r>
              <a:rPr lang="hu-HU" sz="2800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 2 -  Adatelőkészítés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 err="1"/>
              <a:t>Datasetek</a:t>
            </a:r>
            <a:r>
              <a:rPr lang="hu-HU" sz="3200" dirty="0"/>
              <a:t> előfeldolgozása</a:t>
            </a:r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hu-HU" sz="2000" dirty="0" err="1"/>
              <a:t>Boxplot</a:t>
            </a:r>
            <a:r>
              <a:rPr lang="hu-HU" sz="2000" dirty="0"/>
              <a:t> adatok </a:t>
            </a:r>
            <a:r>
              <a:rPr lang="hu-HU" sz="2000" dirty="0" err="1">
                <a:hlinkClick r:id="rId3"/>
              </a:rPr>
              <a:t>Kaggle-ről</a:t>
            </a:r>
            <a:r>
              <a:rPr lang="hu-HU" sz="2000" dirty="0"/>
              <a:t> a tanításhoz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hu-HU" sz="2000" dirty="0"/>
              <a:t>Használt </a:t>
            </a:r>
            <a:r>
              <a:rPr lang="hu-HU" sz="2000" dirty="0" err="1"/>
              <a:t>datasetek</a:t>
            </a:r>
            <a:r>
              <a:rPr lang="hu-HU" sz="2000" dirty="0"/>
              <a:t>: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 err="1"/>
              <a:t>Fixture_stats_teams_clean</a:t>
            </a:r>
            <a:r>
              <a:rPr lang="hu-HU" sz="2000" dirty="0"/>
              <a:t>(1)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 err="1"/>
              <a:t>fixture_stats_clean</a:t>
            </a:r>
            <a:r>
              <a:rPr lang="hu-HU" sz="2000" dirty="0"/>
              <a:t>(2)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 err="1"/>
              <a:t>fixture_stats_players_clean</a:t>
            </a:r>
            <a:r>
              <a:rPr lang="hu-HU" sz="2000" dirty="0"/>
              <a:t>(3)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hu-HU" sz="2000" dirty="0"/>
              <a:t>Megtartott </a:t>
            </a:r>
            <a:r>
              <a:rPr lang="hu-HU" sz="2000" dirty="0" err="1"/>
              <a:t>feature-ök</a:t>
            </a:r>
            <a:r>
              <a:rPr lang="hu-HU" sz="2000" dirty="0"/>
              <a:t>: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(1):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fixture_id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team_id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team_name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'fouls'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yellow_cards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red_cards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hu-HU" sz="2000" dirty="0"/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(2):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fixture_id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fixture_date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fixture_referee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league_id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league_name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teams_home_id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teams_home_name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teams_away_id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teams_away_name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hu-HU" sz="2000" dirty="0"/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(3):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fixture_id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team_id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team_name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player_id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player_name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fouls_committed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yellow_cards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red_cards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game_minutes</a:t>
            </a:r>
            <a:r>
              <a:rPr lang="en-GB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hu-HU" sz="2000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3487035-1DCE-4BB3-816D-8D30CBF8F8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DE8C25-0DBE-B323-A752-5930AD05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123264"/>
            <a:ext cx="10095600" cy="936800"/>
          </a:xfrm>
        </p:spPr>
        <p:txBody>
          <a:bodyPr/>
          <a:lstStyle/>
          <a:p>
            <a:r>
              <a:rPr lang="hu-HU" dirty="0"/>
              <a:t>Tisztítások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CF0FE96-C333-1376-1E6A-CD2DF2A8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8200" y="1060064"/>
            <a:ext cx="10095600" cy="5449378"/>
          </a:xfrm>
        </p:spPr>
        <p:txBody>
          <a:bodyPr/>
          <a:lstStyle/>
          <a:p>
            <a:pPr marL="10159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000" dirty="0" err="1"/>
              <a:t>Fixture</a:t>
            </a:r>
            <a:r>
              <a:rPr lang="hu-HU" sz="2000" dirty="0"/>
              <a:t>_ </a:t>
            </a:r>
            <a:r>
              <a:rPr lang="hu-HU" sz="2000" dirty="0" err="1"/>
              <a:t>stats</a:t>
            </a:r>
            <a:r>
              <a:rPr lang="hu-HU" sz="2000" dirty="0"/>
              <a:t> _</a:t>
            </a:r>
            <a:r>
              <a:rPr lang="hu-HU" sz="2000" dirty="0" err="1"/>
              <a:t>teams_clean</a:t>
            </a:r>
            <a:r>
              <a:rPr lang="hu-HU" sz="2000" dirty="0"/>
              <a:t>(1):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2000" dirty="0"/>
              <a:t>Eldobjuk azokat a csapatokat, amelyek nem szerepelnek (3)-ban.</a:t>
            </a:r>
          </a:p>
          <a:p>
            <a:pPr marL="10159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000" dirty="0" err="1"/>
              <a:t>Fixture_stats_clean</a:t>
            </a:r>
            <a:r>
              <a:rPr lang="hu-HU" sz="2000" dirty="0"/>
              <a:t> (2):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2000" dirty="0"/>
              <a:t>Csak a 2020-tól kezdődő adatokat tartjuk meg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2000" dirty="0"/>
              <a:t>Csak a top ligákból származó adatokat tartjuk meg, tehát 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"La Liga"</a:t>
            </a:r>
            <a:r>
              <a:rPr lang="en-GB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"Serie A"</a:t>
            </a:r>
            <a:r>
              <a:rPr lang="en-GB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"Bundesliga"</a:t>
            </a:r>
            <a:r>
              <a:rPr lang="en-GB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"Premier League„</a:t>
            </a:r>
            <a:endParaRPr lang="hu-HU" sz="2000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pPr marL="10159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000" dirty="0" err="1"/>
              <a:t>Fixture_stats_players_clean</a:t>
            </a:r>
            <a:r>
              <a:rPr lang="hu-HU" sz="2000" dirty="0"/>
              <a:t>(3):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hu-HU" sz="2000" dirty="0"/>
              <a:t>Marad változatlan</a:t>
            </a:r>
          </a:p>
          <a:p>
            <a:pPr marL="10159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000" dirty="0"/>
              <a:t>Ezek után egy </a:t>
            </a:r>
            <a:r>
              <a:rPr lang="hu-HU" sz="2000" dirty="0" err="1"/>
              <a:t>datasetbe</a:t>
            </a:r>
            <a:r>
              <a:rPr lang="hu-HU" sz="2000" dirty="0"/>
              <a:t> </a:t>
            </a:r>
            <a:r>
              <a:rPr lang="hu-HU" sz="2000" dirty="0" err="1"/>
              <a:t>összemergeljük</a:t>
            </a:r>
            <a:r>
              <a:rPr lang="hu-HU" sz="2000" dirty="0"/>
              <a:t> , </a:t>
            </a:r>
            <a:r>
              <a:rPr lang="hu-HU" sz="2000" dirty="0" err="1"/>
              <a:t>fixture_id</a:t>
            </a:r>
            <a:r>
              <a:rPr lang="hu-HU" sz="2000" dirty="0"/>
              <a:t> alapján az (1)-es és (2)-es </a:t>
            </a:r>
            <a:r>
              <a:rPr lang="hu-HU" sz="2000" dirty="0" err="1"/>
              <a:t>datasetet</a:t>
            </a:r>
            <a:r>
              <a:rPr lang="hu-HU" sz="2000" dirty="0"/>
              <a:t>.</a:t>
            </a:r>
          </a:p>
          <a:p>
            <a:pPr marL="10159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hu-HU" sz="20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 honos és idegen csapat következő </a:t>
            </a:r>
            <a:r>
              <a:rPr lang="hu-HU" sz="20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featureit</a:t>
            </a:r>
            <a:r>
              <a:rPr lang="hu-HU" sz="20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átnevezzük: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"fouls"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home_team_fouls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yellow_cards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home_team_yellow_cards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red_cards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home_team_red_cards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endParaRPr lang="en-GB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"fouls"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away_team_fouls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yellow_cards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away_team_yellow_cards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red_cards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away_team_red_cards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endParaRPr lang="en-GB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20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B1E35F7-5F90-3293-BD71-A5147D1171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659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0C4CEF-8430-6B30-2339-6EBEDF4D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Végleges tanítóhalmaz előállítása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A80DE8D-92AC-86C7-A439-56C35EFBC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000" dirty="0"/>
              <a:t>A </a:t>
            </a:r>
            <a:r>
              <a:rPr lang="hu-HU" sz="2000" dirty="0" err="1"/>
              <a:t>mergelt</a:t>
            </a:r>
            <a:r>
              <a:rPr lang="hu-HU" sz="2000" dirty="0"/>
              <a:t> </a:t>
            </a:r>
            <a:r>
              <a:rPr lang="hu-HU" sz="2000" dirty="0" err="1"/>
              <a:t>datasetet</a:t>
            </a:r>
            <a:r>
              <a:rPr lang="hu-HU" sz="2000" dirty="0"/>
              <a:t> </a:t>
            </a:r>
            <a:r>
              <a:rPr lang="hu-HU" sz="2000" dirty="0" err="1"/>
              <a:t>teams_home_id</a:t>
            </a:r>
            <a:r>
              <a:rPr lang="hu-HU" sz="2000" dirty="0"/>
              <a:t> és </a:t>
            </a:r>
            <a:r>
              <a:rPr lang="hu-HU" sz="2000" dirty="0" err="1"/>
              <a:t>fixture_date</a:t>
            </a:r>
            <a:r>
              <a:rPr lang="hu-HU" sz="2000" dirty="0"/>
              <a:t> alapján </a:t>
            </a:r>
            <a:r>
              <a:rPr lang="hu-HU" sz="2000" dirty="0" err="1"/>
              <a:t>sorrendezzük</a:t>
            </a:r>
            <a:r>
              <a:rPr lang="hu-HU" sz="2000" dirty="0"/>
              <a:t>.</a:t>
            </a:r>
          </a:p>
          <a:p>
            <a:r>
              <a:rPr lang="hu-HU" sz="2000" dirty="0"/>
              <a:t>A következő </a:t>
            </a:r>
            <a:r>
              <a:rPr lang="hu-HU" sz="2000" dirty="0" err="1"/>
              <a:t>featureökből</a:t>
            </a:r>
            <a:r>
              <a:rPr lang="hu-HU" sz="2000" dirty="0"/>
              <a:t> az adott meccsek kezdete előtt, az addigi meccsek </a:t>
            </a:r>
            <a:r>
              <a:rPr lang="hu-HU" sz="2000" dirty="0" err="1"/>
              <a:t>featurenkénti</a:t>
            </a:r>
            <a:r>
              <a:rPr lang="hu-HU" sz="2000" dirty="0"/>
              <a:t> átlagát vesszük, tehát az </a:t>
            </a:r>
            <a:r>
              <a:rPr lang="hu-HU" sz="2000" dirty="0" err="1"/>
              <a:t>n.</a:t>
            </a:r>
            <a:r>
              <a:rPr lang="hu-HU" sz="2000" dirty="0"/>
              <a:t> meccs átlag sárga lap száma az n-1, n-2…1. meccsek átlagából tevődik össze: 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home_team_fouls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home_team_yellow_cards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home_team_red_cards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away_team_fouls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away_team_yellow_cards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away_team_red_cards</a:t>
            </a:r>
            <a:r>
              <a:rPr lang="en-GB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endParaRPr lang="hu-HU" sz="1600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r>
              <a:rPr lang="hu-HU" sz="2000" dirty="0"/>
              <a:t>A célváltozónk </a:t>
            </a:r>
            <a:r>
              <a:rPr lang="hu-HU" sz="2000" dirty="0" err="1"/>
              <a:t>total_cards</a:t>
            </a:r>
            <a:r>
              <a:rPr lang="hu-HU" sz="2000" dirty="0"/>
              <a:t> lesz, amely honos csapat sárga +honos piros*2+idegen csapat sárga + idegen csapat piros*2</a:t>
            </a:r>
          </a:p>
          <a:p>
            <a:r>
              <a:rPr lang="hu-HU" sz="2000" dirty="0"/>
              <a:t>Ugyanezt a számolást megcsináljuk az átlag honos és idegen csapat lapjaira</a:t>
            </a:r>
          </a:p>
          <a:p>
            <a:r>
              <a:rPr lang="hu-HU" sz="2000" dirty="0"/>
              <a:t>A végső tanítóhalmaz </a:t>
            </a:r>
            <a:r>
              <a:rPr lang="hu-HU" sz="2000" dirty="0" err="1"/>
              <a:t>feature</a:t>
            </a:r>
            <a:r>
              <a:rPr lang="hu-HU" sz="2000" dirty="0"/>
              <a:t>-i a következők:</a:t>
            </a:r>
          </a:p>
          <a:p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fixture_referee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league_name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teams_home_name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teams_away_name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avg_home_team_fouls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"avg_away_team_fouls"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"avg_home_team_cards"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"avg_away_team_cards"</a:t>
            </a:r>
            <a:r>
              <a:rPr lang="en-GB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total_cards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endParaRPr lang="en-GB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1598" indent="0">
              <a:buNone/>
            </a:pPr>
            <a:endParaRPr lang="en-GB" sz="185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A7CDC4B-DDB6-0221-A201-55533387F5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721600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2649</TotalTime>
  <Words>547</Words>
  <Application>Microsoft Office PowerPoint</Application>
  <PresentationFormat>Szélesvásznú</PresentationFormat>
  <Paragraphs>35</Paragraphs>
  <Slides>4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Roboto Slab</vt:lpstr>
      <vt:lpstr>Source Sans Pro</vt:lpstr>
      <vt:lpstr>Cordelia template</vt:lpstr>
      <vt:lpstr>Sportanalitika</vt:lpstr>
      <vt:lpstr>Datasetek előfeldolgozása</vt:lpstr>
      <vt:lpstr>Tisztítások</vt:lpstr>
      <vt:lpstr>Végleges tanítóhalmaz előállítása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Kiugratások dinamikája a labdarúgásban</dc:title>
  <dc:creator>Csaba</dc:creator>
  <cp:lastModifiedBy>Gergely K-B.</cp:lastModifiedBy>
  <cp:revision>58</cp:revision>
  <dcterms:created xsi:type="dcterms:W3CDTF">2023-05-27T12:07:05Z</dcterms:created>
  <dcterms:modified xsi:type="dcterms:W3CDTF">2025-03-15T15:24:53Z</dcterms:modified>
</cp:coreProperties>
</file>