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6" r:id="rId2"/>
    <p:sldId id="276" r:id="rId3"/>
    <p:sldId id="279" r:id="rId4"/>
    <p:sldId id="280" r:id="rId5"/>
    <p:sldId id="278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248D-2855-48EF-92AE-4D39AA4FF72A}" type="datetimeFigureOut">
              <a:rPr lang="hu-HU" smtClean="0"/>
              <a:t>2025. 05. 18.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46657-DAC7-412F-BC71-BB2749AB6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4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EC5B93C9-8974-EFF7-90AD-F29F4620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CC416854-FC6E-3758-DB82-45EE0FD816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B567224F-1FDA-3BF4-59B6-917F79260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46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0019A560-C546-264E-7AF2-532FEFE7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24E4CDC6-CCCF-48BE-DA32-BE5AE3CBFD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4EAC8182-67F7-4E82-6145-9110BF97E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613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3C136F3D-53C4-F1CE-CE8B-43EB1E3C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B17A1FBF-7604-2662-2E5A-A54B5322CC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89528B5B-7CF5-6F93-079F-F7E0DF6782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481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75BDE9FB-2EB1-C030-0C64-D62A99445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40665699-3C55-5C05-1B04-5D8E4F915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DBB2008B-A94B-2863-57B6-0B9EDA171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102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9FCBE788-A509-C09E-07DD-411469665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16E509C1-33C4-5468-AA1D-CD05DF603D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F9518718-1137-D9FB-16FE-25549AEC6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89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DE08931-D401-4F64-BC58-CFB36D01D4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5776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DD61C8E-234D-4D0F-903F-FE04894488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129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3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33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26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09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65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1C98EED-7B07-4669-92EA-E7F2A853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7105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defRPr>
            </a:lvl1pPr>
          </a:lstStyle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04FC133-59CF-458D-A913-BCA8ADF4BE0C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46472" y="6322401"/>
            <a:ext cx="1759373" cy="5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61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9" r:id="rId4"/>
    <p:sldLayoutId id="2147483680" r:id="rId5"/>
    <p:sldLayoutId id="2147483681" r:id="rId6"/>
    <p:sldLayoutId id="2147483682" r:id="rId7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2" y="5379445"/>
            <a:ext cx="6729604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6 – Vizualizáció és szervertanítás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F897363E-E0B4-C8EF-42A3-5FFFE11A9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2901A432-6A86-69A7-A07E-F5BA23E39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 err="1"/>
              <a:t>Gradio</a:t>
            </a:r>
            <a:r>
              <a:rPr lang="hu-HU" sz="2400" b="1" dirty="0"/>
              <a:t> </a:t>
            </a:r>
            <a:r>
              <a:rPr lang="hu-HU" sz="2400" b="1" dirty="0" err="1"/>
              <a:t>hsználata</a:t>
            </a:r>
            <a:r>
              <a:rPr lang="hu-HU" sz="2400" b="1" dirty="0"/>
              <a:t> adatvizualizációhoz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9247D57-E026-A32E-33AF-5AA7C4DAE8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2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DFD99CC3-82F1-60F8-2980-9C22216E9E5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4028193" cy="4915750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C2D07AA-074F-83BF-A613-B2E168F6C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3089"/>
            <a:ext cx="12192000" cy="48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5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E61DE806-9DCC-FA91-7A74-0ED23E06F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EC743D6C-7BF2-D078-4713-1997044B79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 err="1"/>
              <a:t>Gradio</a:t>
            </a:r>
            <a:r>
              <a:rPr lang="hu-HU" sz="2400" b="1" dirty="0"/>
              <a:t> </a:t>
            </a:r>
            <a:r>
              <a:rPr lang="hu-HU" sz="2400" b="1" dirty="0" err="1"/>
              <a:t>hsználata</a:t>
            </a:r>
            <a:r>
              <a:rPr lang="hu-HU" sz="2400" b="1" dirty="0"/>
              <a:t> adatvizualizációhoz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DC804E54-96CB-5F8D-8823-D722CC9B84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3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1BF99BEB-D71C-F65D-BA8E-74B7A07D74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4028193" cy="4915750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872756E-C998-45A9-340F-7B12198D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80" y="1348984"/>
            <a:ext cx="10923639" cy="491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6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CCAF97E-9AF9-2827-DC71-A3518468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D9683530-4C0A-5FCF-661D-F7D98406C6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 err="1"/>
              <a:t>Gradio</a:t>
            </a:r>
            <a:r>
              <a:rPr lang="hu-HU" sz="2400" b="1" dirty="0"/>
              <a:t> </a:t>
            </a:r>
            <a:r>
              <a:rPr lang="hu-HU" sz="2400" b="1" dirty="0" err="1"/>
              <a:t>hsználata</a:t>
            </a:r>
            <a:r>
              <a:rPr lang="hu-HU" sz="2400" b="1" dirty="0"/>
              <a:t> adatvizualizációhoz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32022D3-4499-DA11-4E3D-AEDC1C5244B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4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A47FEB32-9904-AC39-669B-6BE9EB2958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4028193" cy="4915750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  <a:p>
            <a:pPr marL="0" indent="-342900" defTabSz="457200">
              <a:spcBef>
                <a:spcPts val="0"/>
              </a:spcBef>
              <a:spcAft>
                <a:spcPts val="600"/>
              </a:spcAft>
            </a:pPr>
            <a:endParaRPr lang="en-US" kern="1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3A351E0-BEB8-39A7-65CD-83594521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5834"/>
            <a:ext cx="12192000" cy="511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5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44E4CA7-7B5D-82BF-8530-4E4665588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11A1BFF0-F31B-1D0C-BC90-6BD093745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/>
              <a:t>Futtatás </a:t>
            </a:r>
            <a:r>
              <a:rPr lang="hu-HU" sz="2400" b="1" dirty="0" err="1"/>
              <a:t>komonodor-on</a:t>
            </a:r>
            <a:endParaRPr lang="hu-HU" sz="2400" b="1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B7695B1-E5B2-17AB-264A-472CB1C3EB5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5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2C94DD99-A4A7-4EAC-DDAE-0BEAC997F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11608558" cy="4908318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600"/>
              </a:spcAft>
              <a:buNone/>
            </a:pPr>
            <a:endParaRPr lang="en-US" sz="2400" kern="1200" dirty="0">
              <a:solidFill>
                <a:schemeClr val="accent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5A576EE-D19B-E72C-BCDF-5C50770CB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68" y="-65"/>
            <a:ext cx="5749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6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5A2EF11F-3061-9E7D-51CC-3E0782DEC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AAA776A5-0E11-D5C3-C938-158DFB79E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711" y="410827"/>
            <a:ext cx="10095600" cy="9368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hu-HU" sz="2400" b="1" dirty="0"/>
              <a:t>Futtatás </a:t>
            </a:r>
            <a:r>
              <a:rPr lang="hu-HU" sz="2400" b="1" dirty="0" err="1"/>
              <a:t>komonodor-on</a:t>
            </a:r>
            <a:endParaRPr lang="hu-HU" sz="2400" b="1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78C2197-B4A9-2156-432C-6940C2DD36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</p:spPr>
        <p:txBody>
          <a:bodyPr wrap="square" anchor="t">
            <a:normAutofit/>
          </a:bodyPr>
          <a:lstStyle/>
          <a:p>
            <a:pPr defTabSz="1219170">
              <a:spcAft>
                <a:spcPts val="600"/>
              </a:spcAft>
              <a:buClr>
                <a:srgbClr val="000000"/>
              </a:buClr>
            </a:pPr>
            <a:fld id="{00000000-1234-1234-1234-123412341234}" type="slidenum">
              <a:rPr lang="en" kern="0" smtClean="0"/>
              <a:pPr defTabSz="1219170">
                <a:spcAft>
                  <a:spcPts val="600"/>
                </a:spcAft>
                <a:buClr>
                  <a:srgbClr val="000000"/>
                </a:buClr>
              </a:pPr>
              <a:t>6</a:t>
            </a:fld>
            <a:endParaRPr lang="en" kern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82754540-D768-B4FD-EC69-2C4851F343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711" y="1347627"/>
            <a:ext cx="11608558" cy="4908318"/>
          </a:xfrm>
        </p:spPr>
        <p:txBody>
          <a:bodyPr spcFirstLastPara="1" lIns="121900" tIns="121900" rIns="121900" bIns="121900" anchor="t" anchorCtr="0">
            <a:normAutofit/>
          </a:bodyPr>
          <a:lstStyle/>
          <a:p>
            <a:pPr marL="0" indent="0" defTabSz="457200">
              <a:spcBef>
                <a:spcPts val="0"/>
              </a:spcBef>
              <a:spcAft>
                <a:spcPts val="600"/>
              </a:spcAft>
              <a:buNone/>
            </a:pPr>
            <a:endParaRPr lang="en-US" sz="2400" kern="1200" dirty="0">
              <a:solidFill>
                <a:schemeClr val="accent1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169467A-1E9C-4025-D865-34489554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1343993"/>
            <a:ext cx="780206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8554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3141</TotalTime>
  <Words>25</Words>
  <Application>Microsoft Office PowerPoint</Application>
  <PresentationFormat>Szélesvásznú</PresentationFormat>
  <Paragraphs>12</Paragraphs>
  <Slides>6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 Slab</vt:lpstr>
      <vt:lpstr>Source Sans Pro</vt:lpstr>
      <vt:lpstr>Cordelia template</vt:lpstr>
      <vt:lpstr>Sportanalitika</vt:lpstr>
      <vt:lpstr>Gradio hsználata adatvizualizációhoz</vt:lpstr>
      <vt:lpstr>Gradio hsználata adatvizualizációhoz</vt:lpstr>
      <vt:lpstr>Gradio hsználata adatvizualizációhoz</vt:lpstr>
      <vt:lpstr>Futtatás komonodor-on</vt:lpstr>
      <vt:lpstr>Futtatás komonodor-on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Kiugratások dinamikája a labdarúgásban</dc:title>
  <dc:creator>Csaba</dc:creator>
  <cp:lastModifiedBy>Gergő Safár</cp:lastModifiedBy>
  <cp:revision>84</cp:revision>
  <dcterms:created xsi:type="dcterms:W3CDTF">2023-05-27T12:07:05Z</dcterms:created>
  <dcterms:modified xsi:type="dcterms:W3CDTF">2025-05-18T21:26:40Z</dcterms:modified>
</cp:coreProperties>
</file>