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8037B-4A2D-081C-B81F-CAAAB43C4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0E5AB-54E7-CAE1-EF10-1FEAFE69B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20916-43C9-C69F-80E8-EE249926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A6FB-BE09-44D8-939A-53432B6C4EF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DDAF0-E34F-136D-5405-5F15FDF0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1E97-FED3-9E9B-7C58-DB95CFAF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93E0-3653-475E-895D-526988F54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3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916F8-2EE6-9479-BEAF-6D1AFA4E5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CE7A6-099F-5884-3C53-3481DA314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2B4E2-E48F-1AEF-E690-EFA8AFAF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A6FB-BE09-44D8-939A-53432B6C4EF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3FAD0-C3FB-6643-F55B-B534DDF1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181C1-C312-6884-868F-2526DA3A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93E0-3653-475E-895D-526988F54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5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606ED-3C99-58A3-1CDE-AA614FD87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D54D7-CF06-C909-16EB-D66EEF7DA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86A38-6092-0F04-59B9-FE025AA4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A6FB-BE09-44D8-939A-53432B6C4EF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CECB9-3E00-0B6E-6122-A5962E112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EB4F4-FEDC-2127-454A-4CFDFA5A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93E0-3653-475E-895D-526988F54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B47C-DF37-55B1-1590-3E1C4C00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ED1B5-D3D8-5165-D978-A602079BB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3F0A4-CE4B-3AFE-6627-EA986545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A6FB-BE09-44D8-939A-53432B6C4EF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EEF01-3C3E-D774-E0F6-559445C0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9C31-BD0A-E864-C53B-B2C919C6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93E0-3653-475E-895D-526988F54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8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9F1F-CEE5-14C4-717C-3963319E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8EFA2-8CD3-25D1-BC59-F786D1CC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137DC-511D-6C81-5432-989D7C3F1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A6FB-BE09-44D8-939A-53432B6C4EF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56FCC-D088-5139-D76E-2D673825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E808C-3607-729B-5004-FB9ABD21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93E0-3653-475E-895D-526988F54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2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B36D-3CF2-1EC0-4081-5748D8D56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DFA82-C10A-D2EA-4C61-16B55A786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B8547-BA7A-ED08-7F28-C932787F4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14468-EBB9-17FC-7E04-2F6EDEF2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A6FB-BE09-44D8-939A-53432B6C4EF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7D20B-339E-2584-39E4-2134BBB2B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3FA2F-9DB7-1645-C6EC-12D63695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93E0-3653-475E-895D-526988F54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2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1D08-4C06-6BE6-96D8-6855F4F7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A33BE-0CFE-8D61-0F96-22E8F9895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7367B-D3F5-B5CB-9127-43CFEC40F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BD993-118A-14AE-3D7A-0CA6BA1B1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10035-1F95-3299-333F-E1EB82BD4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EF959F-E58F-8B28-6E7C-0E07B224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A6FB-BE09-44D8-939A-53432B6C4EF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36852-621E-536F-14AB-82FA325A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AC36C-457C-38F1-49F6-F8BEB5F1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93E0-3653-475E-895D-526988F54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1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F90AF-12A7-8B22-8436-6ECFD1AF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FDEB4-70A2-A0E9-8043-767FE7A41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A6FB-BE09-44D8-939A-53432B6C4EF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8E494-D176-75EB-254C-BAE4B51D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E4E9C-B3CD-70A2-6B4E-9C19F293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93E0-3653-475E-895D-526988F54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3CCE4-63EC-37D7-B02D-7AFA2737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A6FB-BE09-44D8-939A-53432B6C4EF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C07C4-1256-1DD8-2B2D-DF8FF0FD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275B2-B2B9-3EBF-E854-5DF1ACAD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93E0-3653-475E-895D-526988F54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8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CCBC-5730-D0F4-4D13-D193DF9D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EA411-2820-4145-7F79-5139DA17F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CEBA4-E63C-6002-CB84-B5616317A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31352-3D23-AB7F-5D7E-F93C2A41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A6FB-BE09-44D8-939A-53432B6C4EF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2250F-B36F-30DD-85A5-51D2A3DFC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E94CF-2480-8017-2DF3-56563260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93E0-3653-475E-895D-526988F54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1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EFE7-82D7-3924-6B0E-EE92D0DE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98FAF2-3337-A7B0-0D7D-5429D3EA5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7E31E-3F0E-2E5E-98DA-3647464F8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33243-8242-6AA6-D52C-2CE0ED8D7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A6FB-BE09-44D8-939A-53432B6C4EF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2687A-A81C-01DA-6D48-91EA67B1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DBFD1-1158-970A-C425-63E9FCC9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93E0-3653-475E-895D-526988F54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5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2D6D1-FBCC-FE5D-49AD-1F4B86C1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8C932-ABA2-3909-DC9A-F839F5B06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E4F97-0224-2585-906D-9C577A0C6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DA6FB-BE09-44D8-939A-53432B6C4EF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B608A-9F31-5264-B6E9-1EADF55C6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03B8F-DE1C-2EE6-98C3-1F9D0072F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793E0-3653-475E-895D-526988F54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7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Chart&#10;&#10;Description automatically generated">
            <a:extLst>
              <a:ext uri="{FF2B5EF4-FFF2-40B4-BE49-F238E27FC236}">
                <a16:creationId xmlns:a16="http://schemas.microsoft.com/office/drawing/2014/main" id="{BD145388-804F-AB92-C921-E72B25F49AE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alphaModFix amt="50000"/>
          </a:blip>
          <a:srcRect t="88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36C69FB-0374-C72A-1520-7ECA66F8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Stock Market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262BBB-67F4-1070-9485-2E2A080C6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Technical Indicators . Price Prediction .Price Classification(UP/DOWN)</a:t>
            </a:r>
          </a:p>
        </p:txBody>
      </p:sp>
    </p:spTree>
    <p:extLst>
      <p:ext uri="{BB962C8B-B14F-4D97-AF65-F5344CB8AC3E}">
        <p14:creationId xmlns:p14="http://schemas.microsoft.com/office/powerpoint/2010/main" val="3964297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AF8E09-9739-33B0-6F3D-ADAB2CDAB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000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578D155-2838-52F8-14CF-5027FCD68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ngry businessman feeling furious cartoon Vector Image">
            <a:extLst>
              <a:ext uri="{FF2B5EF4-FFF2-40B4-BE49-F238E27FC236}">
                <a16:creationId xmlns:a16="http://schemas.microsoft.com/office/drawing/2014/main" id="{AAA69C4C-C480-6639-95A3-EDA141C83B33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3" r="9162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78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Stock Market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Analysis</dc:title>
  <dc:creator>edris safari</dc:creator>
  <cp:lastModifiedBy>edris safari</cp:lastModifiedBy>
  <cp:revision>2</cp:revision>
  <dcterms:created xsi:type="dcterms:W3CDTF">2023-03-27T16:29:19Z</dcterms:created>
  <dcterms:modified xsi:type="dcterms:W3CDTF">2023-03-27T21:05:38Z</dcterms:modified>
</cp:coreProperties>
</file>