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9" r:id="rId5"/>
    <p:sldId id="270" r:id="rId6"/>
    <p:sldId id="271" r:id="rId7"/>
    <p:sldId id="272" r:id="rId8"/>
    <p:sldId id="273" r:id="rId9"/>
    <p:sldId id="274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3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B55CB-4608-D3E4-A38A-C00044B56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A4151B-E353-8CB5-D0C9-029663DE7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5B63B-3961-D689-65AE-CD13C96C9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38CD9-9863-745B-767A-2CB68EBB4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EEDEB-ABB0-AABA-1EF5-6ECD05E43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02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F3CB2-7B7C-E34B-D3B0-7E275C2C4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A696F-7105-0AD4-8BDB-E1723B0B4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3E1CD-E86E-568D-6B25-B88ADB969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4445C-CC93-C19B-B80E-753017079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40F3B-E084-A7AD-5353-4B099F32A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8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200431-D586-9DF5-F701-6222FAE4C6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004AA-2513-AF19-8BAB-56C4E079B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61D9A-35C9-014F-C539-DF52ACEC2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D042C-72E2-0B79-FF9B-7E86E10D5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D2C89-AA90-F619-811F-EDDCE6BF2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05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0E62E-403F-077D-A6DA-BF7E29144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A5C30-53C3-EDF6-5747-6580DD368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6ED33-2268-568E-2133-0D4DE07E1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85DB8-53BC-EB41-0FEC-A8FBC43BC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D2CD2-3835-D2B2-150B-43EF8D213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06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D1056-D364-6EC8-38DB-85D6DA457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23E6E-E6EA-D2AD-E415-ECFB7B02C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83935-3340-A002-D116-081EA342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B90B9-EF0B-C73F-17AC-FA27C0422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21160-51BC-9CB4-08E0-65388156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9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DB20D-C220-10D3-9A37-C0BBB9F86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01D3F-3F8F-ED4F-4F3D-D92CDB4951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43343-D977-E07D-30BA-0B4487E0D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BB011-3103-2C57-3A9E-7C6C305B3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5135E-F76D-2D68-E7B4-163309700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BEC96-DB2F-FACC-213B-AB5304AE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16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5239A-BF23-CBFE-E9D5-3D0D67B6B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2BE64-1921-6077-F6CD-D56B7F53A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27813A-0175-4347-5305-37321A7A7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51BFD2-D3D6-059C-0ADF-18EEFCD303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4F8B70-F76D-AC27-0247-9B294275BB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58E116-C97D-8668-FEF5-9593EAFD2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409F6-857C-CC85-CE3E-1C2D73118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0C56BF-4277-1E31-3780-E31535A91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08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6C79F-DEC1-C278-7FCD-C2472F291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72FB19-EC04-4B99-704E-D07C8E28F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0E4131-90F2-B084-C499-BAC49A249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6277A-8A6D-6F5B-1B15-44F9D2A13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07A053-D67A-9B32-38F7-3519F148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E79338-2CA6-422A-7C7B-6A40C37B9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77A98-F173-600D-F76F-05BF7CF00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3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7DD6C-26B6-8270-D5ED-FC036D9CA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0ABEF-37C5-01A1-D8CF-FFF048E0E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0D4E1F-273F-04E5-510C-279697F7B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4FB6B-64BD-178B-7C29-9E95160E9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B442B-0C5B-5901-0314-18D6B8382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9A03B-89A5-ED9F-63BB-E774F63B2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5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62FE6-A7D0-0AF2-EEA0-1D61B15AF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910C62-A779-93A8-A9DF-6BD624E384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39C76-E8DB-0E6A-34EE-899E66730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EB619-B253-F0E0-EE78-2083AE3E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7B721-7815-85CD-7980-D95C1BEBE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47733-12CD-56B3-5DA7-5F683B76B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68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342A3D-DF24-FD2A-25DB-F9044A6CD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E4B6A-BD9D-2EF2-B370-BE382B907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BD49C-6CD4-E6F5-2817-B12BB5C1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B3238-6D88-4B27-8079-4573EACB5955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7BE46-C3B7-67EB-7B5D-F3BF4179C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79001-8007-BCE3-9F52-614F71CC8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4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B4A8B-9BDA-074A-9002-771AED1D9C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DSC640 Weekly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673361-2558-78D0-3283-50C2DBFA89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9 </a:t>
            </a:r>
            <a:r>
              <a:rPr lang="en-US"/>
              <a:t>&amp; 10</a:t>
            </a:r>
            <a:endParaRPr lang="en-US" dirty="0"/>
          </a:p>
          <a:p>
            <a:r>
              <a:rPr lang="en-US" dirty="0"/>
              <a:t>Edris Safari</a:t>
            </a:r>
          </a:p>
        </p:txBody>
      </p:sp>
    </p:spTree>
    <p:extLst>
      <p:ext uri="{BB962C8B-B14F-4D97-AF65-F5344CB8AC3E}">
        <p14:creationId xmlns:p14="http://schemas.microsoft.com/office/powerpoint/2010/main" val="3556696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14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89A4F-2C72-0A86-F85C-1A61F3B7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 Contour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7807A6-F6B7-1579-31D6-85824A0F5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063" y="997117"/>
            <a:ext cx="7742857" cy="5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80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77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89A4F-2C72-0A86-F85C-1A61F3B7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PowerBI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Heatmap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8440EA-8B5A-B1B5-E4E1-28A45A159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162" y="1782146"/>
            <a:ext cx="8868947" cy="35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299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14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89A4F-2C72-0A86-F85C-1A61F3B7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PowerBI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dirty="0">
                <a:solidFill>
                  <a:srgbClr val="FFFFFF"/>
                </a:solidFill>
              </a:rPr>
              <a:t>Spatial 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C5A624-DBF2-80AE-C606-9B4C43DB8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377" y="1115470"/>
            <a:ext cx="8401609" cy="485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35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14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89A4F-2C72-0A86-F85C-1A61F3B7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PowerBI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Violin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171C3E-A402-2A45-468C-F729C2E98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673" y="826718"/>
            <a:ext cx="8639749" cy="502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949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77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89A4F-2C72-0A86-F85C-1A61F3B7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Python Heatmap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4AFD45-04C4-39F1-8F2D-CC0B43B92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907" y="453338"/>
            <a:ext cx="8582620" cy="595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727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14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89A4F-2C72-0A86-F85C-1A61F3B7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Python </a:t>
            </a:r>
            <a:r>
              <a:rPr lang="en-US" sz="2600" dirty="0">
                <a:solidFill>
                  <a:srgbClr val="FFFFFF"/>
                </a:solidFill>
              </a:rPr>
              <a:t>Spatial 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B4E39D-3C4C-4D69-CE6E-100DA2D53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872" y="1360578"/>
            <a:ext cx="8192284" cy="413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34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14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89A4F-2C72-0A86-F85C-1A61F3B7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Python Contour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EB750A-4980-5EBC-5B4C-AB49A8CBB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131" y="1186560"/>
            <a:ext cx="7514286" cy="4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076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77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89A4F-2C72-0A86-F85C-1A61F3B7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 Heatmap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FB9EFE-6E4C-EEA6-2F1E-2372A8F47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321" y="1348155"/>
            <a:ext cx="5400000" cy="4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03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14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89A4F-2C72-0A86-F85C-1A61F3B7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 </a:t>
            </a:r>
            <a:r>
              <a:rPr lang="en-US" sz="2600" dirty="0">
                <a:solidFill>
                  <a:srgbClr val="FFFFFF"/>
                </a:solidFill>
              </a:rPr>
              <a:t>Spatial 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E22C27-49FB-A0A3-5606-08BE93478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094" y="1494116"/>
            <a:ext cx="7800000" cy="4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9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10500</TotalTime>
  <Words>27</Words>
  <Application>Microsoft Office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DSC640 Weekly Assignment</vt:lpstr>
      <vt:lpstr>PowerBI Heatmap</vt:lpstr>
      <vt:lpstr>PowerBI Spatial </vt:lpstr>
      <vt:lpstr>PowerBI Violin</vt:lpstr>
      <vt:lpstr>Python Heatmap</vt:lpstr>
      <vt:lpstr>Python Spatial </vt:lpstr>
      <vt:lpstr>Python Contour</vt:lpstr>
      <vt:lpstr>R Heatmap</vt:lpstr>
      <vt:lpstr>R Spatial </vt:lpstr>
      <vt:lpstr>R Contour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DSC640 Weekly Assignment</dc:title>
  <dc:creator>edris safari</dc:creator>
  <cp:lastModifiedBy>edris safari</cp:lastModifiedBy>
  <cp:revision>16</cp:revision>
  <dcterms:created xsi:type="dcterms:W3CDTF">2022-09-10T15:11:19Z</dcterms:created>
  <dcterms:modified xsi:type="dcterms:W3CDTF">2022-11-04T17:40:30Z</dcterms:modified>
</cp:coreProperties>
</file>