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6" r:id="rId6"/>
    <p:sldId id="270" r:id="rId7"/>
    <p:sldId id="271" r:id="rId8"/>
    <p:sldId id="272" r:id="rId9"/>
    <p:sldId id="277" r:id="rId10"/>
    <p:sldId id="273" r:id="rId11"/>
    <p:sldId id="274" r:id="rId12"/>
    <p:sldId id="275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55CB-4608-D3E4-A38A-C00044B5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4151B-E353-8CB5-D0C9-029663DE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B63B-3961-D689-65AE-CD13C96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8CD9-9863-745B-767A-2CB68EBB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EDEB-ABB0-AABA-1EF5-6ECD05E4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3CB2-7B7C-E34B-D3B0-7E275C2C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A696F-7105-0AD4-8BDB-E1723B0B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E1CD-E86E-568D-6B25-B88ADB96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445C-CC93-C19B-B80E-75301707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0F3B-E084-A7AD-5353-4B099F32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00431-D586-9DF5-F701-6222FAE4C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004AA-2513-AF19-8BAB-56C4E079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1D9A-35C9-014F-C539-DF52ACEC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42C-72E2-0B79-FF9B-7E86E10D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2C89-AA90-F619-811F-EDDCE6BF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E62E-403F-077D-A6DA-BF7E2914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5C30-53C3-EDF6-5747-6580DD36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ED33-2268-568E-2133-0D4DE07E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5DB8-53BC-EB41-0FEC-A8FBC43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2CD2-3835-D2B2-150B-43EF8D21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1056-D364-6EC8-38DB-85D6DA45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23E6E-E6EA-D2AD-E415-ECFB7B02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3935-3340-A002-D116-081EA34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90B9-EF0B-C73F-17AC-FA27C042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1160-51BC-9CB4-08E0-65388156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20D-C220-10D3-9A37-C0BBB9F8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1D3F-3F8F-ED4F-4F3D-D92CDB495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3343-D977-E07D-30BA-0B4487E0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B011-3103-2C57-3A9E-7C6C305B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5135E-F76D-2D68-E7B4-1633097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BEC96-DB2F-FACC-213B-AB5304AE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239A-BF23-CBFE-E9D5-3D0D67B6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BE64-1921-6077-F6CD-D56B7F53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7813A-0175-4347-5305-37321A7A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1BFD2-D3D6-059C-0ADF-18EEFCD3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8B70-F76D-AC27-0247-9B294275B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8E116-C97D-8668-FEF5-9593EAF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409F6-857C-CC85-CE3E-1C2D7311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C56BF-4277-1E31-3780-E31535A9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C79F-DEC1-C278-7FCD-C2472F2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FB19-EC04-4B99-704E-D07C8E28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E4131-90F2-B084-C499-BAC49A2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6277A-8A6D-6F5B-1B15-44F9D2A1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7A053-D67A-9B32-38F7-3519F14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79338-2CA6-422A-7C7B-6A40C37B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7A98-F173-600D-F76F-05BF7CF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DD6C-26B6-8270-D5ED-FC036D9C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ABEF-37C5-01A1-D8CF-FFF048E0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D4E1F-273F-04E5-510C-279697F7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FB6B-64BD-178B-7C29-9E95160E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B442B-0C5B-5901-0314-18D6B838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9A03B-89A5-ED9F-63BB-E774F63B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5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2FE6-A7D0-0AF2-EEA0-1D61B15A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10C62-A779-93A8-A9DF-6BD624E3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39C76-E8DB-0E6A-34EE-899E6673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B619-B253-F0E0-EE78-2083AE3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B721-7815-85CD-7980-D95C1BEB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7733-12CD-56B3-5DA7-5F683B76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42A3D-DF24-FD2A-25DB-F9044A6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E4B6A-BD9D-2EF2-B370-BE382B90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D49C-6CD4-E6F5-2817-B12BB5C1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3238-6D88-4B27-8079-4573EACB595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BE46-C3B7-67EB-7B5D-F3BF4179C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9001-8007-BCE3-9F52-614F71CC8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4A8B-9BDA-074A-9002-771AED1D9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DSC640 Weekly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73361-2558-78D0-3283-50C2DBFA8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11 &amp; 12</a:t>
            </a:r>
          </a:p>
          <a:p>
            <a:r>
              <a:rPr lang="en-US" dirty="0"/>
              <a:t>Edris Safari</a:t>
            </a:r>
          </a:p>
        </p:txBody>
      </p:sp>
    </p:spTree>
    <p:extLst>
      <p:ext uri="{BB962C8B-B14F-4D97-AF65-F5344CB8AC3E}">
        <p14:creationId xmlns:p14="http://schemas.microsoft.com/office/powerpoint/2010/main" val="355669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Histogram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1D58975-27E4-22E3-6020-2B86BB1D8C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E2B7F0-87E7-2ED3-15AE-9105E0991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868" y="1390905"/>
            <a:ext cx="5285714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2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3"/>
    </mc:Choice>
    <mc:Fallback>
      <p:transition spd="slow" advTm="17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</a:t>
            </a:r>
            <a:r>
              <a:rPr lang="en-US" sz="2600" dirty="0">
                <a:solidFill>
                  <a:srgbClr val="FFFFFF"/>
                </a:solidFill>
              </a:rPr>
              <a:t>Box Plot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6D727-27D7-2788-DC12-E036E50E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312" y="1354878"/>
            <a:ext cx="5523809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1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"/>
    </mc:Choice>
    <mc:Fallback>
      <p:transition spd="slow" advTm="16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Bullet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44908-FD14-32DC-E9CE-0B94C4F5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1" y="1500220"/>
            <a:ext cx="5666667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2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"/>
    </mc:Choice>
    <mc:Fallback>
      <p:transition spd="slow" advTm="33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Contour Map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B9B0DD1-4DBF-6B4D-27E6-657E05C24C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DB59A8-FC53-85E3-B36E-EA07186A4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312" y="1496000"/>
            <a:ext cx="5723809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0"/>
    </mc:Choice>
    <mc:Fallback>
      <p:transition spd="slow" advTm="1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Histogram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67F14-A5EB-40CF-EA35-65CE50306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14" y="1261563"/>
            <a:ext cx="8530223" cy="44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9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dirty="0">
                <a:solidFill>
                  <a:srgbClr val="FFFFFF"/>
                </a:solidFill>
              </a:rPr>
              <a:t>Box Plot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75F41-24ED-9DB9-BCF9-A494A4CD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462" y="1227551"/>
            <a:ext cx="8051426" cy="459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3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Bullet Chart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223C6301-4F4A-7A6B-B571-CB64B7B4E0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220056-FB83-2EFC-1E3F-D6641316D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121" y="1144102"/>
            <a:ext cx="8144192" cy="45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4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90"/>
    </mc:Choice>
    <mc:Fallback>
      <p:transition spd="slow" advTm="12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Key Influencers Chart</a:t>
            </a: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CF2422AD-F955-5D3B-5AB5-6BC81ADCA8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8A81A4-D6F9-74CF-4E23-7CC5F82A0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784" y="168058"/>
            <a:ext cx="6239568" cy="350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CD0805-719E-9903-A7F0-C1E5CBE73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1074" y="3398271"/>
            <a:ext cx="5168494" cy="329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6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35"/>
    </mc:Choice>
    <mc:Fallback>
      <p:transition spd="slow" advTm="46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8286F-545A-12A8-88DC-D5A1DA8B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410053"/>
            <a:ext cx="8219048" cy="5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0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"/>
    </mc:Choice>
    <mc:Fallback>
      <p:transition spd="slow" advTm="16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</a:t>
            </a:r>
            <a:r>
              <a:rPr lang="en-US" sz="2600" dirty="0">
                <a:solidFill>
                  <a:srgbClr val="FFFFFF"/>
                </a:solidFill>
              </a:rPr>
              <a:t>Box Plot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67F69AC-2EC2-3437-9405-2E62950E74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7ABE27-2831-8E72-93F6-3CD497589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788" y="619476"/>
            <a:ext cx="7742857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7"/>
    </mc:Choice>
    <mc:Fallback>
      <p:transition spd="slow" advTm="12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Bullet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3765C-609B-465E-FB64-E7C410B4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996593"/>
            <a:ext cx="7020629" cy="1584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1EFB7B-7A15-2B97-F214-4B76172DB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330" y="2395009"/>
            <a:ext cx="6718995" cy="13709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3F594A-ADC6-D01E-EBA0-F015DBD24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832" y="3459044"/>
            <a:ext cx="7265963" cy="132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"/>
    </mc:Choice>
    <mc:Fallback>
      <p:transition spd="slow" advTm="1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C10E0-5048-F424-5FC2-20F6063D4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02" y="998602"/>
            <a:ext cx="7032187" cy="486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1"/>
    </mc:Choice>
    <mc:Fallback>
      <p:transition spd="slow" advTm="31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9308</TotalTime>
  <Words>42</Words>
  <Application>Microsoft Office PowerPoint</Application>
  <PresentationFormat>Widescreen</PresentationFormat>
  <Paragraphs>15</Paragraphs>
  <Slides>13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DSC640 Weekly Assignment</vt:lpstr>
      <vt:lpstr>PowerBI Histogram</vt:lpstr>
      <vt:lpstr>PowerBI Box Plot </vt:lpstr>
      <vt:lpstr>PowerBI Bullet Chart</vt:lpstr>
      <vt:lpstr>PowerBI Key Influencers Chart</vt:lpstr>
      <vt:lpstr>Python Histogram</vt:lpstr>
      <vt:lpstr>Python Box Plot </vt:lpstr>
      <vt:lpstr>Python Bullet Chart</vt:lpstr>
      <vt:lpstr>Python Heatmap</vt:lpstr>
      <vt:lpstr>R Histogram</vt:lpstr>
      <vt:lpstr>R Box Plot </vt:lpstr>
      <vt:lpstr>R Bullet Chart</vt:lpstr>
      <vt:lpstr>R Contour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DSC640 Weekly Assignment</dc:title>
  <dc:creator>edris safari</dc:creator>
  <cp:lastModifiedBy>edris safari</cp:lastModifiedBy>
  <cp:revision>18</cp:revision>
  <dcterms:created xsi:type="dcterms:W3CDTF">2022-09-10T15:11:19Z</dcterms:created>
  <dcterms:modified xsi:type="dcterms:W3CDTF">2022-11-14T23:12:13Z</dcterms:modified>
</cp:coreProperties>
</file>