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3" d="100"/>
          <a:sy n="83" d="100"/>
        </p:scale>
        <p:origin x="5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ata.worldbank.org/indicator/IS.AIR.PSGR?end=2020&amp;start=1970&amp;view=chart" TargetMode="External"/><Relationship Id="rId1" Type="http://schemas.openxmlformats.org/officeDocument/2006/relationships/hyperlink" Target="https://aviation-safety.net/" TargetMode="Externa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hyperlink" Target="https://aviation-safety.net/" TargetMode="External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hyperlink" Target="https://data.worldbank.org/indicator/IS.AIR.PSGR?end=2020&amp;start=1970&amp;view=chart" TargetMode="Externa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3DBDFE-E29C-48DF-84DF-8CDC5352A2E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8343A19-DB8A-44CE-8BAC-9AC7498A9D32}">
      <dgm:prSet/>
      <dgm:spPr/>
      <dgm:t>
        <a:bodyPr/>
        <a:lstStyle/>
        <a:p>
          <a:r>
            <a:rPr lang="en-US"/>
            <a:t>Number of fatalities have declined over the years</a:t>
          </a:r>
        </a:p>
      </dgm:t>
    </dgm:pt>
    <dgm:pt modelId="{BF655116-E72F-4522-859C-368D864BAB76}" type="parTrans" cxnId="{36C868ED-472B-4C4E-A4A2-CE40A1E42E6E}">
      <dgm:prSet/>
      <dgm:spPr/>
      <dgm:t>
        <a:bodyPr/>
        <a:lstStyle/>
        <a:p>
          <a:endParaRPr lang="en-US"/>
        </a:p>
      </dgm:t>
    </dgm:pt>
    <dgm:pt modelId="{84920DC3-D62C-4D6C-9E1E-8F170D53A3DE}" type="sibTrans" cxnId="{36C868ED-472B-4C4E-A4A2-CE40A1E42E6E}">
      <dgm:prSet/>
      <dgm:spPr/>
      <dgm:t>
        <a:bodyPr/>
        <a:lstStyle/>
        <a:p>
          <a:endParaRPr lang="en-US"/>
        </a:p>
      </dgm:t>
    </dgm:pt>
    <dgm:pt modelId="{56006434-3EF3-444F-A8D8-309278409960}">
      <dgm:prSet/>
      <dgm:spPr/>
      <dgm:t>
        <a:bodyPr/>
        <a:lstStyle/>
        <a:p>
          <a:r>
            <a:rPr lang="en-US"/>
            <a:t>Number of incidents have declined over the years</a:t>
          </a:r>
        </a:p>
      </dgm:t>
    </dgm:pt>
    <dgm:pt modelId="{874A14B7-24A1-418C-8960-E144C0962007}" type="parTrans" cxnId="{DBAB8381-B014-4550-923A-87F1972FEB6E}">
      <dgm:prSet/>
      <dgm:spPr/>
      <dgm:t>
        <a:bodyPr/>
        <a:lstStyle/>
        <a:p>
          <a:endParaRPr lang="en-US"/>
        </a:p>
      </dgm:t>
    </dgm:pt>
    <dgm:pt modelId="{60C63E7B-8588-4530-8E86-CB7659D82993}" type="sibTrans" cxnId="{DBAB8381-B014-4550-923A-87F1972FEB6E}">
      <dgm:prSet/>
      <dgm:spPr/>
      <dgm:t>
        <a:bodyPr/>
        <a:lstStyle/>
        <a:p>
          <a:endParaRPr lang="en-US"/>
        </a:p>
      </dgm:t>
    </dgm:pt>
    <dgm:pt modelId="{4A432E09-8C9F-4312-BCAF-345275ECC49F}">
      <dgm:prSet/>
      <dgm:spPr/>
      <dgm:t>
        <a:bodyPr/>
        <a:lstStyle/>
        <a:p>
          <a:r>
            <a:rPr lang="en-US" dirty="0"/>
            <a:t>Number of travelers have increased</a:t>
          </a:r>
        </a:p>
      </dgm:t>
    </dgm:pt>
    <dgm:pt modelId="{B7739F9C-63DD-4F3D-895F-0DBDBC57F582}" type="parTrans" cxnId="{E67FC0F1-7EA9-45F7-8E15-E56BF29ABD1D}">
      <dgm:prSet/>
      <dgm:spPr/>
      <dgm:t>
        <a:bodyPr/>
        <a:lstStyle/>
        <a:p>
          <a:endParaRPr lang="en-US"/>
        </a:p>
      </dgm:t>
    </dgm:pt>
    <dgm:pt modelId="{345DB216-EC6C-46FC-90AA-BBE795C945B5}" type="sibTrans" cxnId="{E67FC0F1-7EA9-45F7-8E15-E56BF29ABD1D}">
      <dgm:prSet/>
      <dgm:spPr/>
      <dgm:t>
        <a:bodyPr/>
        <a:lstStyle/>
        <a:p>
          <a:endParaRPr lang="en-US"/>
        </a:p>
      </dgm:t>
    </dgm:pt>
    <dgm:pt modelId="{EDC5F990-DE53-4912-9E29-1EB54B14FD33}" type="pres">
      <dgm:prSet presAssocID="{E73DBDFE-E29C-48DF-84DF-8CDC5352A2E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F6925F0-412E-4DC6-B331-86C3C5B622DA}" type="pres">
      <dgm:prSet presAssocID="{98343A19-DB8A-44CE-8BAC-9AC7498A9D32}" presName="hierRoot1" presStyleCnt="0"/>
      <dgm:spPr/>
    </dgm:pt>
    <dgm:pt modelId="{4D56F7FB-15E4-4DCB-AC8E-E55AF0166048}" type="pres">
      <dgm:prSet presAssocID="{98343A19-DB8A-44CE-8BAC-9AC7498A9D32}" presName="composite" presStyleCnt="0"/>
      <dgm:spPr/>
    </dgm:pt>
    <dgm:pt modelId="{1188783A-019D-4270-B3E0-BAB4A3917C01}" type="pres">
      <dgm:prSet presAssocID="{98343A19-DB8A-44CE-8BAC-9AC7498A9D32}" presName="background" presStyleLbl="node0" presStyleIdx="0" presStyleCnt="3"/>
      <dgm:spPr/>
    </dgm:pt>
    <dgm:pt modelId="{02ADEFF7-189E-4321-ADAD-009F075F59DF}" type="pres">
      <dgm:prSet presAssocID="{98343A19-DB8A-44CE-8BAC-9AC7498A9D32}" presName="text" presStyleLbl="fgAcc0" presStyleIdx="0" presStyleCnt="3">
        <dgm:presLayoutVars>
          <dgm:chPref val="3"/>
        </dgm:presLayoutVars>
      </dgm:prSet>
      <dgm:spPr/>
    </dgm:pt>
    <dgm:pt modelId="{33536C26-15D3-4552-A31B-4DC64052DDC7}" type="pres">
      <dgm:prSet presAssocID="{98343A19-DB8A-44CE-8BAC-9AC7498A9D32}" presName="hierChild2" presStyleCnt="0"/>
      <dgm:spPr/>
    </dgm:pt>
    <dgm:pt modelId="{EAE3EDB9-B2A4-426A-9229-04E797F4C895}" type="pres">
      <dgm:prSet presAssocID="{56006434-3EF3-444F-A8D8-309278409960}" presName="hierRoot1" presStyleCnt="0"/>
      <dgm:spPr/>
    </dgm:pt>
    <dgm:pt modelId="{A001671B-716D-43E2-85EF-1A2D5ED81F4D}" type="pres">
      <dgm:prSet presAssocID="{56006434-3EF3-444F-A8D8-309278409960}" presName="composite" presStyleCnt="0"/>
      <dgm:spPr/>
    </dgm:pt>
    <dgm:pt modelId="{49888495-14BB-4D38-8505-500B020F76B4}" type="pres">
      <dgm:prSet presAssocID="{56006434-3EF3-444F-A8D8-309278409960}" presName="background" presStyleLbl="node0" presStyleIdx="1" presStyleCnt="3"/>
      <dgm:spPr/>
    </dgm:pt>
    <dgm:pt modelId="{774FDA7E-1582-4FD8-A923-892D297B2497}" type="pres">
      <dgm:prSet presAssocID="{56006434-3EF3-444F-A8D8-309278409960}" presName="text" presStyleLbl="fgAcc0" presStyleIdx="1" presStyleCnt="3">
        <dgm:presLayoutVars>
          <dgm:chPref val="3"/>
        </dgm:presLayoutVars>
      </dgm:prSet>
      <dgm:spPr/>
    </dgm:pt>
    <dgm:pt modelId="{384319A5-DA7D-473E-ACDF-57DE3BC9BFF5}" type="pres">
      <dgm:prSet presAssocID="{56006434-3EF3-444F-A8D8-309278409960}" presName="hierChild2" presStyleCnt="0"/>
      <dgm:spPr/>
    </dgm:pt>
    <dgm:pt modelId="{60DDA77F-78E7-48CA-A2AB-FE5C9D74CBEF}" type="pres">
      <dgm:prSet presAssocID="{4A432E09-8C9F-4312-BCAF-345275ECC49F}" presName="hierRoot1" presStyleCnt="0"/>
      <dgm:spPr/>
    </dgm:pt>
    <dgm:pt modelId="{D3EB9C6E-6852-42EB-A434-B9AFBFD290F1}" type="pres">
      <dgm:prSet presAssocID="{4A432E09-8C9F-4312-BCAF-345275ECC49F}" presName="composite" presStyleCnt="0"/>
      <dgm:spPr/>
    </dgm:pt>
    <dgm:pt modelId="{C266731D-569A-46C2-AD34-1BD327D5A7E0}" type="pres">
      <dgm:prSet presAssocID="{4A432E09-8C9F-4312-BCAF-345275ECC49F}" presName="background" presStyleLbl="node0" presStyleIdx="2" presStyleCnt="3"/>
      <dgm:spPr/>
    </dgm:pt>
    <dgm:pt modelId="{18C64D77-F884-4398-A475-3F43799D1206}" type="pres">
      <dgm:prSet presAssocID="{4A432E09-8C9F-4312-BCAF-345275ECC49F}" presName="text" presStyleLbl="fgAcc0" presStyleIdx="2" presStyleCnt="3">
        <dgm:presLayoutVars>
          <dgm:chPref val="3"/>
        </dgm:presLayoutVars>
      </dgm:prSet>
      <dgm:spPr/>
    </dgm:pt>
    <dgm:pt modelId="{A0410F99-139B-4A9A-A24F-576087797817}" type="pres">
      <dgm:prSet presAssocID="{4A432E09-8C9F-4312-BCAF-345275ECC49F}" presName="hierChild2" presStyleCnt="0"/>
      <dgm:spPr/>
    </dgm:pt>
  </dgm:ptLst>
  <dgm:cxnLst>
    <dgm:cxn modelId="{26876A4A-5429-4C66-B249-6ED4602721AD}" type="presOf" srcId="{4A432E09-8C9F-4312-BCAF-345275ECC49F}" destId="{18C64D77-F884-4398-A475-3F43799D1206}" srcOrd="0" destOrd="0" presId="urn:microsoft.com/office/officeart/2005/8/layout/hierarchy1"/>
    <dgm:cxn modelId="{C2E37751-F3C5-435A-98DA-93D246F4CB82}" type="presOf" srcId="{E73DBDFE-E29C-48DF-84DF-8CDC5352A2E9}" destId="{EDC5F990-DE53-4912-9E29-1EB54B14FD33}" srcOrd="0" destOrd="0" presId="urn:microsoft.com/office/officeart/2005/8/layout/hierarchy1"/>
    <dgm:cxn modelId="{DBAB8381-B014-4550-923A-87F1972FEB6E}" srcId="{E73DBDFE-E29C-48DF-84DF-8CDC5352A2E9}" destId="{56006434-3EF3-444F-A8D8-309278409960}" srcOrd="1" destOrd="0" parTransId="{874A14B7-24A1-418C-8960-E144C0962007}" sibTransId="{60C63E7B-8588-4530-8E86-CB7659D82993}"/>
    <dgm:cxn modelId="{99E0C8AC-DDF3-46B3-9AAD-72CD9C53695D}" type="presOf" srcId="{98343A19-DB8A-44CE-8BAC-9AC7498A9D32}" destId="{02ADEFF7-189E-4321-ADAD-009F075F59DF}" srcOrd="0" destOrd="0" presId="urn:microsoft.com/office/officeart/2005/8/layout/hierarchy1"/>
    <dgm:cxn modelId="{E94FAAC6-BFB3-4C45-A8E3-BFA622F6247C}" type="presOf" srcId="{56006434-3EF3-444F-A8D8-309278409960}" destId="{774FDA7E-1582-4FD8-A923-892D297B2497}" srcOrd="0" destOrd="0" presId="urn:microsoft.com/office/officeart/2005/8/layout/hierarchy1"/>
    <dgm:cxn modelId="{36C868ED-472B-4C4E-A4A2-CE40A1E42E6E}" srcId="{E73DBDFE-E29C-48DF-84DF-8CDC5352A2E9}" destId="{98343A19-DB8A-44CE-8BAC-9AC7498A9D32}" srcOrd="0" destOrd="0" parTransId="{BF655116-E72F-4522-859C-368D864BAB76}" sibTransId="{84920DC3-D62C-4D6C-9E1E-8F170D53A3DE}"/>
    <dgm:cxn modelId="{E67FC0F1-7EA9-45F7-8E15-E56BF29ABD1D}" srcId="{E73DBDFE-E29C-48DF-84DF-8CDC5352A2E9}" destId="{4A432E09-8C9F-4312-BCAF-345275ECC49F}" srcOrd="2" destOrd="0" parTransId="{B7739F9C-63DD-4F3D-895F-0DBDBC57F582}" sibTransId="{345DB216-EC6C-46FC-90AA-BBE795C945B5}"/>
    <dgm:cxn modelId="{D6464B50-CAA0-4D57-8195-251D201453C9}" type="presParOf" srcId="{EDC5F990-DE53-4912-9E29-1EB54B14FD33}" destId="{0F6925F0-412E-4DC6-B331-86C3C5B622DA}" srcOrd="0" destOrd="0" presId="urn:microsoft.com/office/officeart/2005/8/layout/hierarchy1"/>
    <dgm:cxn modelId="{986C1781-AAE4-4AE8-8DD5-2C425DFF13E6}" type="presParOf" srcId="{0F6925F0-412E-4DC6-B331-86C3C5B622DA}" destId="{4D56F7FB-15E4-4DCB-AC8E-E55AF0166048}" srcOrd="0" destOrd="0" presId="urn:microsoft.com/office/officeart/2005/8/layout/hierarchy1"/>
    <dgm:cxn modelId="{DE7C9555-CB1E-4B94-8E56-6970F210B9A8}" type="presParOf" srcId="{4D56F7FB-15E4-4DCB-AC8E-E55AF0166048}" destId="{1188783A-019D-4270-B3E0-BAB4A3917C01}" srcOrd="0" destOrd="0" presId="urn:microsoft.com/office/officeart/2005/8/layout/hierarchy1"/>
    <dgm:cxn modelId="{748AAF16-479D-4A8C-994B-DBEDFD06C318}" type="presParOf" srcId="{4D56F7FB-15E4-4DCB-AC8E-E55AF0166048}" destId="{02ADEFF7-189E-4321-ADAD-009F075F59DF}" srcOrd="1" destOrd="0" presId="urn:microsoft.com/office/officeart/2005/8/layout/hierarchy1"/>
    <dgm:cxn modelId="{5C73E961-2BDD-4B29-A58A-E714A19341BA}" type="presParOf" srcId="{0F6925F0-412E-4DC6-B331-86C3C5B622DA}" destId="{33536C26-15D3-4552-A31B-4DC64052DDC7}" srcOrd="1" destOrd="0" presId="urn:microsoft.com/office/officeart/2005/8/layout/hierarchy1"/>
    <dgm:cxn modelId="{CBD50E20-4F5F-4843-907F-40A93418D992}" type="presParOf" srcId="{EDC5F990-DE53-4912-9E29-1EB54B14FD33}" destId="{EAE3EDB9-B2A4-426A-9229-04E797F4C895}" srcOrd="1" destOrd="0" presId="urn:microsoft.com/office/officeart/2005/8/layout/hierarchy1"/>
    <dgm:cxn modelId="{8204BE4E-F275-424D-AF20-17688F48788C}" type="presParOf" srcId="{EAE3EDB9-B2A4-426A-9229-04E797F4C895}" destId="{A001671B-716D-43E2-85EF-1A2D5ED81F4D}" srcOrd="0" destOrd="0" presId="urn:microsoft.com/office/officeart/2005/8/layout/hierarchy1"/>
    <dgm:cxn modelId="{1E1D2C74-CA32-48DF-A279-78960C60D632}" type="presParOf" srcId="{A001671B-716D-43E2-85EF-1A2D5ED81F4D}" destId="{49888495-14BB-4D38-8505-500B020F76B4}" srcOrd="0" destOrd="0" presId="urn:microsoft.com/office/officeart/2005/8/layout/hierarchy1"/>
    <dgm:cxn modelId="{56F6C384-93EB-4FAC-8B2F-697D58893F0D}" type="presParOf" srcId="{A001671B-716D-43E2-85EF-1A2D5ED81F4D}" destId="{774FDA7E-1582-4FD8-A923-892D297B2497}" srcOrd="1" destOrd="0" presId="urn:microsoft.com/office/officeart/2005/8/layout/hierarchy1"/>
    <dgm:cxn modelId="{32D536B8-1250-4D31-BD29-0EBAB871DA59}" type="presParOf" srcId="{EAE3EDB9-B2A4-426A-9229-04E797F4C895}" destId="{384319A5-DA7D-473E-ACDF-57DE3BC9BFF5}" srcOrd="1" destOrd="0" presId="urn:microsoft.com/office/officeart/2005/8/layout/hierarchy1"/>
    <dgm:cxn modelId="{24C6C282-0FA0-4253-A435-4D4F1CB8AC19}" type="presParOf" srcId="{EDC5F990-DE53-4912-9E29-1EB54B14FD33}" destId="{60DDA77F-78E7-48CA-A2AB-FE5C9D74CBEF}" srcOrd="2" destOrd="0" presId="urn:microsoft.com/office/officeart/2005/8/layout/hierarchy1"/>
    <dgm:cxn modelId="{9146BA3B-0F80-4EA3-A4DC-24B731E3E74F}" type="presParOf" srcId="{60DDA77F-78E7-48CA-A2AB-FE5C9D74CBEF}" destId="{D3EB9C6E-6852-42EB-A434-B9AFBFD290F1}" srcOrd="0" destOrd="0" presId="urn:microsoft.com/office/officeart/2005/8/layout/hierarchy1"/>
    <dgm:cxn modelId="{4816086A-C05B-431D-B4EB-D547843070D5}" type="presParOf" srcId="{D3EB9C6E-6852-42EB-A434-B9AFBFD290F1}" destId="{C266731D-569A-46C2-AD34-1BD327D5A7E0}" srcOrd="0" destOrd="0" presId="urn:microsoft.com/office/officeart/2005/8/layout/hierarchy1"/>
    <dgm:cxn modelId="{9728800F-3C9B-40D0-84DC-EDFEAC99C714}" type="presParOf" srcId="{D3EB9C6E-6852-42EB-A434-B9AFBFD290F1}" destId="{18C64D77-F884-4398-A475-3F43799D1206}" srcOrd="1" destOrd="0" presId="urn:microsoft.com/office/officeart/2005/8/layout/hierarchy1"/>
    <dgm:cxn modelId="{7C0C1CB7-8DA0-46CB-81A1-CC47088B4720}" type="presParOf" srcId="{60DDA77F-78E7-48CA-A2AB-FE5C9D74CBEF}" destId="{A0410F99-139B-4A9A-A24F-57608779781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3DBDFE-E29C-48DF-84DF-8CDC5352A2E9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8343A19-DB8A-44CE-8BAC-9AC7498A9D32}">
      <dgm:prSet/>
      <dgm:spPr/>
      <dgm:t>
        <a:bodyPr/>
        <a:lstStyle/>
        <a:p>
          <a:r>
            <a:rPr lang="en-US" dirty="0"/>
            <a:t>Too many fatal crashes</a:t>
          </a:r>
        </a:p>
      </dgm:t>
    </dgm:pt>
    <dgm:pt modelId="{BF655116-E72F-4522-859C-368D864BAB76}" type="parTrans" cxnId="{36C868ED-472B-4C4E-A4A2-CE40A1E42E6E}">
      <dgm:prSet/>
      <dgm:spPr/>
      <dgm:t>
        <a:bodyPr/>
        <a:lstStyle/>
        <a:p>
          <a:endParaRPr lang="en-US"/>
        </a:p>
      </dgm:t>
    </dgm:pt>
    <dgm:pt modelId="{84920DC3-D62C-4D6C-9E1E-8F170D53A3DE}" type="sibTrans" cxnId="{36C868ED-472B-4C4E-A4A2-CE40A1E42E6E}">
      <dgm:prSet/>
      <dgm:spPr/>
      <dgm:t>
        <a:bodyPr/>
        <a:lstStyle/>
        <a:p>
          <a:endParaRPr lang="en-US"/>
        </a:p>
      </dgm:t>
    </dgm:pt>
    <dgm:pt modelId="{56006434-3EF3-444F-A8D8-309278409960}">
      <dgm:prSet/>
      <dgm:spPr/>
      <dgm:t>
        <a:bodyPr/>
        <a:lstStyle/>
        <a:p>
          <a:r>
            <a:rPr lang="en-US" dirty="0"/>
            <a:t>Too many incidents</a:t>
          </a:r>
        </a:p>
      </dgm:t>
    </dgm:pt>
    <dgm:pt modelId="{874A14B7-24A1-418C-8960-E144C0962007}" type="parTrans" cxnId="{DBAB8381-B014-4550-923A-87F1972FEB6E}">
      <dgm:prSet/>
      <dgm:spPr/>
      <dgm:t>
        <a:bodyPr/>
        <a:lstStyle/>
        <a:p>
          <a:endParaRPr lang="en-US"/>
        </a:p>
      </dgm:t>
    </dgm:pt>
    <dgm:pt modelId="{60C63E7B-8588-4530-8E86-CB7659D82993}" type="sibTrans" cxnId="{DBAB8381-B014-4550-923A-87F1972FEB6E}">
      <dgm:prSet/>
      <dgm:spPr/>
      <dgm:t>
        <a:bodyPr/>
        <a:lstStyle/>
        <a:p>
          <a:endParaRPr lang="en-US"/>
        </a:p>
      </dgm:t>
    </dgm:pt>
    <dgm:pt modelId="{4A432E09-8C9F-4312-BCAF-345275ECC49F}">
      <dgm:prSet/>
      <dgm:spPr/>
      <dgm:t>
        <a:bodyPr/>
        <a:lstStyle/>
        <a:p>
          <a:r>
            <a:rPr lang="en-US" dirty="0"/>
            <a:t>Traveling is not safe</a:t>
          </a:r>
        </a:p>
      </dgm:t>
    </dgm:pt>
    <dgm:pt modelId="{B7739F9C-63DD-4F3D-895F-0DBDBC57F582}" type="parTrans" cxnId="{E67FC0F1-7EA9-45F7-8E15-E56BF29ABD1D}">
      <dgm:prSet/>
      <dgm:spPr/>
      <dgm:t>
        <a:bodyPr/>
        <a:lstStyle/>
        <a:p>
          <a:endParaRPr lang="en-US"/>
        </a:p>
      </dgm:t>
    </dgm:pt>
    <dgm:pt modelId="{345DB216-EC6C-46FC-90AA-BBE795C945B5}" type="sibTrans" cxnId="{E67FC0F1-7EA9-45F7-8E15-E56BF29ABD1D}">
      <dgm:prSet/>
      <dgm:spPr/>
      <dgm:t>
        <a:bodyPr/>
        <a:lstStyle/>
        <a:p>
          <a:endParaRPr lang="en-US"/>
        </a:p>
      </dgm:t>
    </dgm:pt>
    <dgm:pt modelId="{75D07CDD-F461-438D-BD13-E021232B9E79}" type="pres">
      <dgm:prSet presAssocID="{E73DBDFE-E29C-48DF-84DF-8CDC5352A2E9}" presName="vert0" presStyleCnt="0">
        <dgm:presLayoutVars>
          <dgm:dir/>
          <dgm:animOne val="branch"/>
          <dgm:animLvl val="lvl"/>
        </dgm:presLayoutVars>
      </dgm:prSet>
      <dgm:spPr/>
    </dgm:pt>
    <dgm:pt modelId="{5BDBF143-788A-4D7A-AFDB-357767AFA262}" type="pres">
      <dgm:prSet presAssocID="{98343A19-DB8A-44CE-8BAC-9AC7498A9D32}" presName="thickLine" presStyleLbl="alignNode1" presStyleIdx="0" presStyleCnt="3"/>
      <dgm:spPr/>
    </dgm:pt>
    <dgm:pt modelId="{557C376A-BF00-4D9F-B49D-CC4019EC8AD2}" type="pres">
      <dgm:prSet presAssocID="{98343A19-DB8A-44CE-8BAC-9AC7498A9D32}" presName="horz1" presStyleCnt="0"/>
      <dgm:spPr/>
    </dgm:pt>
    <dgm:pt modelId="{C8B3A0C5-16FB-422E-8CC1-4C843D494E27}" type="pres">
      <dgm:prSet presAssocID="{98343A19-DB8A-44CE-8BAC-9AC7498A9D32}" presName="tx1" presStyleLbl="revTx" presStyleIdx="0" presStyleCnt="3"/>
      <dgm:spPr/>
    </dgm:pt>
    <dgm:pt modelId="{CD16744A-9326-4146-A961-59C14607C3F4}" type="pres">
      <dgm:prSet presAssocID="{98343A19-DB8A-44CE-8BAC-9AC7498A9D32}" presName="vert1" presStyleCnt="0"/>
      <dgm:spPr/>
    </dgm:pt>
    <dgm:pt modelId="{DC8BB530-1F06-49DF-B0A6-976FA4D48379}" type="pres">
      <dgm:prSet presAssocID="{56006434-3EF3-444F-A8D8-309278409960}" presName="thickLine" presStyleLbl="alignNode1" presStyleIdx="1" presStyleCnt="3"/>
      <dgm:spPr/>
    </dgm:pt>
    <dgm:pt modelId="{E239D500-A25C-478B-9D07-EB952C30506F}" type="pres">
      <dgm:prSet presAssocID="{56006434-3EF3-444F-A8D8-309278409960}" presName="horz1" presStyleCnt="0"/>
      <dgm:spPr/>
    </dgm:pt>
    <dgm:pt modelId="{65F9A25E-7171-4A11-B069-F402CB833D8B}" type="pres">
      <dgm:prSet presAssocID="{56006434-3EF3-444F-A8D8-309278409960}" presName="tx1" presStyleLbl="revTx" presStyleIdx="1" presStyleCnt="3"/>
      <dgm:spPr/>
    </dgm:pt>
    <dgm:pt modelId="{A9EC72DA-7187-4279-A8E5-5559D14246A3}" type="pres">
      <dgm:prSet presAssocID="{56006434-3EF3-444F-A8D8-309278409960}" presName="vert1" presStyleCnt="0"/>
      <dgm:spPr/>
    </dgm:pt>
    <dgm:pt modelId="{50AF205C-D11A-4EF5-B386-0B48BC7EB833}" type="pres">
      <dgm:prSet presAssocID="{4A432E09-8C9F-4312-BCAF-345275ECC49F}" presName="thickLine" presStyleLbl="alignNode1" presStyleIdx="2" presStyleCnt="3"/>
      <dgm:spPr/>
    </dgm:pt>
    <dgm:pt modelId="{9FEBE55E-C212-426E-AF07-1DDB8F5C761B}" type="pres">
      <dgm:prSet presAssocID="{4A432E09-8C9F-4312-BCAF-345275ECC49F}" presName="horz1" presStyleCnt="0"/>
      <dgm:spPr/>
    </dgm:pt>
    <dgm:pt modelId="{D8904FD9-0ECC-43E3-856C-217A06758119}" type="pres">
      <dgm:prSet presAssocID="{4A432E09-8C9F-4312-BCAF-345275ECC49F}" presName="tx1" presStyleLbl="revTx" presStyleIdx="2" presStyleCnt="3"/>
      <dgm:spPr/>
    </dgm:pt>
    <dgm:pt modelId="{7EC73E0A-8133-433C-83C4-13B1649570B6}" type="pres">
      <dgm:prSet presAssocID="{4A432E09-8C9F-4312-BCAF-345275ECC49F}" presName="vert1" presStyleCnt="0"/>
      <dgm:spPr/>
    </dgm:pt>
  </dgm:ptLst>
  <dgm:cxnLst>
    <dgm:cxn modelId="{1FB48B4C-DE56-4B7E-8BD9-ABA424884127}" type="presOf" srcId="{E73DBDFE-E29C-48DF-84DF-8CDC5352A2E9}" destId="{75D07CDD-F461-438D-BD13-E021232B9E79}" srcOrd="0" destOrd="0" presId="urn:microsoft.com/office/officeart/2008/layout/LinedList"/>
    <dgm:cxn modelId="{DBAB8381-B014-4550-923A-87F1972FEB6E}" srcId="{E73DBDFE-E29C-48DF-84DF-8CDC5352A2E9}" destId="{56006434-3EF3-444F-A8D8-309278409960}" srcOrd="1" destOrd="0" parTransId="{874A14B7-24A1-418C-8960-E144C0962007}" sibTransId="{60C63E7B-8588-4530-8E86-CB7659D82993}"/>
    <dgm:cxn modelId="{CEAE749C-D82C-49CA-81F1-432DB26ADC19}" type="presOf" srcId="{98343A19-DB8A-44CE-8BAC-9AC7498A9D32}" destId="{C8B3A0C5-16FB-422E-8CC1-4C843D494E27}" srcOrd="0" destOrd="0" presId="urn:microsoft.com/office/officeart/2008/layout/LinedList"/>
    <dgm:cxn modelId="{C307E5A8-9B34-45B8-AB51-2050AE308E66}" type="presOf" srcId="{56006434-3EF3-444F-A8D8-309278409960}" destId="{65F9A25E-7171-4A11-B069-F402CB833D8B}" srcOrd="0" destOrd="0" presId="urn:microsoft.com/office/officeart/2008/layout/LinedList"/>
    <dgm:cxn modelId="{C4C80ADA-90F0-4B57-9329-04A7CCA04F3E}" type="presOf" srcId="{4A432E09-8C9F-4312-BCAF-345275ECC49F}" destId="{D8904FD9-0ECC-43E3-856C-217A06758119}" srcOrd="0" destOrd="0" presId="urn:microsoft.com/office/officeart/2008/layout/LinedList"/>
    <dgm:cxn modelId="{36C868ED-472B-4C4E-A4A2-CE40A1E42E6E}" srcId="{E73DBDFE-E29C-48DF-84DF-8CDC5352A2E9}" destId="{98343A19-DB8A-44CE-8BAC-9AC7498A9D32}" srcOrd="0" destOrd="0" parTransId="{BF655116-E72F-4522-859C-368D864BAB76}" sibTransId="{84920DC3-D62C-4D6C-9E1E-8F170D53A3DE}"/>
    <dgm:cxn modelId="{E67FC0F1-7EA9-45F7-8E15-E56BF29ABD1D}" srcId="{E73DBDFE-E29C-48DF-84DF-8CDC5352A2E9}" destId="{4A432E09-8C9F-4312-BCAF-345275ECC49F}" srcOrd="2" destOrd="0" parTransId="{B7739F9C-63DD-4F3D-895F-0DBDBC57F582}" sibTransId="{345DB216-EC6C-46FC-90AA-BBE795C945B5}"/>
    <dgm:cxn modelId="{691FBD8B-1267-4858-9E7C-2A6F3BE05F53}" type="presParOf" srcId="{75D07CDD-F461-438D-BD13-E021232B9E79}" destId="{5BDBF143-788A-4D7A-AFDB-357767AFA262}" srcOrd="0" destOrd="0" presId="urn:microsoft.com/office/officeart/2008/layout/LinedList"/>
    <dgm:cxn modelId="{C4618838-10C6-4941-B9F6-F4F066725D63}" type="presParOf" srcId="{75D07CDD-F461-438D-BD13-E021232B9E79}" destId="{557C376A-BF00-4D9F-B49D-CC4019EC8AD2}" srcOrd="1" destOrd="0" presId="urn:microsoft.com/office/officeart/2008/layout/LinedList"/>
    <dgm:cxn modelId="{CED560BC-8574-41B9-BA89-AFCD83B691FB}" type="presParOf" srcId="{557C376A-BF00-4D9F-B49D-CC4019EC8AD2}" destId="{C8B3A0C5-16FB-422E-8CC1-4C843D494E27}" srcOrd="0" destOrd="0" presId="urn:microsoft.com/office/officeart/2008/layout/LinedList"/>
    <dgm:cxn modelId="{1063CC5F-A6AC-4D6C-9D26-5FCCDE8C4039}" type="presParOf" srcId="{557C376A-BF00-4D9F-B49D-CC4019EC8AD2}" destId="{CD16744A-9326-4146-A961-59C14607C3F4}" srcOrd="1" destOrd="0" presId="urn:microsoft.com/office/officeart/2008/layout/LinedList"/>
    <dgm:cxn modelId="{33B63CB2-595B-40C3-AB22-9F228915656C}" type="presParOf" srcId="{75D07CDD-F461-438D-BD13-E021232B9E79}" destId="{DC8BB530-1F06-49DF-B0A6-976FA4D48379}" srcOrd="2" destOrd="0" presId="urn:microsoft.com/office/officeart/2008/layout/LinedList"/>
    <dgm:cxn modelId="{BFF4A21A-9833-4796-8A0A-365866C973DD}" type="presParOf" srcId="{75D07CDD-F461-438D-BD13-E021232B9E79}" destId="{E239D500-A25C-478B-9D07-EB952C30506F}" srcOrd="3" destOrd="0" presId="urn:microsoft.com/office/officeart/2008/layout/LinedList"/>
    <dgm:cxn modelId="{38170905-F453-45E0-A9EC-1A0B6110BD7E}" type="presParOf" srcId="{E239D500-A25C-478B-9D07-EB952C30506F}" destId="{65F9A25E-7171-4A11-B069-F402CB833D8B}" srcOrd="0" destOrd="0" presId="urn:microsoft.com/office/officeart/2008/layout/LinedList"/>
    <dgm:cxn modelId="{CA8755AB-1BE3-4C06-BE08-86B4EB199AE2}" type="presParOf" srcId="{E239D500-A25C-478B-9D07-EB952C30506F}" destId="{A9EC72DA-7187-4279-A8E5-5559D14246A3}" srcOrd="1" destOrd="0" presId="urn:microsoft.com/office/officeart/2008/layout/LinedList"/>
    <dgm:cxn modelId="{9E7F30A7-D2EB-4452-BCE3-AB5F346F7D94}" type="presParOf" srcId="{75D07CDD-F461-438D-BD13-E021232B9E79}" destId="{50AF205C-D11A-4EF5-B386-0B48BC7EB833}" srcOrd="4" destOrd="0" presId="urn:microsoft.com/office/officeart/2008/layout/LinedList"/>
    <dgm:cxn modelId="{A960A618-60C1-402B-A6B3-26D802E97B69}" type="presParOf" srcId="{75D07CDD-F461-438D-BD13-E021232B9E79}" destId="{9FEBE55E-C212-426E-AF07-1DDB8F5C761B}" srcOrd="5" destOrd="0" presId="urn:microsoft.com/office/officeart/2008/layout/LinedList"/>
    <dgm:cxn modelId="{BDFC72BE-78DF-4083-A772-9D3E442F5C81}" type="presParOf" srcId="{9FEBE55E-C212-426E-AF07-1DDB8F5C761B}" destId="{D8904FD9-0ECC-43E3-856C-217A06758119}" srcOrd="0" destOrd="0" presId="urn:microsoft.com/office/officeart/2008/layout/LinedList"/>
    <dgm:cxn modelId="{E04267FE-A577-4316-B931-024812FD3ED5}" type="presParOf" srcId="{9FEBE55E-C212-426E-AF07-1DDB8F5C761B}" destId="{7EC73E0A-8133-433C-83C4-13B1649570B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73DBDFE-E29C-48DF-84DF-8CDC5352A2E9}" type="doc">
      <dgm:prSet loTypeId="urn:microsoft.com/office/officeart/2018/2/layout/IconLabel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343A19-DB8A-44CE-8BAC-9AC7498A9D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hlinkClick xmlns:r="http://schemas.openxmlformats.org/officeDocument/2006/relationships" r:id="rId1"/>
            </a:rPr>
            <a:t>Aviation Safety Network</a:t>
          </a:r>
          <a:r>
            <a:rPr lang="en-US"/>
            <a:t>, Flight Safety Foundation</a:t>
          </a:r>
        </a:p>
      </dgm:t>
    </dgm:pt>
    <dgm:pt modelId="{BF655116-E72F-4522-859C-368D864BAB76}" type="parTrans" cxnId="{36C868ED-472B-4C4E-A4A2-CE40A1E42E6E}">
      <dgm:prSet/>
      <dgm:spPr/>
      <dgm:t>
        <a:bodyPr/>
        <a:lstStyle/>
        <a:p>
          <a:endParaRPr lang="en-US"/>
        </a:p>
      </dgm:t>
    </dgm:pt>
    <dgm:pt modelId="{84920DC3-D62C-4D6C-9E1E-8F170D53A3DE}" type="sibTrans" cxnId="{36C868ED-472B-4C4E-A4A2-CE40A1E42E6E}">
      <dgm:prSet/>
      <dgm:spPr/>
      <dgm:t>
        <a:bodyPr/>
        <a:lstStyle/>
        <a:p>
          <a:endParaRPr lang="en-US"/>
        </a:p>
      </dgm:t>
    </dgm:pt>
    <dgm:pt modelId="{56006434-3EF3-444F-A8D8-3092784099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WorldBank Data:</a:t>
          </a:r>
        </a:p>
        <a:p>
          <a:pPr>
            <a:lnSpc>
              <a:spcPct val="100000"/>
            </a:lnSpc>
          </a:pPr>
          <a:r>
            <a:rPr lang="en-US">
              <a:hlinkClick xmlns:r="http://schemas.openxmlformats.org/officeDocument/2006/relationships" r:id="rId2"/>
            </a:rPr>
            <a:t>https://data.worldbank.org/indicator/IS.AIR.PSGR?end=2020&amp;start=1970&amp;view=chart</a:t>
          </a:r>
          <a:endParaRPr lang="en-US"/>
        </a:p>
      </dgm:t>
    </dgm:pt>
    <dgm:pt modelId="{874A14B7-24A1-418C-8960-E144C0962007}" type="parTrans" cxnId="{DBAB8381-B014-4550-923A-87F1972FEB6E}">
      <dgm:prSet/>
      <dgm:spPr/>
      <dgm:t>
        <a:bodyPr/>
        <a:lstStyle/>
        <a:p>
          <a:endParaRPr lang="en-US"/>
        </a:p>
      </dgm:t>
    </dgm:pt>
    <dgm:pt modelId="{60C63E7B-8588-4530-8E86-CB7659D82993}" type="sibTrans" cxnId="{DBAB8381-B014-4550-923A-87F1972FEB6E}">
      <dgm:prSet/>
      <dgm:spPr/>
      <dgm:t>
        <a:bodyPr/>
        <a:lstStyle/>
        <a:p>
          <a:endParaRPr lang="en-US"/>
        </a:p>
      </dgm:t>
    </dgm:pt>
    <dgm:pt modelId="{03672227-43F2-4F7F-AF9D-E03909159EE3}" type="pres">
      <dgm:prSet presAssocID="{E73DBDFE-E29C-48DF-84DF-8CDC5352A2E9}" presName="root" presStyleCnt="0">
        <dgm:presLayoutVars>
          <dgm:dir/>
          <dgm:resizeHandles val="exact"/>
        </dgm:presLayoutVars>
      </dgm:prSet>
      <dgm:spPr/>
    </dgm:pt>
    <dgm:pt modelId="{BB47F4D6-6F71-46DB-8EFA-63F5411C8954}" type="pres">
      <dgm:prSet presAssocID="{98343A19-DB8A-44CE-8BAC-9AC7498A9D32}" presName="compNode" presStyleCnt="0"/>
      <dgm:spPr/>
    </dgm:pt>
    <dgm:pt modelId="{056FEE2B-F97A-4444-8984-A51F5E058AC3}" type="pres">
      <dgm:prSet presAssocID="{98343A19-DB8A-44CE-8BAC-9AC7498A9D32}" presName="iconRect" presStyleLbl="node1" presStyleIdx="0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FC014FA8-262C-4240-916A-6905B79E6DBC}" type="pres">
      <dgm:prSet presAssocID="{98343A19-DB8A-44CE-8BAC-9AC7498A9D32}" presName="spaceRect" presStyleCnt="0"/>
      <dgm:spPr/>
    </dgm:pt>
    <dgm:pt modelId="{60A792A0-63D0-4643-88A5-764E786FD017}" type="pres">
      <dgm:prSet presAssocID="{98343A19-DB8A-44CE-8BAC-9AC7498A9D32}" presName="textRect" presStyleLbl="revTx" presStyleIdx="0" presStyleCnt="2">
        <dgm:presLayoutVars>
          <dgm:chMax val="1"/>
          <dgm:chPref val="1"/>
        </dgm:presLayoutVars>
      </dgm:prSet>
      <dgm:spPr/>
    </dgm:pt>
    <dgm:pt modelId="{5186A1C7-C974-4057-953F-7BF68F484666}" type="pres">
      <dgm:prSet presAssocID="{84920DC3-D62C-4D6C-9E1E-8F170D53A3DE}" presName="sibTrans" presStyleCnt="0"/>
      <dgm:spPr/>
    </dgm:pt>
    <dgm:pt modelId="{F580BCDC-E80C-4D6F-90E4-92C5E7A89A26}" type="pres">
      <dgm:prSet presAssocID="{56006434-3EF3-444F-A8D8-309278409960}" presName="compNode" presStyleCnt="0"/>
      <dgm:spPr/>
    </dgm:pt>
    <dgm:pt modelId="{4123DDDE-6C70-43AE-B3FC-9700589DC336}" type="pres">
      <dgm:prSet presAssocID="{56006434-3EF3-444F-A8D8-309278409960}" presName="iconRect" presStyleLbl="node1" presStyleIdx="1" presStyleCnt="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9BCA7539-45F3-4C52-B972-9EA847AF64BD}" type="pres">
      <dgm:prSet presAssocID="{56006434-3EF3-444F-A8D8-309278409960}" presName="spaceRect" presStyleCnt="0"/>
      <dgm:spPr/>
    </dgm:pt>
    <dgm:pt modelId="{F810A7EE-2C11-4E81-99BE-EE3B5F7B3372}" type="pres">
      <dgm:prSet presAssocID="{56006434-3EF3-444F-A8D8-30927840996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5F9922D-8F8C-490C-8ECD-942C7B07DC75}" type="presOf" srcId="{E73DBDFE-E29C-48DF-84DF-8CDC5352A2E9}" destId="{03672227-43F2-4F7F-AF9D-E03909159EE3}" srcOrd="0" destOrd="0" presId="urn:microsoft.com/office/officeart/2018/2/layout/IconLabelList"/>
    <dgm:cxn modelId="{3F4B4F73-0A5C-4F70-8278-D96BFC18191A}" type="presOf" srcId="{98343A19-DB8A-44CE-8BAC-9AC7498A9D32}" destId="{60A792A0-63D0-4643-88A5-764E786FD017}" srcOrd="0" destOrd="0" presId="urn:microsoft.com/office/officeart/2018/2/layout/IconLabelList"/>
    <dgm:cxn modelId="{DBAB8381-B014-4550-923A-87F1972FEB6E}" srcId="{E73DBDFE-E29C-48DF-84DF-8CDC5352A2E9}" destId="{56006434-3EF3-444F-A8D8-309278409960}" srcOrd="1" destOrd="0" parTransId="{874A14B7-24A1-418C-8960-E144C0962007}" sibTransId="{60C63E7B-8588-4530-8E86-CB7659D82993}"/>
    <dgm:cxn modelId="{AEF81B88-2E07-4A88-AA10-048A44504EB7}" type="presOf" srcId="{56006434-3EF3-444F-A8D8-309278409960}" destId="{F810A7EE-2C11-4E81-99BE-EE3B5F7B3372}" srcOrd="0" destOrd="0" presId="urn:microsoft.com/office/officeart/2018/2/layout/IconLabelList"/>
    <dgm:cxn modelId="{36C868ED-472B-4C4E-A4A2-CE40A1E42E6E}" srcId="{E73DBDFE-E29C-48DF-84DF-8CDC5352A2E9}" destId="{98343A19-DB8A-44CE-8BAC-9AC7498A9D32}" srcOrd="0" destOrd="0" parTransId="{BF655116-E72F-4522-859C-368D864BAB76}" sibTransId="{84920DC3-D62C-4D6C-9E1E-8F170D53A3DE}"/>
    <dgm:cxn modelId="{7F5472A2-7FE1-4865-BE40-5BDCBED660E5}" type="presParOf" srcId="{03672227-43F2-4F7F-AF9D-E03909159EE3}" destId="{BB47F4D6-6F71-46DB-8EFA-63F5411C8954}" srcOrd="0" destOrd="0" presId="urn:microsoft.com/office/officeart/2018/2/layout/IconLabelList"/>
    <dgm:cxn modelId="{221828B2-B890-4D5F-A7AC-5DB4ACDAF1B2}" type="presParOf" srcId="{BB47F4D6-6F71-46DB-8EFA-63F5411C8954}" destId="{056FEE2B-F97A-4444-8984-A51F5E058AC3}" srcOrd="0" destOrd="0" presId="urn:microsoft.com/office/officeart/2018/2/layout/IconLabelList"/>
    <dgm:cxn modelId="{C4DBC897-0B7D-40E8-B94B-9247F8C8BC28}" type="presParOf" srcId="{BB47F4D6-6F71-46DB-8EFA-63F5411C8954}" destId="{FC014FA8-262C-4240-916A-6905B79E6DBC}" srcOrd="1" destOrd="0" presId="urn:microsoft.com/office/officeart/2018/2/layout/IconLabelList"/>
    <dgm:cxn modelId="{C3A47197-11FC-4CF6-BC25-27F0873C1D7D}" type="presParOf" srcId="{BB47F4D6-6F71-46DB-8EFA-63F5411C8954}" destId="{60A792A0-63D0-4643-88A5-764E786FD017}" srcOrd="2" destOrd="0" presId="urn:microsoft.com/office/officeart/2018/2/layout/IconLabelList"/>
    <dgm:cxn modelId="{1BF5A020-BF8F-47CE-ADD4-99613A8B9F7B}" type="presParOf" srcId="{03672227-43F2-4F7F-AF9D-E03909159EE3}" destId="{5186A1C7-C974-4057-953F-7BF68F484666}" srcOrd="1" destOrd="0" presId="urn:microsoft.com/office/officeart/2018/2/layout/IconLabelList"/>
    <dgm:cxn modelId="{0787C1AC-445D-4575-A93D-14C0B8869CED}" type="presParOf" srcId="{03672227-43F2-4F7F-AF9D-E03909159EE3}" destId="{F580BCDC-E80C-4D6F-90E4-92C5E7A89A26}" srcOrd="2" destOrd="0" presId="urn:microsoft.com/office/officeart/2018/2/layout/IconLabelList"/>
    <dgm:cxn modelId="{EABBAA9F-C5C7-4178-8E6F-A109A2E578D2}" type="presParOf" srcId="{F580BCDC-E80C-4D6F-90E4-92C5E7A89A26}" destId="{4123DDDE-6C70-43AE-B3FC-9700589DC336}" srcOrd="0" destOrd="0" presId="urn:microsoft.com/office/officeart/2018/2/layout/IconLabelList"/>
    <dgm:cxn modelId="{575B9F3B-FDC2-47DC-823B-4C5E5096DB71}" type="presParOf" srcId="{F580BCDC-E80C-4D6F-90E4-92C5E7A89A26}" destId="{9BCA7539-45F3-4C52-B972-9EA847AF64BD}" srcOrd="1" destOrd="0" presId="urn:microsoft.com/office/officeart/2018/2/layout/IconLabelList"/>
    <dgm:cxn modelId="{45E7A66A-A1C1-4932-822B-40BB7E1BC46C}" type="presParOf" srcId="{F580BCDC-E80C-4D6F-90E4-92C5E7A89A26}" destId="{F810A7EE-2C11-4E81-99BE-EE3B5F7B337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88783A-019D-4270-B3E0-BAB4A3917C01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ADEFF7-189E-4321-ADAD-009F075F59DF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Number of fatalities have declined over the years</a:t>
          </a:r>
        </a:p>
      </dsp:txBody>
      <dsp:txXfrm>
        <a:off x="398656" y="1088253"/>
        <a:ext cx="2959127" cy="1837317"/>
      </dsp:txXfrm>
    </dsp:sp>
    <dsp:sp modelId="{49888495-14BB-4D38-8505-500B020F76B4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4FDA7E-1582-4FD8-A923-892D297B2497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Number of incidents have declined over the years</a:t>
          </a:r>
        </a:p>
      </dsp:txBody>
      <dsp:txXfrm>
        <a:off x="4155097" y="1088253"/>
        <a:ext cx="2959127" cy="1837317"/>
      </dsp:txXfrm>
    </dsp:sp>
    <dsp:sp modelId="{C266731D-569A-46C2-AD34-1BD327D5A7E0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C64D77-F884-4398-A475-3F43799D1206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Number of travelers have increased</a:t>
          </a:r>
        </a:p>
      </dsp:txBody>
      <dsp:txXfrm>
        <a:off x="7911539" y="1088253"/>
        <a:ext cx="2959127" cy="18373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DBF143-788A-4D7A-AFDB-357767AFA262}">
      <dsp:nvSpPr>
        <dsp:cNvPr id="0" name=""/>
        <dsp:cNvSpPr/>
      </dsp:nvSpPr>
      <dsp:spPr>
        <a:xfrm>
          <a:off x="0" y="2700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B3A0C5-16FB-422E-8CC1-4C843D494E27}">
      <dsp:nvSpPr>
        <dsp:cNvPr id="0" name=""/>
        <dsp:cNvSpPr/>
      </dsp:nvSpPr>
      <dsp:spPr>
        <a:xfrm>
          <a:off x="0" y="2700"/>
          <a:ext cx="6291714" cy="1841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Too many fatal crashes</a:t>
          </a:r>
        </a:p>
      </dsp:txBody>
      <dsp:txXfrm>
        <a:off x="0" y="2700"/>
        <a:ext cx="6291714" cy="1841777"/>
      </dsp:txXfrm>
    </dsp:sp>
    <dsp:sp modelId="{DC8BB530-1F06-49DF-B0A6-976FA4D48379}">
      <dsp:nvSpPr>
        <dsp:cNvPr id="0" name=""/>
        <dsp:cNvSpPr/>
      </dsp:nvSpPr>
      <dsp:spPr>
        <a:xfrm>
          <a:off x="0" y="1844478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F9A25E-7171-4A11-B069-F402CB833D8B}">
      <dsp:nvSpPr>
        <dsp:cNvPr id="0" name=""/>
        <dsp:cNvSpPr/>
      </dsp:nvSpPr>
      <dsp:spPr>
        <a:xfrm>
          <a:off x="0" y="1844478"/>
          <a:ext cx="6291714" cy="1841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Too many incidents</a:t>
          </a:r>
        </a:p>
      </dsp:txBody>
      <dsp:txXfrm>
        <a:off x="0" y="1844478"/>
        <a:ext cx="6291714" cy="1841777"/>
      </dsp:txXfrm>
    </dsp:sp>
    <dsp:sp modelId="{50AF205C-D11A-4EF5-B386-0B48BC7EB833}">
      <dsp:nvSpPr>
        <dsp:cNvPr id="0" name=""/>
        <dsp:cNvSpPr/>
      </dsp:nvSpPr>
      <dsp:spPr>
        <a:xfrm>
          <a:off x="0" y="3686256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904FD9-0ECC-43E3-856C-217A06758119}">
      <dsp:nvSpPr>
        <dsp:cNvPr id="0" name=""/>
        <dsp:cNvSpPr/>
      </dsp:nvSpPr>
      <dsp:spPr>
        <a:xfrm>
          <a:off x="0" y="3686256"/>
          <a:ext cx="6291714" cy="1841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Traveling is not safe</a:t>
          </a:r>
        </a:p>
      </dsp:txBody>
      <dsp:txXfrm>
        <a:off x="0" y="3686256"/>
        <a:ext cx="6291714" cy="18417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6FEE2B-F97A-4444-8984-A51F5E058AC3}">
      <dsp:nvSpPr>
        <dsp:cNvPr id="0" name=""/>
        <dsp:cNvSpPr/>
      </dsp:nvSpPr>
      <dsp:spPr>
        <a:xfrm>
          <a:off x="2017898" y="298464"/>
          <a:ext cx="1908562" cy="190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A792A0-63D0-4643-88A5-764E786FD017}">
      <dsp:nvSpPr>
        <dsp:cNvPr id="0" name=""/>
        <dsp:cNvSpPr/>
      </dsp:nvSpPr>
      <dsp:spPr>
        <a:xfrm>
          <a:off x="851555" y="2670940"/>
          <a:ext cx="424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hlinkClick xmlns:r="http://schemas.openxmlformats.org/officeDocument/2006/relationships" r:id="rId3"/>
            </a:rPr>
            <a:t>Aviation Safety Network</a:t>
          </a:r>
          <a:r>
            <a:rPr lang="en-US" sz="1100" kern="1200"/>
            <a:t>, Flight Safety Foundation</a:t>
          </a:r>
        </a:p>
      </dsp:txBody>
      <dsp:txXfrm>
        <a:off x="851555" y="2670940"/>
        <a:ext cx="4241250" cy="720000"/>
      </dsp:txXfrm>
    </dsp:sp>
    <dsp:sp modelId="{4123DDDE-6C70-43AE-B3FC-9700589DC336}">
      <dsp:nvSpPr>
        <dsp:cNvPr id="0" name=""/>
        <dsp:cNvSpPr/>
      </dsp:nvSpPr>
      <dsp:spPr>
        <a:xfrm>
          <a:off x="7001367" y="298464"/>
          <a:ext cx="1908562" cy="1908562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10A7EE-2C11-4E81-99BE-EE3B5F7B3372}">
      <dsp:nvSpPr>
        <dsp:cNvPr id="0" name=""/>
        <dsp:cNvSpPr/>
      </dsp:nvSpPr>
      <dsp:spPr>
        <a:xfrm>
          <a:off x="5835023" y="2670940"/>
          <a:ext cx="424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WorldBank Data: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hlinkClick xmlns:r="http://schemas.openxmlformats.org/officeDocument/2006/relationships" r:id="rId6"/>
            </a:rPr>
            <a:t>https://data.worldbank.org/indicator/IS.AIR.PSGR?end=2020&amp;start=1970&amp;view=chart</a:t>
          </a:r>
          <a:endParaRPr lang="en-US" sz="1100" kern="1200"/>
        </a:p>
      </dsp:txBody>
      <dsp:txXfrm>
        <a:off x="5835023" y="2670940"/>
        <a:ext cx="424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B55CB-4608-D3E4-A38A-C00044B56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A4151B-E353-8CB5-D0C9-029663DE7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5B63B-3961-D689-65AE-CD13C96C9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3238-6D88-4B27-8079-4573EACB5955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38CD9-9863-745B-767A-2CB68EBB4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EEDEB-ABB0-AABA-1EF5-6ECD05E43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2632-5DD8-45A6-8AFB-77C682ED1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02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F3CB2-7B7C-E34B-D3B0-7E275C2C4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CA696F-7105-0AD4-8BDB-E1723B0B4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3E1CD-E86E-568D-6B25-B88ADB969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3238-6D88-4B27-8079-4573EACB5955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4445C-CC93-C19B-B80E-753017079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40F3B-E084-A7AD-5353-4B099F32A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2632-5DD8-45A6-8AFB-77C682ED1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8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200431-D586-9DF5-F701-6222FAE4C6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F004AA-2513-AF19-8BAB-56C4E079B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61D9A-35C9-014F-C539-DF52ACEC2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3238-6D88-4B27-8079-4573EACB5955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D042C-72E2-0B79-FF9B-7E86E10D5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D2C89-AA90-F619-811F-EDDCE6BF2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2632-5DD8-45A6-8AFB-77C682ED1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05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0E62E-403F-077D-A6DA-BF7E29144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A5C30-53C3-EDF6-5747-6580DD368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6ED33-2268-568E-2133-0D4DE07E1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3238-6D88-4B27-8079-4573EACB5955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85DB8-53BC-EB41-0FEC-A8FBC43BC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D2CD2-3835-D2B2-150B-43EF8D213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2632-5DD8-45A6-8AFB-77C682ED1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06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D1056-D364-6EC8-38DB-85D6DA457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23E6E-E6EA-D2AD-E415-ECFB7B02C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83935-3340-A002-D116-081EA342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3238-6D88-4B27-8079-4573EACB5955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B90B9-EF0B-C73F-17AC-FA27C0422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21160-51BC-9CB4-08E0-65388156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2632-5DD8-45A6-8AFB-77C682ED1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98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DB20D-C220-10D3-9A37-C0BBB9F86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01D3F-3F8F-ED4F-4F3D-D92CDB4951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43343-D977-E07D-30BA-0B4487E0D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8BB011-3103-2C57-3A9E-7C6C305B3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3238-6D88-4B27-8079-4573EACB5955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5135E-F76D-2D68-E7B4-163309700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ABEC96-DB2F-FACC-213B-AB5304AE4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2632-5DD8-45A6-8AFB-77C682ED1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16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5239A-BF23-CBFE-E9D5-3D0D67B6B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2BE64-1921-6077-F6CD-D56B7F53A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27813A-0175-4347-5305-37321A7A7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51BFD2-D3D6-059C-0ADF-18EEFCD303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4F8B70-F76D-AC27-0247-9B294275BB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58E116-C97D-8668-FEF5-9593EAFD2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3238-6D88-4B27-8079-4573EACB5955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409F6-857C-CC85-CE3E-1C2D73118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0C56BF-4277-1E31-3780-E31535A91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2632-5DD8-45A6-8AFB-77C682ED1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08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6C79F-DEC1-C278-7FCD-C2472F291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72FB19-EC04-4B99-704E-D07C8E28F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3238-6D88-4B27-8079-4573EACB5955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0E4131-90F2-B084-C499-BAC49A249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66277A-8A6D-6F5B-1B15-44F9D2A13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2632-5DD8-45A6-8AFB-77C682ED1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1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07A053-D67A-9B32-38F7-3519F1484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3238-6D88-4B27-8079-4573EACB5955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E79338-2CA6-422A-7C7B-6A40C37B9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A77A98-F173-600D-F76F-05BF7CF00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2632-5DD8-45A6-8AFB-77C682ED1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36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7DD6C-26B6-8270-D5ED-FC036D9CA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0ABEF-37C5-01A1-D8CF-FFF048E0E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0D4E1F-273F-04E5-510C-279697F7B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4FB6B-64BD-178B-7C29-9E95160E9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3238-6D88-4B27-8079-4573EACB5955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B442B-0C5B-5901-0314-18D6B8382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9A03B-89A5-ED9F-63BB-E774F63B2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2632-5DD8-45A6-8AFB-77C682ED1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05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62FE6-A7D0-0AF2-EEA0-1D61B15AF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910C62-A779-93A8-A9DF-6BD624E384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39C76-E8DB-0E6A-34EE-899E66730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6EB619-B253-F0E0-EE78-2083AE3E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3238-6D88-4B27-8079-4573EACB5955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7B721-7815-85CD-7980-D95C1BEBE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47733-12CD-56B3-5DA7-5F683B76B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2632-5DD8-45A6-8AFB-77C682ED1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68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342A3D-DF24-FD2A-25DB-F9044A6CD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9E4B6A-BD9D-2EF2-B370-BE382B907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BD49C-6CD4-E6F5-2817-B12BB5C1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B3238-6D88-4B27-8079-4573EACB5955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7BE46-C3B7-67EB-7B5D-F3BF4179C1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79001-8007-BCE3-9F52-614F71CC8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D2632-5DD8-45A6-8AFB-77C682ED1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4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B4A8B-9BDA-074A-9002-771AED1D9C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DSC640 Project task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673361-2558-78D0-3283-50C2DBFA89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Edris Safari</a:t>
            </a:r>
          </a:p>
        </p:txBody>
      </p:sp>
    </p:spTree>
    <p:extLst>
      <p:ext uri="{BB962C8B-B14F-4D97-AF65-F5344CB8AC3E}">
        <p14:creationId xmlns:p14="http://schemas.microsoft.com/office/powerpoint/2010/main" val="3556696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3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589A4F-2C72-0A86-F85C-1A61F3B70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  <a:prstGeom prst="ellipse">
            <a:avLst/>
          </a:prstGeom>
        </p:spPr>
        <p:txBody>
          <a:bodyPr vert="horz" lIns="91440" tIns="45720" rIns="91440" bIns="45720" rtlCol="0">
            <a:normAutofit fontScale="90000"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 Airline Crashes affect Travelers?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7342A8-A862-A2DE-F9DB-A247E8D8A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800" dirty="0">
                <a:solidFill>
                  <a:schemeClr val="bg2">
                    <a:lumMod val="50000"/>
                  </a:schemeClr>
                </a:solidFill>
              </a:rPr>
              <a:t>What are the Facts?</a:t>
            </a:r>
          </a:p>
          <a:p>
            <a:pPr>
              <a:lnSpc>
                <a:spcPct val="150000"/>
              </a:lnSpc>
            </a:pPr>
            <a:r>
              <a:rPr lang="en-US" sz="4800" dirty="0">
                <a:solidFill>
                  <a:schemeClr val="bg2">
                    <a:lumMod val="50000"/>
                  </a:schemeClr>
                </a:solidFill>
              </a:rPr>
              <a:t>What are the myths?</a:t>
            </a:r>
          </a:p>
          <a:p>
            <a:pPr>
              <a:lnSpc>
                <a:spcPct val="150000"/>
              </a:lnSpc>
            </a:pPr>
            <a:r>
              <a:rPr lang="en-US" sz="4800" dirty="0">
                <a:solidFill>
                  <a:schemeClr val="bg2">
                    <a:lumMod val="50000"/>
                  </a:schemeClr>
                </a:solidFill>
              </a:rPr>
              <a:t>What is the solution?</a:t>
            </a:r>
          </a:p>
        </p:txBody>
      </p:sp>
    </p:spTree>
    <p:extLst>
      <p:ext uri="{BB962C8B-B14F-4D97-AF65-F5344CB8AC3E}">
        <p14:creationId xmlns:p14="http://schemas.microsoft.com/office/powerpoint/2010/main" val="1334299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589A4F-2C72-0A86-F85C-1A61F3B70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FACTS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7" name="Content Placeholder 3">
            <a:extLst>
              <a:ext uri="{FF2B5EF4-FFF2-40B4-BE49-F238E27FC236}">
                <a16:creationId xmlns:a16="http://schemas.microsoft.com/office/drawing/2014/main" id="{D396FA5F-77AE-063C-FA53-3B23A2B01C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5959533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1373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589A4F-2C72-0A86-F85C-1A61F3B70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MYTHS</a:t>
            </a:r>
          </a:p>
        </p:txBody>
      </p:sp>
      <p:graphicFrame>
        <p:nvGraphicFramePr>
          <p:cNvPr id="37" name="Content Placeholder 3">
            <a:extLst>
              <a:ext uri="{FF2B5EF4-FFF2-40B4-BE49-F238E27FC236}">
                <a16:creationId xmlns:a16="http://schemas.microsoft.com/office/drawing/2014/main" id="{D396FA5F-77AE-063C-FA53-3B23A2B01C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5285547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6271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3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589A4F-2C72-0A86-F85C-1A61F3B70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Solution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7342A8-A862-A2DE-F9DB-A247E8D8A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2">
                    <a:lumMod val="50000"/>
                  </a:schemeClr>
                </a:solidFill>
              </a:rPr>
              <a:t>Show Data</a:t>
            </a:r>
          </a:p>
          <a:p>
            <a:pPr>
              <a:lnSpc>
                <a:spcPct val="150000"/>
              </a:lnSpc>
            </a:pPr>
            <a:r>
              <a:rPr lang="en-US" sz="4800" dirty="0">
                <a:solidFill>
                  <a:schemeClr val="bg2">
                    <a:lumMod val="50000"/>
                  </a:schemeClr>
                </a:solidFill>
              </a:rPr>
              <a:t>Support Data</a:t>
            </a:r>
          </a:p>
        </p:txBody>
      </p:sp>
    </p:spTree>
    <p:extLst>
      <p:ext uri="{BB962C8B-B14F-4D97-AF65-F5344CB8AC3E}">
        <p14:creationId xmlns:p14="http://schemas.microsoft.com/office/powerpoint/2010/main" val="205880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71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589A4F-2C72-0A86-F85C-1A61F3B70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Data Shows…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FEF29B08-2523-A4FE-9A17-55FC200BD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322" y="2494450"/>
            <a:ext cx="4359127" cy="394107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Declines in fatalities AND incidents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Fatalities are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UNpredictable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incidents are predictable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Passenger travel shows increase over time.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E8022A-AD13-4BDD-F416-DF3F8C9EE0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7"/>
          <a:stretch/>
        </p:blipFill>
        <p:spPr>
          <a:xfrm>
            <a:off x="5478449" y="2175323"/>
            <a:ext cx="5744651" cy="426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042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589A4F-2C72-0A86-F85C-1A61F3B70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SOURCES OF DATA</a:t>
            </a:r>
          </a:p>
        </p:txBody>
      </p:sp>
      <p:graphicFrame>
        <p:nvGraphicFramePr>
          <p:cNvPr id="37" name="Content Placeholder 3">
            <a:extLst>
              <a:ext uri="{FF2B5EF4-FFF2-40B4-BE49-F238E27FC236}">
                <a16:creationId xmlns:a16="http://schemas.microsoft.com/office/drawing/2014/main" id="{D396FA5F-77AE-063C-FA53-3B23A2B01C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0559634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4820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2155</TotalTime>
  <Words>127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DSC640 Project task 2</vt:lpstr>
      <vt:lpstr>Do Airline Crashes affect Travelers?</vt:lpstr>
      <vt:lpstr>FACTS</vt:lpstr>
      <vt:lpstr>MYTHS</vt:lpstr>
      <vt:lpstr>Solution</vt:lpstr>
      <vt:lpstr>Data Shows…</vt:lpstr>
      <vt:lpstr>SOURCES OF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DSC640 Weekly Assignment</dc:title>
  <dc:creator>edris safari</dc:creator>
  <cp:lastModifiedBy>edris safari</cp:lastModifiedBy>
  <cp:revision>7</cp:revision>
  <dcterms:created xsi:type="dcterms:W3CDTF">2022-09-10T15:11:19Z</dcterms:created>
  <dcterms:modified xsi:type="dcterms:W3CDTF">2022-10-03T18:32:06Z</dcterms:modified>
</cp:coreProperties>
</file>