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25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worldbank.org/indicator/IS.AIR.PSGR?end=2020&amp;start=1970&amp;view=chart" TargetMode="External"/><Relationship Id="rId1" Type="http://schemas.openxmlformats.org/officeDocument/2006/relationships/hyperlink" Target="https://aviation-safety.net/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ion-safety.net/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data.worldbank.org/indicator/IS.AIR.PSGR?end=2020&amp;start=1970&amp;view=chart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DBDFE-E29C-48DF-84DF-8CDC5352A2E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343A19-DB8A-44CE-8BAC-9AC7498A9D32}">
      <dgm:prSet/>
      <dgm:spPr/>
      <dgm:t>
        <a:bodyPr/>
        <a:lstStyle/>
        <a:p>
          <a:r>
            <a:rPr lang="en-US" dirty="0"/>
            <a:t>Number of fatalities have declined over the years</a:t>
          </a:r>
        </a:p>
      </dgm:t>
    </dgm:pt>
    <dgm:pt modelId="{BF655116-E72F-4522-859C-368D864BAB76}" type="parTrans" cxnId="{36C868ED-472B-4C4E-A4A2-CE40A1E42E6E}">
      <dgm:prSet/>
      <dgm:spPr/>
      <dgm:t>
        <a:bodyPr/>
        <a:lstStyle/>
        <a:p>
          <a:endParaRPr lang="en-US"/>
        </a:p>
      </dgm:t>
    </dgm:pt>
    <dgm:pt modelId="{84920DC3-D62C-4D6C-9E1E-8F170D53A3DE}" type="sibTrans" cxnId="{36C868ED-472B-4C4E-A4A2-CE40A1E42E6E}">
      <dgm:prSet/>
      <dgm:spPr/>
      <dgm:t>
        <a:bodyPr/>
        <a:lstStyle/>
        <a:p>
          <a:endParaRPr lang="en-US"/>
        </a:p>
      </dgm:t>
    </dgm:pt>
    <dgm:pt modelId="{56006434-3EF3-444F-A8D8-309278409960}">
      <dgm:prSet/>
      <dgm:spPr/>
      <dgm:t>
        <a:bodyPr/>
        <a:lstStyle/>
        <a:p>
          <a:r>
            <a:rPr lang="en-US"/>
            <a:t>Number of incidents have declined over the years</a:t>
          </a:r>
        </a:p>
      </dgm:t>
    </dgm:pt>
    <dgm:pt modelId="{874A14B7-24A1-418C-8960-E144C0962007}" type="parTrans" cxnId="{DBAB8381-B014-4550-923A-87F1972FEB6E}">
      <dgm:prSet/>
      <dgm:spPr/>
      <dgm:t>
        <a:bodyPr/>
        <a:lstStyle/>
        <a:p>
          <a:endParaRPr lang="en-US"/>
        </a:p>
      </dgm:t>
    </dgm:pt>
    <dgm:pt modelId="{60C63E7B-8588-4530-8E86-CB7659D82993}" type="sibTrans" cxnId="{DBAB8381-B014-4550-923A-87F1972FEB6E}">
      <dgm:prSet/>
      <dgm:spPr/>
      <dgm:t>
        <a:bodyPr/>
        <a:lstStyle/>
        <a:p>
          <a:endParaRPr lang="en-US"/>
        </a:p>
      </dgm:t>
    </dgm:pt>
    <dgm:pt modelId="{4A432E09-8C9F-4312-BCAF-345275ECC49F}">
      <dgm:prSet/>
      <dgm:spPr/>
      <dgm:t>
        <a:bodyPr/>
        <a:lstStyle/>
        <a:p>
          <a:r>
            <a:rPr lang="en-US" dirty="0"/>
            <a:t>Number of travelers have increased</a:t>
          </a:r>
        </a:p>
      </dgm:t>
    </dgm:pt>
    <dgm:pt modelId="{B7739F9C-63DD-4F3D-895F-0DBDBC57F582}" type="parTrans" cxnId="{E67FC0F1-7EA9-45F7-8E15-E56BF29ABD1D}">
      <dgm:prSet/>
      <dgm:spPr/>
      <dgm:t>
        <a:bodyPr/>
        <a:lstStyle/>
        <a:p>
          <a:endParaRPr lang="en-US"/>
        </a:p>
      </dgm:t>
    </dgm:pt>
    <dgm:pt modelId="{345DB216-EC6C-46FC-90AA-BBE795C945B5}" type="sibTrans" cxnId="{E67FC0F1-7EA9-45F7-8E15-E56BF29ABD1D}">
      <dgm:prSet/>
      <dgm:spPr/>
      <dgm:t>
        <a:bodyPr/>
        <a:lstStyle/>
        <a:p>
          <a:endParaRPr lang="en-US"/>
        </a:p>
      </dgm:t>
    </dgm:pt>
    <dgm:pt modelId="{EDC5F990-DE53-4912-9E29-1EB54B14FD33}" type="pres">
      <dgm:prSet presAssocID="{E73DBDFE-E29C-48DF-84DF-8CDC5352A2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6925F0-412E-4DC6-B331-86C3C5B622DA}" type="pres">
      <dgm:prSet presAssocID="{98343A19-DB8A-44CE-8BAC-9AC7498A9D32}" presName="hierRoot1" presStyleCnt="0"/>
      <dgm:spPr/>
    </dgm:pt>
    <dgm:pt modelId="{4D56F7FB-15E4-4DCB-AC8E-E55AF0166048}" type="pres">
      <dgm:prSet presAssocID="{98343A19-DB8A-44CE-8BAC-9AC7498A9D32}" presName="composite" presStyleCnt="0"/>
      <dgm:spPr/>
    </dgm:pt>
    <dgm:pt modelId="{1188783A-019D-4270-B3E0-BAB4A3917C01}" type="pres">
      <dgm:prSet presAssocID="{98343A19-DB8A-44CE-8BAC-9AC7498A9D32}" presName="background" presStyleLbl="node0" presStyleIdx="0" presStyleCnt="3"/>
      <dgm:spPr/>
    </dgm:pt>
    <dgm:pt modelId="{02ADEFF7-189E-4321-ADAD-009F075F59DF}" type="pres">
      <dgm:prSet presAssocID="{98343A19-DB8A-44CE-8BAC-9AC7498A9D32}" presName="text" presStyleLbl="fgAcc0" presStyleIdx="0" presStyleCnt="3">
        <dgm:presLayoutVars>
          <dgm:chPref val="3"/>
        </dgm:presLayoutVars>
      </dgm:prSet>
      <dgm:spPr/>
    </dgm:pt>
    <dgm:pt modelId="{33536C26-15D3-4552-A31B-4DC64052DDC7}" type="pres">
      <dgm:prSet presAssocID="{98343A19-DB8A-44CE-8BAC-9AC7498A9D32}" presName="hierChild2" presStyleCnt="0"/>
      <dgm:spPr/>
    </dgm:pt>
    <dgm:pt modelId="{EAE3EDB9-B2A4-426A-9229-04E797F4C895}" type="pres">
      <dgm:prSet presAssocID="{56006434-3EF3-444F-A8D8-309278409960}" presName="hierRoot1" presStyleCnt="0"/>
      <dgm:spPr/>
    </dgm:pt>
    <dgm:pt modelId="{A001671B-716D-43E2-85EF-1A2D5ED81F4D}" type="pres">
      <dgm:prSet presAssocID="{56006434-3EF3-444F-A8D8-309278409960}" presName="composite" presStyleCnt="0"/>
      <dgm:spPr/>
    </dgm:pt>
    <dgm:pt modelId="{49888495-14BB-4D38-8505-500B020F76B4}" type="pres">
      <dgm:prSet presAssocID="{56006434-3EF3-444F-A8D8-309278409960}" presName="background" presStyleLbl="node0" presStyleIdx="1" presStyleCnt="3"/>
      <dgm:spPr/>
    </dgm:pt>
    <dgm:pt modelId="{774FDA7E-1582-4FD8-A923-892D297B2497}" type="pres">
      <dgm:prSet presAssocID="{56006434-3EF3-444F-A8D8-309278409960}" presName="text" presStyleLbl="fgAcc0" presStyleIdx="1" presStyleCnt="3">
        <dgm:presLayoutVars>
          <dgm:chPref val="3"/>
        </dgm:presLayoutVars>
      </dgm:prSet>
      <dgm:spPr/>
    </dgm:pt>
    <dgm:pt modelId="{384319A5-DA7D-473E-ACDF-57DE3BC9BFF5}" type="pres">
      <dgm:prSet presAssocID="{56006434-3EF3-444F-A8D8-309278409960}" presName="hierChild2" presStyleCnt="0"/>
      <dgm:spPr/>
    </dgm:pt>
    <dgm:pt modelId="{60DDA77F-78E7-48CA-A2AB-FE5C9D74CBEF}" type="pres">
      <dgm:prSet presAssocID="{4A432E09-8C9F-4312-BCAF-345275ECC49F}" presName="hierRoot1" presStyleCnt="0"/>
      <dgm:spPr/>
    </dgm:pt>
    <dgm:pt modelId="{D3EB9C6E-6852-42EB-A434-B9AFBFD290F1}" type="pres">
      <dgm:prSet presAssocID="{4A432E09-8C9F-4312-BCAF-345275ECC49F}" presName="composite" presStyleCnt="0"/>
      <dgm:spPr/>
    </dgm:pt>
    <dgm:pt modelId="{C266731D-569A-46C2-AD34-1BD327D5A7E0}" type="pres">
      <dgm:prSet presAssocID="{4A432E09-8C9F-4312-BCAF-345275ECC49F}" presName="background" presStyleLbl="node0" presStyleIdx="2" presStyleCnt="3"/>
      <dgm:spPr/>
    </dgm:pt>
    <dgm:pt modelId="{18C64D77-F884-4398-A475-3F43799D1206}" type="pres">
      <dgm:prSet presAssocID="{4A432E09-8C9F-4312-BCAF-345275ECC49F}" presName="text" presStyleLbl="fgAcc0" presStyleIdx="2" presStyleCnt="3">
        <dgm:presLayoutVars>
          <dgm:chPref val="3"/>
        </dgm:presLayoutVars>
      </dgm:prSet>
      <dgm:spPr/>
    </dgm:pt>
    <dgm:pt modelId="{A0410F99-139B-4A9A-A24F-576087797817}" type="pres">
      <dgm:prSet presAssocID="{4A432E09-8C9F-4312-BCAF-345275ECC49F}" presName="hierChild2" presStyleCnt="0"/>
      <dgm:spPr/>
    </dgm:pt>
  </dgm:ptLst>
  <dgm:cxnLst>
    <dgm:cxn modelId="{26876A4A-5429-4C66-B249-6ED4602721AD}" type="presOf" srcId="{4A432E09-8C9F-4312-BCAF-345275ECC49F}" destId="{18C64D77-F884-4398-A475-3F43799D1206}" srcOrd="0" destOrd="0" presId="urn:microsoft.com/office/officeart/2005/8/layout/hierarchy1"/>
    <dgm:cxn modelId="{C2E37751-F3C5-435A-98DA-93D246F4CB82}" type="presOf" srcId="{E73DBDFE-E29C-48DF-84DF-8CDC5352A2E9}" destId="{EDC5F990-DE53-4912-9E29-1EB54B14FD33}" srcOrd="0" destOrd="0" presId="urn:microsoft.com/office/officeart/2005/8/layout/hierarchy1"/>
    <dgm:cxn modelId="{DBAB8381-B014-4550-923A-87F1972FEB6E}" srcId="{E73DBDFE-E29C-48DF-84DF-8CDC5352A2E9}" destId="{56006434-3EF3-444F-A8D8-309278409960}" srcOrd="1" destOrd="0" parTransId="{874A14B7-24A1-418C-8960-E144C0962007}" sibTransId="{60C63E7B-8588-4530-8E86-CB7659D82993}"/>
    <dgm:cxn modelId="{99E0C8AC-DDF3-46B3-9AAD-72CD9C53695D}" type="presOf" srcId="{98343A19-DB8A-44CE-8BAC-9AC7498A9D32}" destId="{02ADEFF7-189E-4321-ADAD-009F075F59DF}" srcOrd="0" destOrd="0" presId="urn:microsoft.com/office/officeart/2005/8/layout/hierarchy1"/>
    <dgm:cxn modelId="{E94FAAC6-BFB3-4C45-A8E3-BFA622F6247C}" type="presOf" srcId="{56006434-3EF3-444F-A8D8-309278409960}" destId="{774FDA7E-1582-4FD8-A923-892D297B2497}" srcOrd="0" destOrd="0" presId="urn:microsoft.com/office/officeart/2005/8/layout/hierarchy1"/>
    <dgm:cxn modelId="{36C868ED-472B-4C4E-A4A2-CE40A1E42E6E}" srcId="{E73DBDFE-E29C-48DF-84DF-8CDC5352A2E9}" destId="{98343A19-DB8A-44CE-8BAC-9AC7498A9D32}" srcOrd="0" destOrd="0" parTransId="{BF655116-E72F-4522-859C-368D864BAB76}" sibTransId="{84920DC3-D62C-4D6C-9E1E-8F170D53A3DE}"/>
    <dgm:cxn modelId="{E67FC0F1-7EA9-45F7-8E15-E56BF29ABD1D}" srcId="{E73DBDFE-E29C-48DF-84DF-8CDC5352A2E9}" destId="{4A432E09-8C9F-4312-BCAF-345275ECC49F}" srcOrd="2" destOrd="0" parTransId="{B7739F9C-63DD-4F3D-895F-0DBDBC57F582}" sibTransId="{345DB216-EC6C-46FC-90AA-BBE795C945B5}"/>
    <dgm:cxn modelId="{D6464B50-CAA0-4D57-8195-251D201453C9}" type="presParOf" srcId="{EDC5F990-DE53-4912-9E29-1EB54B14FD33}" destId="{0F6925F0-412E-4DC6-B331-86C3C5B622DA}" srcOrd="0" destOrd="0" presId="urn:microsoft.com/office/officeart/2005/8/layout/hierarchy1"/>
    <dgm:cxn modelId="{986C1781-AAE4-4AE8-8DD5-2C425DFF13E6}" type="presParOf" srcId="{0F6925F0-412E-4DC6-B331-86C3C5B622DA}" destId="{4D56F7FB-15E4-4DCB-AC8E-E55AF0166048}" srcOrd="0" destOrd="0" presId="urn:microsoft.com/office/officeart/2005/8/layout/hierarchy1"/>
    <dgm:cxn modelId="{DE7C9555-CB1E-4B94-8E56-6970F210B9A8}" type="presParOf" srcId="{4D56F7FB-15E4-4DCB-AC8E-E55AF0166048}" destId="{1188783A-019D-4270-B3E0-BAB4A3917C01}" srcOrd="0" destOrd="0" presId="urn:microsoft.com/office/officeart/2005/8/layout/hierarchy1"/>
    <dgm:cxn modelId="{748AAF16-479D-4A8C-994B-DBEDFD06C318}" type="presParOf" srcId="{4D56F7FB-15E4-4DCB-AC8E-E55AF0166048}" destId="{02ADEFF7-189E-4321-ADAD-009F075F59DF}" srcOrd="1" destOrd="0" presId="urn:microsoft.com/office/officeart/2005/8/layout/hierarchy1"/>
    <dgm:cxn modelId="{5C73E961-2BDD-4B29-A58A-E714A19341BA}" type="presParOf" srcId="{0F6925F0-412E-4DC6-B331-86C3C5B622DA}" destId="{33536C26-15D3-4552-A31B-4DC64052DDC7}" srcOrd="1" destOrd="0" presId="urn:microsoft.com/office/officeart/2005/8/layout/hierarchy1"/>
    <dgm:cxn modelId="{CBD50E20-4F5F-4843-907F-40A93418D992}" type="presParOf" srcId="{EDC5F990-DE53-4912-9E29-1EB54B14FD33}" destId="{EAE3EDB9-B2A4-426A-9229-04E797F4C895}" srcOrd="1" destOrd="0" presId="urn:microsoft.com/office/officeart/2005/8/layout/hierarchy1"/>
    <dgm:cxn modelId="{8204BE4E-F275-424D-AF20-17688F48788C}" type="presParOf" srcId="{EAE3EDB9-B2A4-426A-9229-04E797F4C895}" destId="{A001671B-716D-43E2-85EF-1A2D5ED81F4D}" srcOrd="0" destOrd="0" presId="urn:microsoft.com/office/officeart/2005/8/layout/hierarchy1"/>
    <dgm:cxn modelId="{1E1D2C74-CA32-48DF-A279-78960C60D632}" type="presParOf" srcId="{A001671B-716D-43E2-85EF-1A2D5ED81F4D}" destId="{49888495-14BB-4D38-8505-500B020F76B4}" srcOrd="0" destOrd="0" presId="urn:microsoft.com/office/officeart/2005/8/layout/hierarchy1"/>
    <dgm:cxn modelId="{56F6C384-93EB-4FAC-8B2F-697D58893F0D}" type="presParOf" srcId="{A001671B-716D-43E2-85EF-1A2D5ED81F4D}" destId="{774FDA7E-1582-4FD8-A923-892D297B2497}" srcOrd="1" destOrd="0" presId="urn:microsoft.com/office/officeart/2005/8/layout/hierarchy1"/>
    <dgm:cxn modelId="{32D536B8-1250-4D31-BD29-0EBAB871DA59}" type="presParOf" srcId="{EAE3EDB9-B2A4-426A-9229-04E797F4C895}" destId="{384319A5-DA7D-473E-ACDF-57DE3BC9BFF5}" srcOrd="1" destOrd="0" presId="urn:microsoft.com/office/officeart/2005/8/layout/hierarchy1"/>
    <dgm:cxn modelId="{24C6C282-0FA0-4253-A435-4D4F1CB8AC19}" type="presParOf" srcId="{EDC5F990-DE53-4912-9E29-1EB54B14FD33}" destId="{60DDA77F-78E7-48CA-A2AB-FE5C9D74CBEF}" srcOrd="2" destOrd="0" presId="urn:microsoft.com/office/officeart/2005/8/layout/hierarchy1"/>
    <dgm:cxn modelId="{9146BA3B-0F80-4EA3-A4DC-24B731E3E74F}" type="presParOf" srcId="{60DDA77F-78E7-48CA-A2AB-FE5C9D74CBEF}" destId="{D3EB9C6E-6852-42EB-A434-B9AFBFD290F1}" srcOrd="0" destOrd="0" presId="urn:microsoft.com/office/officeart/2005/8/layout/hierarchy1"/>
    <dgm:cxn modelId="{4816086A-C05B-431D-B4EB-D547843070D5}" type="presParOf" srcId="{D3EB9C6E-6852-42EB-A434-B9AFBFD290F1}" destId="{C266731D-569A-46C2-AD34-1BD327D5A7E0}" srcOrd="0" destOrd="0" presId="urn:microsoft.com/office/officeart/2005/8/layout/hierarchy1"/>
    <dgm:cxn modelId="{9728800F-3C9B-40D0-84DC-EDFEAC99C714}" type="presParOf" srcId="{D3EB9C6E-6852-42EB-A434-B9AFBFD290F1}" destId="{18C64D77-F884-4398-A475-3F43799D1206}" srcOrd="1" destOrd="0" presId="urn:microsoft.com/office/officeart/2005/8/layout/hierarchy1"/>
    <dgm:cxn modelId="{7C0C1CB7-8DA0-46CB-81A1-CC47088B4720}" type="presParOf" srcId="{60DDA77F-78E7-48CA-A2AB-FE5C9D74CBEF}" destId="{A0410F99-139B-4A9A-A24F-5760877978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DBDFE-E29C-48DF-84DF-8CDC5352A2E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343A19-DB8A-44CE-8BAC-9AC7498A9D32}">
      <dgm:prSet/>
      <dgm:spPr/>
      <dgm:t>
        <a:bodyPr/>
        <a:lstStyle/>
        <a:p>
          <a:r>
            <a:rPr lang="en-US" dirty="0"/>
            <a:t>Too many fatal crashes</a:t>
          </a:r>
        </a:p>
      </dgm:t>
    </dgm:pt>
    <dgm:pt modelId="{BF655116-E72F-4522-859C-368D864BAB76}" type="parTrans" cxnId="{36C868ED-472B-4C4E-A4A2-CE40A1E42E6E}">
      <dgm:prSet/>
      <dgm:spPr/>
      <dgm:t>
        <a:bodyPr/>
        <a:lstStyle/>
        <a:p>
          <a:endParaRPr lang="en-US"/>
        </a:p>
      </dgm:t>
    </dgm:pt>
    <dgm:pt modelId="{84920DC3-D62C-4D6C-9E1E-8F170D53A3DE}" type="sibTrans" cxnId="{36C868ED-472B-4C4E-A4A2-CE40A1E42E6E}">
      <dgm:prSet/>
      <dgm:spPr/>
      <dgm:t>
        <a:bodyPr/>
        <a:lstStyle/>
        <a:p>
          <a:endParaRPr lang="en-US"/>
        </a:p>
      </dgm:t>
    </dgm:pt>
    <dgm:pt modelId="{56006434-3EF3-444F-A8D8-309278409960}">
      <dgm:prSet/>
      <dgm:spPr/>
      <dgm:t>
        <a:bodyPr/>
        <a:lstStyle/>
        <a:p>
          <a:r>
            <a:rPr lang="en-US" dirty="0"/>
            <a:t>Too many incidents</a:t>
          </a:r>
        </a:p>
      </dgm:t>
    </dgm:pt>
    <dgm:pt modelId="{874A14B7-24A1-418C-8960-E144C0962007}" type="parTrans" cxnId="{DBAB8381-B014-4550-923A-87F1972FEB6E}">
      <dgm:prSet/>
      <dgm:spPr/>
      <dgm:t>
        <a:bodyPr/>
        <a:lstStyle/>
        <a:p>
          <a:endParaRPr lang="en-US"/>
        </a:p>
      </dgm:t>
    </dgm:pt>
    <dgm:pt modelId="{60C63E7B-8588-4530-8E86-CB7659D82993}" type="sibTrans" cxnId="{DBAB8381-B014-4550-923A-87F1972FEB6E}">
      <dgm:prSet/>
      <dgm:spPr/>
      <dgm:t>
        <a:bodyPr/>
        <a:lstStyle/>
        <a:p>
          <a:endParaRPr lang="en-US"/>
        </a:p>
      </dgm:t>
    </dgm:pt>
    <dgm:pt modelId="{4A432E09-8C9F-4312-BCAF-345275ECC49F}">
      <dgm:prSet/>
      <dgm:spPr/>
      <dgm:t>
        <a:bodyPr/>
        <a:lstStyle/>
        <a:p>
          <a:r>
            <a:rPr lang="en-US" dirty="0"/>
            <a:t>Traveling is not safe</a:t>
          </a:r>
        </a:p>
      </dgm:t>
    </dgm:pt>
    <dgm:pt modelId="{B7739F9C-63DD-4F3D-895F-0DBDBC57F582}" type="parTrans" cxnId="{E67FC0F1-7EA9-45F7-8E15-E56BF29ABD1D}">
      <dgm:prSet/>
      <dgm:spPr/>
      <dgm:t>
        <a:bodyPr/>
        <a:lstStyle/>
        <a:p>
          <a:endParaRPr lang="en-US"/>
        </a:p>
      </dgm:t>
    </dgm:pt>
    <dgm:pt modelId="{345DB216-EC6C-46FC-90AA-BBE795C945B5}" type="sibTrans" cxnId="{E67FC0F1-7EA9-45F7-8E15-E56BF29ABD1D}">
      <dgm:prSet/>
      <dgm:spPr/>
      <dgm:t>
        <a:bodyPr/>
        <a:lstStyle/>
        <a:p>
          <a:endParaRPr lang="en-US"/>
        </a:p>
      </dgm:t>
    </dgm:pt>
    <dgm:pt modelId="{75D07CDD-F461-438D-BD13-E021232B9E79}" type="pres">
      <dgm:prSet presAssocID="{E73DBDFE-E29C-48DF-84DF-8CDC5352A2E9}" presName="vert0" presStyleCnt="0">
        <dgm:presLayoutVars>
          <dgm:dir/>
          <dgm:animOne val="branch"/>
          <dgm:animLvl val="lvl"/>
        </dgm:presLayoutVars>
      </dgm:prSet>
      <dgm:spPr/>
    </dgm:pt>
    <dgm:pt modelId="{5BDBF143-788A-4D7A-AFDB-357767AFA262}" type="pres">
      <dgm:prSet presAssocID="{98343A19-DB8A-44CE-8BAC-9AC7498A9D32}" presName="thickLine" presStyleLbl="alignNode1" presStyleIdx="0" presStyleCnt="3"/>
      <dgm:spPr/>
    </dgm:pt>
    <dgm:pt modelId="{557C376A-BF00-4D9F-B49D-CC4019EC8AD2}" type="pres">
      <dgm:prSet presAssocID="{98343A19-DB8A-44CE-8BAC-9AC7498A9D32}" presName="horz1" presStyleCnt="0"/>
      <dgm:spPr/>
    </dgm:pt>
    <dgm:pt modelId="{C8B3A0C5-16FB-422E-8CC1-4C843D494E27}" type="pres">
      <dgm:prSet presAssocID="{98343A19-DB8A-44CE-8BAC-9AC7498A9D32}" presName="tx1" presStyleLbl="revTx" presStyleIdx="0" presStyleCnt="3"/>
      <dgm:spPr/>
    </dgm:pt>
    <dgm:pt modelId="{CD16744A-9326-4146-A961-59C14607C3F4}" type="pres">
      <dgm:prSet presAssocID="{98343A19-DB8A-44CE-8BAC-9AC7498A9D32}" presName="vert1" presStyleCnt="0"/>
      <dgm:spPr/>
    </dgm:pt>
    <dgm:pt modelId="{DC8BB530-1F06-49DF-B0A6-976FA4D48379}" type="pres">
      <dgm:prSet presAssocID="{56006434-3EF3-444F-A8D8-309278409960}" presName="thickLine" presStyleLbl="alignNode1" presStyleIdx="1" presStyleCnt="3"/>
      <dgm:spPr/>
    </dgm:pt>
    <dgm:pt modelId="{E239D500-A25C-478B-9D07-EB952C30506F}" type="pres">
      <dgm:prSet presAssocID="{56006434-3EF3-444F-A8D8-309278409960}" presName="horz1" presStyleCnt="0"/>
      <dgm:spPr/>
    </dgm:pt>
    <dgm:pt modelId="{65F9A25E-7171-4A11-B069-F402CB833D8B}" type="pres">
      <dgm:prSet presAssocID="{56006434-3EF3-444F-A8D8-309278409960}" presName="tx1" presStyleLbl="revTx" presStyleIdx="1" presStyleCnt="3"/>
      <dgm:spPr/>
    </dgm:pt>
    <dgm:pt modelId="{A9EC72DA-7187-4279-A8E5-5559D14246A3}" type="pres">
      <dgm:prSet presAssocID="{56006434-3EF3-444F-A8D8-309278409960}" presName="vert1" presStyleCnt="0"/>
      <dgm:spPr/>
    </dgm:pt>
    <dgm:pt modelId="{50AF205C-D11A-4EF5-B386-0B48BC7EB833}" type="pres">
      <dgm:prSet presAssocID="{4A432E09-8C9F-4312-BCAF-345275ECC49F}" presName="thickLine" presStyleLbl="alignNode1" presStyleIdx="2" presStyleCnt="3"/>
      <dgm:spPr/>
    </dgm:pt>
    <dgm:pt modelId="{9FEBE55E-C212-426E-AF07-1DDB8F5C761B}" type="pres">
      <dgm:prSet presAssocID="{4A432E09-8C9F-4312-BCAF-345275ECC49F}" presName="horz1" presStyleCnt="0"/>
      <dgm:spPr/>
    </dgm:pt>
    <dgm:pt modelId="{D8904FD9-0ECC-43E3-856C-217A06758119}" type="pres">
      <dgm:prSet presAssocID="{4A432E09-8C9F-4312-BCAF-345275ECC49F}" presName="tx1" presStyleLbl="revTx" presStyleIdx="2" presStyleCnt="3"/>
      <dgm:spPr/>
    </dgm:pt>
    <dgm:pt modelId="{7EC73E0A-8133-433C-83C4-13B1649570B6}" type="pres">
      <dgm:prSet presAssocID="{4A432E09-8C9F-4312-BCAF-345275ECC49F}" presName="vert1" presStyleCnt="0"/>
      <dgm:spPr/>
    </dgm:pt>
  </dgm:ptLst>
  <dgm:cxnLst>
    <dgm:cxn modelId="{1FB48B4C-DE56-4B7E-8BD9-ABA424884127}" type="presOf" srcId="{E73DBDFE-E29C-48DF-84DF-8CDC5352A2E9}" destId="{75D07CDD-F461-438D-BD13-E021232B9E79}" srcOrd="0" destOrd="0" presId="urn:microsoft.com/office/officeart/2008/layout/LinedList"/>
    <dgm:cxn modelId="{DBAB8381-B014-4550-923A-87F1972FEB6E}" srcId="{E73DBDFE-E29C-48DF-84DF-8CDC5352A2E9}" destId="{56006434-3EF3-444F-A8D8-309278409960}" srcOrd="1" destOrd="0" parTransId="{874A14B7-24A1-418C-8960-E144C0962007}" sibTransId="{60C63E7B-8588-4530-8E86-CB7659D82993}"/>
    <dgm:cxn modelId="{CEAE749C-D82C-49CA-81F1-432DB26ADC19}" type="presOf" srcId="{98343A19-DB8A-44CE-8BAC-9AC7498A9D32}" destId="{C8B3A0C5-16FB-422E-8CC1-4C843D494E27}" srcOrd="0" destOrd="0" presId="urn:microsoft.com/office/officeart/2008/layout/LinedList"/>
    <dgm:cxn modelId="{C307E5A8-9B34-45B8-AB51-2050AE308E66}" type="presOf" srcId="{56006434-3EF3-444F-A8D8-309278409960}" destId="{65F9A25E-7171-4A11-B069-F402CB833D8B}" srcOrd="0" destOrd="0" presId="urn:microsoft.com/office/officeart/2008/layout/LinedList"/>
    <dgm:cxn modelId="{C4C80ADA-90F0-4B57-9329-04A7CCA04F3E}" type="presOf" srcId="{4A432E09-8C9F-4312-BCAF-345275ECC49F}" destId="{D8904FD9-0ECC-43E3-856C-217A06758119}" srcOrd="0" destOrd="0" presId="urn:microsoft.com/office/officeart/2008/layout/LinedList"/>
    <dgm:cxn modelId="{36C868ED-472B-4C4E-A4A2-CE40A1E42E6E}" srcId="{E73DBDFE-E29C-48DF-84DF-8CDC5352A2E9}" destId="{98343A19-DB8A-44CE-8BAC-9AC7498A9D32}" srcOrd="0" destOrd="0" parTransId="{BF655116-E72F-4522-859C-368D864BAB76}" sibTransId="{84920DC3-D62C-4D6C-9E1E-8F170D53A3DE}"/>
    <dgm:cxn modelId="{E67FC0F1-7EA9-45F7-8E15-E56BF29ABD1D}" srcId="{E73DBDFE-E29C-48DF-84DF-8CDC5352A2E9}" destId="{4A432E09-8C9F-4312-BCAF-345275ECC49F}" srcOrd="2" destOrd="0" parTransId="{B7739F9C-63DD-4F3D-895F-0DBDBC57F582}" sibTransId="{345DB216-EC6C-46FC-90AA-BBE795C945B5}"/>
    <dgm:cxn modelId="{691FBD8B-1267-4858-9E7C-2A6F3BE05F53}" type="presParOf" srcId="{75D07CDD-F461-438D-BD13-E021232B9E79}" destId="{5BDBF143-788A-4D7A-AFDB-357767AFA262}" srcOrd="0" destOrd="0" presId="urn:microsoft.com/office/officeart/2008/layout/LinedList"/>
    <dgm:cxn modelId="{C4618838-10C6-4941-B9F6-F4F066725D63}" type="presParOf" srcId="{75D07CDD-F461-438D-BD13-E021232B9E79}" destId="{557C376A-BF00-4D9F-B49D-CC4019EC8AD2}" srcOrd="1" destOrd="0" presId="urn:microsoft.com/office/officeart/2008/layout/LinedList"/>
    <dgm:cxn modelId="{CED560BC-8574-41B9-BA89-AFCD83B691FB}" type="presParOf" srcId="{557C376A-BF00-4D9F-B49D-CC4019EC8AD2}" destId="{C8B3A0C5-16FB-422E-8CC1-4C843D494E27}" srcOrd="0" destOrd="0" presId="urn:microsoft.com/office/officeart/2008/layout/LinedList"/>
    <dgm:cxn modelId="{1063CC5F-A6AC-4D6C-9D26-5FCCDE8C4039}" type="presParOf" srcId="{557C376A-BF00-4D9F-B49D-CC4019EC8AD2}" destId="{CD16744A-9326-4146-A961-59C14607C3F4}" srcOrd="1" destOrd="0" presId="urn:microsoft.com/office/officeart/2008/layout/LinedList"/>
    <dgm:cxn modelId="{33B63CB2-595B-40C3-AB22-9F228915656C}" type="presParOf" srcId="{75D07CDD-F461-438D-BD13-E021232B9E79}" destId="{DC8BB530-1F06-49DF-B0A6-976FA4D48379}" srcOrd="2" destOrd="0" presId="urn:microsoft.com/office/officeart/2008/layout/LinedList"/>
    <dgm:cxn modelId="{BFF4A21A-9833-4796-8A0A-365866C973DD}" type="presParOf" srcId="{75D07CDD-F461-438D-BD13-E021232B9E79}" destId="{E239D500-A25C-478B-9D07-EB952C30506F}" srcOrd="3" destOrd="0" presId="urn:microsoft.com/office/officeart/2008/layout/LinedList"/>
    <dgm:cxn modelId="{38170905-F453-45E0-A9EC-1A0B6110BD7E}" type="presParOf" srcId="{E239D500-A25C-478B-9D07-EB952C30506F}" destId="{65F9A25E-7171-4A11-B069-F402CB833D8B}" srcOrd="0" destOrd="0" presId="urn:microsoft.com/office/officeart/2008/layout/LinedList"/>
    <dgm:cxn modelId="{CA8755AB-1BE3-4C06-BE08-86B4EB199AE2}" type="presParOf" srcId="{E239D500-A25C-478B-9D07-EB952C30506F}" destId="{A9EC72DA-7187-4279-A8E5-5559D14246A3}" srcOrd="1" destOrd="0" presId="urn:microsoft.com/office/officeart/2008/layout/LinedList"/>
    <dgm:cxn modelId="{9E7F30A7-D2EB-4452-BCE3-AB5F346F7D94}" type="presParOf" srcId="{75D07CDD-F461-438D-BD13-E021232B9E79}" destId="{50AF205C-D11A-4EF5-B386-0B48BC7EB833}" srcOrd="4" destOrd="0" presId="urn:microsoft.com/office/officeart/2008/layout/LinedList"/>
    <dgm:cxn modelId="{A960A618-60C1-402B-A6B3-26D802E97B69}" type="presParOf" srcId="{75D07CDD-F461-438D-BD13-E021232B9E79}" destId="{9FEBE55E-C212-426E-AF07-1DDB8F5C761B}" srcOrd="5" destOrd="0" presId="urn:microsoft.com/office/officeart/2008/layout/LinedList"/>
    <dgm:cxn modelId="{BDFC72BE-78DF-4083-A772-9D3E442F5C81}" type="presParOf" srcId="{9FEBE55E-C212-426E-AF07-1DDB8F5C761B}" destId="{D8904FD9-0ECC-43E3-856C-217A06758119}" srcOrd="0" destOrd="0" presId="urn:microsoft.com/office/officeart/2008/layout/LinedList"/>
    <dgm:cxn modelId="{E04267FE-A577-4316-B931-024812FD3ED5}" type="presParOf" srcId="{9FEBE55E-C212-426E-AF07-1DDB8F5C761B}" destId="{7EC73E0A-8133-433C-83C4-13B1649570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3DBDFE-E29C-48DF-84DF-8CDC5352A2E9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343A19-DB8A-44CE-8BAC-9AC7498A9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Aviation Safety Network</a:t>
          </a:r>
          <a:r>
            <a:rPr lang="en-US"/>
            <a:t>, Flight Safety Foundation</a:t>
          </a:r>
        </a:p>
      </dgm:t>
    </dgm:pt>
    <dgm:pt modelId="{BF655116-E72F-4522-859C-368D864BAB76}" type="parTrans" cxnId="{36C868ED-472B-4C4E-A4A2-CE40A1E42E6E}">
      <dgm:prSet/>
      <dgm:spPr/>
      <dgm:t>
        <a:bodyPr/>
        <a:lstStyle/>
        <a:p>
          <a:endParaRPr lang="en-US"/>
        </a:p>
      </dgm:t>
    </dgm:pt>
    <dgm:pt modelId="{84920DC3-D62C-4D6C-9E1E-8F170D53A3DE}" type="sibTrans" cxnId="{36C868ED-472B-4C4E-A4A2-CE40A1E42E6E}">
      <dgm:prSet/>
      <dgm:spPr/>
      <dgm:t>
        <a:bodyPr/>
        <a:lstStyle/>
        <a:p>
          <a:endParaRPr lang="en-US"/>
        </a:p>
      </dgm:t>
    </dgm:pt>
    <dgm:pt modelId="{56006434-3EF3-444F-A8D8-309278409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WorldBank Data:</a:t>
          </a:r>
        </a:p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https://data.worldbank.org/indicator/IS.AIR.PSGR?end=2020&amp;start=1970&amp;view=chart</a:t>
          </a:r>
          <a:endParaRPr lang="en-US"/>
        </a:p>
      </dgm:t>
    </dgm:pt>
    <dgm:pt modelId="{874A14B7-24A1-418C-8960-E144C0962007}" type="parTrans" cxnId="{DBAB8381-B014-4550-923A-87F1972FEB6E}">
      <dgm:prSet/>
      <dgm:spPr/>
      <dgm:t>
        <a:bodyPr/>
        <a:lstStyle/>
        <a:p>
          <a:endParaRPr lang="en-US"/>
        </a:p>
      </dgm:t>
    </dgm:pt>
    <dgm:pt modelId="{60C63E7B-8588-4530-8E86-CB7659D82993}" type="sibTrans" cxnId="{DBAB8381-B014-4550-923A-87F1972FEB6E}">
      <dgm:prSet/>
      <dgm:spPr/>
      <dgm:t>
        <a:bodyPr/>
        <a:lstStyle/>
        <a:p>
          <a:endParaRPr lang="en-US"/>
        </a:p>
      </dgm:t>
    </dgm:pt>
    <dgm:pt modelId="{03672227-43F2-4F7F-AF9D-E03909159EE3}" type="pres">
      <dgm:prSet presAssocID="{E73DBDFE-E29C-48DF-84DF-8CDC5352A2E9}" presName="root" presStyleCnt="0">
        <dgm:presLayoutVars>
          <dgm:dir/>
          <dgm:resizeHandles val="exact"/>
        </dgm:presLayoutVars>
      </dgm:prSet>
      <dgm:spPr/>
    </dgm:pt>
    <dgm:pt modelId="{BB47F4D6-6F71-46DB-8EFA-63F5411C8954}" type="pres">
      <dgm:prSet presAssocID="{98343A19-DB8A-44CE-8BAC-9AC7498A9D32}" presName="compNode" presStyleCnt="0"/>
      <dgm:spPr/>
    </dgm:pt>
    <dgm:pt modelId="{056FEE2B-F97A-4444-8984-A51F5E058AC3}" type="pres">
      <dgm:prSet presAssocID="{98343A19-DB8A-44CE-8BAC-9AC7498A9D3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C014FA8-262C-4240-916A-6905B79E6DBC}" type="pres">
      <dgm:prSet presAssocID="{98343A19-DB8A-44CE-8BAC-9AC7498A9D32}" presName="spaceRect" presStyleCnt="0"/>
      <dgm:spPr/>
    </dgm:pt>
    <dgm:pt modelId="{60A792A0-63D0-4643-88A5-764E786FD017}" type="pres">
      <dgm:prSet presAssocID="{98343A19-DB8A-44CE-8BAC-9AC7498A9D32}" presName="textRect" presStyleLbl="revTx" presStyleIdx="0" presStyleCnt="2">
        <dgm:presLayoutVars>
          <dgm:chMax val="1"/>
          <dgm:chPref val="1"/>
        </dgm:presLayoutVars>
      </dgm:prSet>
      <dgm:spPr/>
    </dgm:pt>
    <dgm:pt modelId="{5186A1C7-C974-4057-953F-7BF68F484666}" type="pres">
      <dgm:prSet presAssocID="{84920DC3-D62C-4D6C-9E1E-8F170D53A3DE}" presName="sibTrans" presStyleCnt="0"/>
      <dgm:spPr/>
    </dgm:pt>
    <dgm:pt modelId="{F580BCDC-E80C-4D6F-90E4-92C5E7A89A26}" type="pres">
      <dgm:prSet presAssocID="{56006434-3EF3-444F-A8D8-309278409960}" presName="compNode" presStyleCnt="0"/>
      <dgm:spPr/>
    </dgm:pt>
    <dgm:pt modelId="{4123DDDE-6C70-43AE-B3FC-9700589DC336}" type="pres">
      <dgm:prSet presAssocID="{56006434-3EF3-444F-A8D8-309278409960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BCA7539-45F3-4C52-B972-9EA847AF64BD}" type="pres">
      <dgm:prSet presAssocID="{56006434-3EF3-444F-A8D8-309278409960}" presName="spaceRect" presStyleCnt="0"/>
      <dgm:spPr/>
    </dgm:pt>
    <dgm:pt modelId="{F810A7EE-2C11-4E81-99BE-EE3B5F7B3372}" type="pres">
      <dgm:prSet presAssocID="{56006434-3EF3-444F-A8D8-3092784099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5F9922D-8F8C-490C-8ECD-942C7B07DC75}" type="presOf" srcId="{E73DBDFE-E29C-48DF-84DF-8CDC5352A2E9}" destId="{03672227-43F2-4F7F-AF9D-E03909159EE3}" srcOrd="0" destOrd="0" presId="urn:microsoft.com/office/officeart/2018/2/layout/IconLabelList"/>
    <dgm:cxn modelId="{3F4B4F73-0A5C-4F70-8278-D96BFC18191A}" type="presOf" srcId="{98343A19-DB8A-44CE-8BAC-9AC7498A9D32}" destId="{60A792A0-63D0-4643-88A5-764E786FD017}" srcOrd="0" destOrd="0" presId="urn:microsoft.com/office/officeart/2018/2/layout/IconLabelList"/>
    <dgm:cxn modelId="{DBAB8381-B014-4550-923A-87F1972FEB6E}" srcId="{E73DBDFE-E29C-48DF-84DF-8CDC5352A2E9}" destId="{56006434-3EF3-444F-A8D8-309278409960}" srcOrd="1" destOrd="0" parTransId="{874A14B7-24A1-418C-8960-E144C0962007}" sibTransId="{60C63E7B-8588-4530-8E86-CB7659D82993}"/>
    <dgm:cxn modelId="{AEF81B88-2E07-4A88-AA10-048A44504EB7}" type="presOf" srcId="{56006434-3EF3-444F-A8D8-309278409960}" destId="{F810A7EE-2C11-4E81-99BE-EE3B5F7B3372}" srcOrd="0" destOrd="0" presId="urn:microsoft.com/office/officeart/2018/2/layout/IconLabelList"/>
    <dgm:cxn modelId="{36C868ED-472B-4C4E-A4A2-CE40A1E42E6E}" srcId="{E73DBDFE-E29C-48DF-84DF-8CDC5352A2E9}" destId="{98343A19-DB8A-44CE-8BAC-9AC7498A9D32}" srcOrd="0" destOrd="0" parTransId="{BF655116-E72F-4522-859C-368D864BAB76}" sibTransId="{84920DC3-D62C-4D6C-9E1E-8F170D53A3DE}"/>
    <dgm:cxn modelId="{7F5472A2-7FE1-4865-BE40-5BDCBED660E5}" type="presParOf" srcId="{03672227-43F2-4F7F-AF9D-E03909159EE3}" destId="{BB47F4D6-6F71-46DB-8EFA-63F5411C8954}" srcOrd="0" destOrd="0" presId="urn:microsoft.com/office/officeart/2018/2/layout/IconLabelList"/>
    <dgm:cxn modelId="{221828B2-B890-4D5F-A7AC-5DB4ACDAF1B2}" type="presParOf" srcId="{BB47F4D6-6F71-46DB-8EFA-63F5411C8954}" destId="{056FEE2B-F97A-4444-8984-A51F5E058AC3}" srcOrd="0" destOrd="0" presId="urn:microsoft.com/office/officeart/2018/2/layout/IconLabelList"/>
    <dgm:cxn modelId="{C4DBC897-0B7D-40E8-B94B-9247F8C8BC28}" type="presParOf" srcId="{BB47F4D6-6F71-46DB-8EFA-63F5411C8954}" destId="{FC014FA8-262C-4240-916A-6905B79E6DBC}" srcOrd="1" destOrd="0" presId="urn:microsoft.com/office/officeart/2018/2/layout/IconLabelList"/>
    <dgm:cxn modelId="{C3A47197-11FC-4CF6-BC25-27F0873C1D7D}" type="presParOf" srcId="{BB47F4D6-6F71-46DB-8EFA-63F5411C8954}" destId="{60A792A0-63D0-4643-88A5-764E786FD017}" srcOrd="2" destOrd="0" presId="urn:microsoft.com/office/officeart/2018/2/layout/IconLabelList"/>
    <dgm:cxn modelId="{1BF5A020-BF8F-47CE-ADD4-99613A8B9F7B}" type="presParOf" srcId="{03672227-43F2-4F7F-AF9D-E03909159EE3}" destId="{5186A1C7-C974-4057-953F-7BF68F484666}" srcOrd="1" destOrd="0" presId="urn:microsoft.com/office/officeart/2018/2/layout/IconLabelList"/>
    <dgm:cxn modelId="{0787C1AC-445D-4575-A93D-14C0B8869CED}" type="presParOf" srcId="{03672227-43F2-4F7F-AF9D-E03909159EE3}" destId="{F580BCDC-E80C-4D6F-90E4-92C5E7A89A26}" srcOrd="2" destOrd="0" presId="urn:microsoft.com/office/officeart/2018/2/layout/IconLabelList"/>
    <dgm:cxn modelId="{EABBAA9F-C5C7-4178-8E6F-A109A2E578D2}" type="presParOf" srcId="{F580BCDC-E80C-4D6F-90E4-92C5E7A89A26}" destId="{4123DDDE-6C70-43AE-B3FC-9700589DC336}" srcOrd="0" destOrd="0" presId="urn:microsoft.com/office/officeart/2018/2/layout/IconLabelList"/>
    <dgm:cxn modelId="{575B9F3B-FDC2-47DC-823B-4C5E5096DB71}" type="presParOf" srcId="{F580BCDC-E80C-4D6F-90E4-92C5E7A89A26}" destId="{9BCA7539-45F3-4C52-B972-9EA847AF64BD}" srcOrd="1" destOrd="0" presId="urn:microsoft.com/office/officeart/2018/2/layout/IconLabelList"/>
    <dgm:cxn modelId="{45E7A66A-A1C1-4932-822B-40BB7E1BC46C}" type="presParOf" srcId="{F580BCDC-E80C-4D6F-90E4-92C5E7A89A26}" destId="{F810A7EE-2C11-4E81-99BE-EE3B5F7B33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8783A-019D-4270-B3E0-BAB4A3917C0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DEFF7-189E-4321-ADAD-009F075F59DF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fatalities have declined over the years</a:t>
          </a:r>
        </a:p>
      </dsp:txBody>
      <dsp:txXfrm>
        <a:off x="398656" y="1088253"/>
        <a:ext cx="2959127" cy="1837317"/>
      </dsp:txXfrm>
    </dsp:sp>
    <dsp:sp modelId="{49888495-14BB-4D38-8505-500B020F76B4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FDA7E-1582-4FD8-A923-892D297B2497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Number of incidents have declined over the years</a:t>
          </a:r>
        </a:p>
      </dsp:txBody>
      <dsp:txXfrm>
        <a:off x="4155097" y="1088253"/>
        <a:ext cx="2959127" cy="1837317"/>
      </dsp:txXfrm>
    </dsp:sp>
    <dsp:sp modelId="{C266731D-569A-46C2-AD34-1BD327D5A7E0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64D77-F884-4398-A475-3F43799D120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travelers have increased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BF143-788A-4D7A-AFDB-357767AFA262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3A0C5-16FB-422E-8CC1-4C843D494E27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Too many fatal crashes</a:t>
          </a:r>
        </a:p>
      </dsp:txBody>
      <dsp:txXfrm>
        <a:off x="0" y="2700"/>
        <a:ext cx="6291714" cy="1841777"/>
      </dsp:txXfrm>
    </dsp:sp>
    <dsp:sp modelId="{DC8BB530-1F06-49DF-B0A6-976FA4D48379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9A25E-7171-4A11-B069-F402CB833D8B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Too many incidents</a:t>
          </a:r>
        </a:p>
      </dsp:txBody>
      <dsp:txXfrm>
        <a:off x="0" y="1844478"/>
        <a:ext cx="6291714" cy="1841777"/>
      </dsp:txXfrm>
    </dsp:sp>
    <dsp:sp modelId="{50AF205C-D11A-4EF5-B386-0B48BC7EB833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04FD9-0ECC-43E3-856C-217A06758119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Traveling is not safe</a:t>
          </a:r>
        </a:p>
      </dsp:txBody>
      <dsp:txXfrm>
        <a:off x="0" y="3686256"/>
        <a:ext cx="6291714" cy="1841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FEE2B-F97A-4444-8984-A51F5E058AC3}">
      <dsp:nvSpPr>
        <dsp:cNvPr id="0" name=""/>
        <dsp:cNvSpPr/>
      </dsp:nvSpPr>
      <dsp:spPr>
        <a:xfrm>
          <a:off x="2017898" y="29846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792A0-63D0-4643-88A5-764E786FD017}">
      <dsp:nvSpPr>
        <dsp:cNvPr id="0" name=""/>
        <dsp:cNvSpPr/>
      </dsp:nvSpPr>
      <dsp:spPr>
        <a:xfrm>
          <a:off x="851555" y="267094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Aviation Safety Network</a:t>
          </a:r>
          <a:r>
            <a:rPr lang="en-US" sz="1100" kern="1200"/>
            <a:t>, Flight Safety Foundation</a:t>
          </a:r>
        </a:p>
      </dsp:txBody>
      <dsp:txXfrm>
        <a:off x="851555" y="2670940"/>
        <a:ext cx="4241250" cy="720000"/>
      </dsp:txXfrm>
    </dsp:sp>
    <dsp:sp modelId="{4123DDDE-6C70-43AE-B3FC-9700589DC336}">
      <dsp:nvSpPr>
        <dsp:cNvPr id="0" name=""/>
        <dsp:cNvSpPr/>
      </dsp:nvSpPr>
      <dsp:spPr>
        <a:xfrm>
          <a:off x="7001367" y="298464"/>
          <a:ext cx="1908562" cy="1908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0A7EE-2C11-4E81-99BE-EE3B5F7B3372}">
      <dsp:nvSpPr>
        <dsp:cNvPr id="0" name=""/>
        <dsp:cNvSpPr/>
      </dsp:nvSpPr>
      <dsp:spPr>
        <a:xfrm>
          <a:off x="5835023" y="267094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WorldBank Data: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6"/>
            </a:rPr>
            <a:t>https://data.worldbank.org/indicator/IS.AIR.PSGR?end=2020&amp;start=1970&amp;view=chart</a:t>
          </a:r>
          <a:endParaRPr lang="en-US" sz="1100" kern="1200"/>
        </a:p>
      </dsp:txBody>
      <dsp:txXfrm>
        <a:off x="5835023" y="2670940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Project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Airline Crashes &amp; Fatalities affect Travelers?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342A8-A862-A2DE-F9DB-A247E8D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are the Facts?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are the myths?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D396FA5F-77AE-063C-FA53-3B23A2B0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9595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37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MYTHS</a:t>
            </a: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D396FA5F-77AE-063C-FA53-3B23A2B0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28554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27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Shows…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EF29B08-2523-A4FE-9A17-55FC200B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152298"/>
            <a:ext cx="10025398" cy="11400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Declines in fatalities AND incidents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Fatalities are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UNpredictable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incidents are predictable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3EB38-8B74-FCA2-CFC3-33043B8C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55" y="3184781"/>
            <a:ext cx="9923809" cy="37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Shows…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EF29B08-2523-A4FE-9A17-55FC200B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291720"/>
            <a:ext cx="10103881" cy="623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Passenger travel shows increase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F263C-2AB3-1BAC-B8D1-7FCB94BF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915121"/>
            <a:ext cx="10308344" cy="38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342A8-A862-A2DE-F9DB-A247E8D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Decrease Incidents</a:t>
            </a:r>
          </a:p>
          <a:p>
            <a:r>
              <a:rPr lang="en-US" sz="2000"/>
              <a:t>Publicize Air Travel</a:t>
            </a:r>
          </a:p>
        </p:txBody>
      </p:sp>
      <p:pic>
        <p:nvPicPr>
          <p:cNvPr id="37" name="Picture 36" descr="Plane in red circle">
            <a:extLst>
              <a:ext uri="{FF2B5EF4-FFF2-40B4-BE49-F238E27FC236}">
                <a16:creationId xmlns:a16="http://schemas.microsoft.com/office/drawing/2014/main" id="{1BBB868A-F344-63BC-0944-0E441BCCA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43" r="26742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33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 OF DATA</a:t>
            </a: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D396FA5F-77AE-063C-FA53-3B23A2B0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55963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82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</TotalTime>
  <Words>133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DSC640 Project task 2</vt:lpstr>
      <vt:lpstr>Do Airline Crashes &amp; Fatalities affect Travelers?</vt:lpstr>
      <vt:lpstr>FACTS</vt:lpstr>
      <vt:lpstr>MYTHS</vt:lpstr>
      <vt:lpstr>Data Shows…</vt:lpstr>
      <vt:lpstr>Data Shows…</vt:lpstr>
      <vt:lpstr>Solution</vt:lpstr>
      <vt:lpstr>SOURCES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11</cp:revision>
  <dcterms:created xsi:type="dcterms:W3CDTF">2022-09-10T15:11:19Z</dcterms:created>
  <dcterms:modified xsi:type="dcterms:W3CDTF">2022-10-09T13:37:15Z</dcterms:modified>
</cp:coreProperties>
</file>