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 &amp; 12</a:t>
            </a:r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Bullet Chart</a:t>
            </a:r>
          </a:p>
        </p:txBody>
      </p:sp>
    </p:spTree>
    <p:extLst>
      <p:ext uri="{BB962C8B-B14F-4D97-AF65-F5344CB8AC3E}">
        <p14:creationId xmlns:p14="http://schemas.microsoft.com/office/powerpoint/2010/main" val="8974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Box Plot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Bullet Chart</a:t>
            </a:r>
          </a:p>
        </p:txBody>
      </p:sp>
    </p:spTree>
    <p:extLst>
      <p:ext uri="{BB962C8B-B14F-4D97-AF65-F5344CB8AC3E}">
        <p14:creationId xmlns:p14="http://schemas.microsoft.com/office/powerpoint/2010/main" val="6679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Histogram</a:t>
            </a:r>
          </a:p>
        </p:txBody>
      </p:sp>
    </p:spTree>
    <p:extLst>
      <p:ext uri="{BB962C8B-B14F-4D97-AF65-F5344CB8AC3E}">
        <p14:creationId xmlns:p14="http://schemas.microsoft.com/office/powerpoint/2010/main" val="22339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dirty="0">
                <a:solidFill>
                  <a:srgbClr val="FFFFFF"/>
                </a:solidFill>
              </a:rPr>
              <a:t>Box Plot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56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Bullet Chart</a:t>
            </a:r>
          </a:p>
        </p:txBody>
      </p:sp>
    </p:spTree>
    <p:extLst>
      <p:ext uri="{BB962C8B-B14F-4D97-AF65-F5344CB8AC3E}">
        <p14:creationId xmlns:p14="http://schemas.microsoft.com/office/powerpoint/2010/main" val="369311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Histogram</a:t>
            </a:r>
          </a:p>
        </p:txBody>
      </p:sp>
    </p:spTree>
    <p:extLst>
      <p:ext uri="{BB962C8B-B14F-4D97-AF65-F5344CB8AC3E}">
        <p14:creationId xmlns:p14="http://schemas.microsoft.com/office/powerpoint/2010/main" val="12027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dirty="0">
                <a:solidFill>
                  <a:srgbClr val="FFFFFF"/>
                </a:solidFill>
              </a:rPr>
              <a:t>Box Plot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59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33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DSC640 Weekly Assignment</vt:lpstr>
      <vt:lpstr>PowerBI Histogram</vt:lpstr>
      <vt:lpstr>PowerBI Box Plot </vt:lpstr>
      <vt:lpstr>PowerBI Bullet Chart</vt:lpstr>
      <vt:lpstr>Python Histogram</vt:lpstr>
      <vt:lpstr>Python Box Plot </vt:lpstr>
      <vt:lpstr>Python Bullet Chart</vt:lpstr>
      <vt:lpstr>R Histogram</vt:lpstr>
      <vt:lpstr>R Box Plot </vt:lpstr>
      <vt:lpstr>R Bullet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13</cp:revision>
  <dcterms:created xsi:type="dcterms:W3CDTF">2022-09-10T15:11:19Z</dcterms:created>
  <dcterms:modified xsi:type="dcterms:W3CDTF">2022-10-19T14:28:28Z</dcterms:modified>
</cp:coreProperties>
</file>