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&amp; 6</a:t>
            </a:r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Stacked </a:t>
            </a:r>
            <a:r>
              <a:rPr lang="en-US" sz="2600" dirty="0">
                <a:solidFill>
                  <a:srgbClr val="FFFFFF"/>
                </a:solidFill>
              </a:rPr>
              <a:t>Area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B7CF2-7BEC-CEFA-E82F-73283E22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17" y="1086143"/>
            <a:ext cx="7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E2D8B-0434-778C-E1F8-2E450EDE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83" y="1125823"/>
            <a:ext cx="8259667" cy="46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Area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3A42A-41E0-CEFB-2774-62C6D6DC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38" y="1513754"/>
            <a:ext cx="8308871" cy="36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Stacked </a:t>
            </a:r>
            <a:r>
              <a:rPr lang="en-US" sz="2600" dirty="0">
                <a:solidFill>
                  <a:srgbClr val="FFFFFF"/>
                </a:solidFill>
              </a:rPr>
              <a:t>Area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920A0-A180-4B9A-36C9-592E408A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32" y="1527858"/>
            <a:ext cx="8013088" cy="42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5E393-AE38-3AF3-DB07-D5239A0B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53" y="1459725"/>
            <a:ext cx="8296454" cy="39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dirty="0">
                <a:solidFill>
                  <a:srgbClr val="FFFFFF"/>
                </a:solidFill>
              </a:rPr>
              <a:t>Area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AACEB-41F0-FFBB-2ECB-6C542B08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984508"/>
            <a:ext cx="8189697" cy="54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Stacked </a:t>
            </a:r>
            <a:r>
              <a:rPr lang="en-US" sz="2600" dirty="0">
                <a:solidFill>
                  <a:srgbClr val="FFFFFF"/>
                </a:solidFill>
              </a:rPr>
              <a:t>Area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24D0-A79B-E4B8-3E6F-E9EF986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55" y="1369762"/>
            <a:ext cx="7270206" cy="48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6D049-AA23-EF17-D975-2028A68C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62" y="1376619"/>
            <a:ext cx="6657143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dirty="0">
                <a:solidFill>
                  <a:srgbClr val="FFFFFF"/>
                </a:solidFill>
              </a:rPr>
              <a:t>Area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EAA0A-9F22-4035-DF4D-524FD630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99" y="1357571"/>
            <a:ext cx="6695238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39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DSC640 Weekly Assignment</vt:lpstr>
      <vt:lpstr>PowerBI Treemap Chart</vt:lpstr>
      <vt:lpstr>PowerBI Area Chart</vt:lpstr>
      <vt:lpstr>PowerBI Stacked Area Chart</vt:lpstr>
      <vt:lpstr>Python Treemap Chart</vt:lpstr>
      <vt:lpstr>Python Area Chart</vt:lpstr>
      <vt:lpstr>Python Stacked Area Chart</vt:lpstr>
      <vt:lpstr>R Treemap Chart</vt:lpstr>
      <vt:lpstr>R Area Chart</vt:lpstr>
      <vt:lpstr>R Stacked Area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9</cp:revision>
  <dcterms:created xsi:type="dcterms:W3CDTF">2022-09-10T15:11:19Z</dcterms:created>
  <dcterms:modified xsi:type="dcterms:W3CDTF">2022-10-03T17:52:30Z</dcterms:modified>
</cp:coreProperties>
</file>