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 &amp; 8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29B72-33CB-805D-1005-64B0490D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71" y="1414066"/>
            <a:ext cx="8276190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5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Scatter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C7BE-69D9-C7BF-C3A8-D3426D40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93" y="946600"/>
            <a:ext cx="8360447" cy="46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Bubble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0AC8D-E3B5-ECE8-FFE2-26550472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48" y="1546309"/>
            <a:ext cx="7038095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C3543-7E51-7A80-3F7D-4D8F92A7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8" y="1022791"/>
            <a:ext cx="8666212" cy="50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Scatter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F403B-E71D-167E-2BA0-EED16988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5" y="1308782"/>
            <a:ext cx="8429685" cy="45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Bubble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517D9-086F-6DD5-969E-7F966765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99" y="1576873"/>
            <a:ext cx="8611300" cy="41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D5F92-9C42-2A0A-2636-8C9D3E1A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938253"/>
            <a:ext cx="7906590" cy="55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2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Scatter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67CF9-0F55-4A97-0037-70501435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30" y="1310657"/>
            <a:ext cx="686666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dirty="0">
                <a:solidFill>
                  <a:srgbClr val="FFFFFF"/>
                </a:solidFill>
              </a:rPr>
              <a:t>Bubble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41F87-A03A-6026-918C-20F8FA6F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56" y="1638524"/>
            <a:ext cx="659047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6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27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DSC640 Weekly Assignment</vt:lpstr>
      <vt:lpstr>PowerBI Scatter</vt:lpstr>
      <vt:lpstr>PowerBI Bubble</vt:lpstr>
      <vt:lpstr>PowerBI Density</vt:lpstr>
      <vt:lpstr>Python Scatter</vt:lpstr>
      <vt:lpstr>Python Bubble</vt:lpstr>
      <vt:lpstr>Python Density</vt:lpstr>
      <vt:lpstr>R Scatter</vt:lpstr>
      <vt:lpstr>R Bubble</vt:lpstr>
      <vt:lpstr>R Density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13</cp:revision>
  <dcterms:created xsi:type="dcterms:W3CDTF">2022-09-10T15:11:19Z</dcterms:created>
  <dcterms:modified xsi:type="dcterms:W3CDTF">2022-10-23T14:54:08Z</dcterms:modified>
</cp:coreProperties>
</file>