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99"/>
    <a:srgbClr val="99FF33"/>
    <a:srgbClr val="CC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6120" autoAdjust="0"/>
  </p:normalViewPr>
  <p:slideViewPr>
    <p:cSldViewPr>
      <p:cViewPr>
        <p:scale>
          <a:sx n="130" d="100"/>
          <a:sy n="130" d="100"/>
        </p:scale>
        <p:origin x="1266" y="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3384F3-E5F0-4F98-A64C-5D00DA1E8298}" type="doc">
      <dgm:prSet loTypeId="urn:microsoft.com/office/officeart/2005/8/layout/hierarchy1" loCatId="hierarchy" qsTypeId="urn:microsoft.com/office/officeart/2005/8/quickstyle/3d4" qsCatId="3D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C299FA8-1C61-46BB-8FBF-96768E6D4EA0}">
      <dgm:prSet phldrT="[Text]"/>
      <dgm:spPr>
        <a:solidFill>
          <a:srgbClr val="99FF33">
            <a:alpha val="89804"/>
          </a:srgbClr>
        </a:solidFill>
      </dgm:spPr>
      <dgm:t>
        <a:bodyPr/>
        <a:lstStyle/>
        <a:p>
          <a:r>
            <a:rPr lang="en-GB" dirty="0" smtClean="0"/>
            <a:t>MRS. TARA PELEMBE</a:t>
          </a:r>
        </a:p>
        <a:p>
          <a:r>
            <a:rPr lang="en-GB" dirty="0" smtClean="0"/>
            <a:t>Director of Environmental Management</a:t>
          </a:r>
        </a:p>
        <a:p>
          <a:endParaRPr lang="en-GB" dirty="0" smtClean="0"/>
        </a:p>
        <a:p>
          <a:endParaRPr lang="en-GB" dirty="0" smtClean="0"/>
        </a:p>
        <a:p>
          <a:endParaRPr lang="en-GB" dirty="0" smtClean="0"/>
        </a:p>
        <a:p>
          <a:endParaRPr lang="en-GB" dirty="0" smtClean="0"/>
        </a:p>
        <a:p>
          <a:endParaRPr lang="en-US" dirty="0"/>
        </a:p>
      </dgm:t>
    </dgm:pt>
    <dgm:pt modelId="{1E3159FC-7AB1-4922-9961-0FA0305F02CE}" type="parTrans" cxnId="{6EB9B40F-1301-4A65-BEB4-85563229A8FF}">
      <dgm:prSet/>
      <dgm:spPr/>
      <dgm:t>
        <a:bodyPr/>
        <a:lstStyle/>
        <a:p>
          <a:endParaRPr lang="en-US"/>
        </a:p>
      </dgm:t>
    </dgm:pt>
    <dgm:pt modelId="{F21406A1-AA7C-43D6-AC78-8D989E622341}" type="sibTrans" cxnId="{6EB9B40F-1301-4A65-BEB4-85563229A8FF}">
      <dgm:prSet/>
      <dgm:spPr/>
      <dgm:t>
        <a:bodyPr/>
        <a:lstStyle/>
        <a:p>
          <a:endParaRPr lang="en-US"/>
        </a:p>
      </dgm:t>
    </dgm:pt>
    <dgm:pt modelId="{64A13FB5-70AA-4DE1-9017-A8A5332C4BBC}">
      <dgm:prSet/>
      <dgm:spPr>
        <a:solidFill>
          <a:srgbClr val="CCFF33"/>
        </a:solidFill>
      </dgm:spPr>
      <dgm:t>
        <a:bodyPr/>
        <a:lstStyle/>
        <a:p>
          <a:r>
            <a:rPr lang="en-GB" dirty="0" smtClean="0"/>
            <a:t>Dr. Nikki Chapman</a:t>
          </a:r>
        </a:p>
        <a:p>
          <a:r>
            <a:rPr lang="en-GB" dirty="0" smtClean="0"/>
            <a:t>Manager, Nature Conservation Division</a:t>
          </a:r>
        </a:p>
        <a:p>
          <a:endParaRPr lang="en-GB" dirty="0" smtClean="0"/>
        </a:p>
        <a:p>
          <a:endParaRPr lang="en-GB" dirty="0" smtClean="0"/>
        </a:p>
        <a:p>
          <a:endParaRPr lang="en-GB" dirty="0" smtClean="0"/>
        </a:p>
        <a:p>
          <a:endParaRPr lang="en-GB" dirty="0" smtClean="0"/>
        </a:p>
        <a:p>
          <a:endParaRPr lang="en-US" dirty="0"/>
        </a:p>
      </dgm:t>
    </dgm:pt>
    <dgm:pt modelId="{8DE7874E-3A6A-41B5-AC51-22BBAE0E9EE9}" type="parTrans" cxnId="{0924722A-C244-4247-A8CD-7F81EEDBCB11}">
      <dgm:prSet/>
      <dgm:spPr>
        <a:ln>
          <a:solidFill>
            <a:srgbClr val="92D050"/>
          </a:solidFill>
        </a:ln>
      </dgm:spPr>
      <dgm:t>
        <a:bodyPr/>
        <a:lstStyle/>
        <a:p>
          <a:endParaRPr lang="en-US"/>
        </a:p>
      </dgm:t>
    </dgm:pt>
    <dgm:pt modelId="{6A6479F1-B1E0-46C0-A765-F004FDA6138D}" type="sibTrans" cxnId="{0924722A-C244-4247-A8CD-7F81EEDBCB11}">
      <dgm:prSet/>
      <dgm:spPr/>
      <dgm:t>
        <a:bodyPr/>
        <a:lstStyle/>
        <a:p>
          <a:endParaRPr lang="en-US"/>
        </a:p>
      </dgm:t>
    </dgm:pt>
    <dgm:pt modelId="{64AE9313-D07E-4083-995F-3FE4A8B56EA7}">
      <dgm:prSet/>
      <dgm:spPr>
        <a:solidFill>
          <a:srgbClr val="FFFF99">
            <a:alpha val="89804"/>
          </a:srgbClr>
        </a:solidFill>
        <a:ln>
          <a:solidFill>
            <a:srgbClr val="FFC000"/>
          </a:solidFill>
        </a:ln>
      </dgm:spPr>
      <dgm:t>
        <a:bodyPr anchor="t" anchorCtr="1"/>
        <a:lstStyle/>
        <a:p>
          <a:endParaRPr lang="en-GB" dirty="0" smtClean="0"/>
        </a:p>
        <a:p>
          <a:r>
            <a:rPr lang="en-GB" dirty="0" smtClean="0"/>
            <a:t>IAN RUMMERY</a:t>
          </a:r>
        </a:p>
        <a:p>
          <a:r>
            <a:rPr lang="en-GB" dirty="0" smtClean="0"/>
            <a:t>Manager, Environmental Risk Management Division</a:t>
          </a:r>
          <a:endParaRPr lang="en-US" dirty="0"/>
        </a:p>
      </dgm:t>
    </dgm:pt>
    <dgm:pt modelId="{17582993-80EC-407F-8A19-B76B983AE43F}" type="parTrans" cxnId="{0B72B8D9-7C4D-4BFB-946D-A4DB8CE68641}">
      <dgm:prSet/>
      <dgm:spPr>
        <a:ln>
          <a:solidFill>
            <a:srgbClr val="92D050"/>
          </a:solidFill>
        </a:ln>
      </dgm:spPr>
      <dgm:t>
        <a:bodyPr/>
        <a:lstStyle/>
        <a:p>
          <a:endParaRPr lang="en-US"/>
        </a:p>
      </dgm:t>
    </dgm:pt>
    <dgm:pt modelId="{7F3B232A-6A18-47F5-9CBB-E26365C0F9A6}" type="sibTrans" cxnId="{0B72B8D9-7C4D-4BFB-946D-A4DB8CE68641}">
      <dgm:prSet/>
      <dgm:spPr/>
      <dgm:t>
        <a:bodyPr/>
        <a:lstStyle/>
        <a:p>
          <a:endParaRPr lang="en-US"/>
        </a:p>
      </dgm:t>
    </dgm:pt>
    <dgm:pt modelId="{BA769C3E-F5B2-4F95-8955-1C4519BB91E3}" type="asst">
      <dgm:prSet/>
      <dgm:spPr>
        <a:solidFill>
          <a:srgbClr val="00B0F0"/>
        </a:solidFill>
        <a:ln>
          <a:solidFill>
            <a:srgbClr val="0070C0"/>
          </a:solidFill>
        </a:ln>
      </dgm:spPr>
      <dgm:t>
        <a:bodyPr/>
        <a:lstStyle/>
        <a:p>
          <a:r>
            <a:rPr lang="en-GB" dirty="0" smtClean="0"/>
            <a:t>MRS ELIZABETH CLINGHAM</a:t>
          </a:r>
        </a:p>
        <a:p>
          <a:r>
            <a:rPr lang="en-GB" dirty="0" smtClean="0"/>
            <a:t>Marine Conservation Officer</a:t>
          </a:r>
        </a:p>
        <a:p>
          <a:endParaRPr lang="en-GB" dirty="0" smtClean="0"/>
        </a:p>
        <a:p>
          <a:endParaRPr lang="en-GB" dirty="0" smtClean="0"/>
        </a:p>
        <a:p>
          <a:endParaRPr lang="en-GB" dirty="0" smtClean="0"/>
        </a:p>
        <a:p>
          <a:endParaRPr lang="en-US" dirty="0"/>
        </a:p>
      </dgm:t>
    </dgm:pt>
    <dgm:pt modelId="{CDFC17B8-135E-4D7A-B057-BD33A2F21D9B}" type="parTrans" cxnId="{C1939813-14D8-4457-9078-3E7512D739CD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3420316-2CAE-46E3-9AA0-23F9BBD55FB0}" type="sibTrans" cxnId="{C1939813-14D8-4457-9078-3E7512D739CD}">
      <dgm:prSet/>
      <dgm:spPr/>
      <dgm:t>
        <a:bodyPr/>
        <a:lstStyle/>
        <a:p>
          <a:endParaRPr lang="en-US"/>
        </a:p>
      </dgm:t>
    </dgm:pt>
    <dgm:pt modelId="{EEC12B5A-DEBB-421E-891B-F93C27107988}" type="asst">
      <dgm:prSet/>
      <dgm:spPr>
        <a:solidFill>
          <a:srgbClr val="CCFF33">
            <a:alpha val="89804"/>
          </a:srgbClr>
        </a:solidFill>
      </dgm:spPr>
      <dgm:t>
        <a:bodyPr/>
        <a:lstStyle/>
        <a:p>
          <a:r>
            <a:rPr lang="en-GB" dirty="0" smtClean="0"/>
            <a:t>MR GARETH JOHNSON</a:t>
          </a:r>
        </a:p>
        <a:p>
          <a:r>
            <a:rPr lang="en-GB" dirty="0" smtClean="0"/>
            <a:t>Environmental Assistant  (Monitoring &amp; Assessment)</a:t>
          </a:r>
        </a:p>
        <a:p>
          <a:endParaRPr lang="en-GB" dirty="0" smtClean="0"/>
        </a:p>
        <a:p>
          <a:endParaRPr lang="en-GB" dirty="0" smtClean="0"/>
        </a:p>
        <a:p>
          <a:endParaRPr lang="en-GB" dirty="0" smtClean="0"/>
        </a:p>
        <a:p>
          <a:endParaRPr lang="en-GB" dirty="0" smtClean="0"/>
        </a:p>
        <a:p>
          <a:endParaRPr lang="en-US" dirty="0"/>
        </a:p>
      </dgm:t>
    </dgm:pt>
    <dgm:pt modelId="{892501EB-AB43-453A-93C4-1B4E4A526300}" type="parTrans" cxnId="{A0D79CAC-1782-47FD-BEA2-E0A736902116}">
      <dgm:prSet/>
      <dgm:spPr>
        <a:ln>
          <a:solidFill>
            <a:srgbClr val="92D050"/>
          </a:solidFill>
        </a:ln>
      </dgm:spPr>
      <dgm:t>
        <a:bodyPr/>
        <a:lstStyle/>
        <a:p>
          <a:endParaRPr lang="en-US"/>
        </a:p>
      </dgm:t>
    </dgm:pt>
    <dgm:pt modelId="{E3140D68-4833-4B51-A471-F3263FA0C794}" type="sibTrans" cxnId="{A0D79CAC-1782-47FD-BEA2-E0A736902116}">
      <dgm:prSet/>
      <dgm:spPr/>
      <dgm:t>
        <a:bodyPr/>
        <a:lstStyle/>
        <a:p>
          <a:endParaRPr lang="en-US"/>
        </a:p>
      </dgm:t>
    </dgm:pt>
    <dgm:pt modelId="{9D44680B-AE70-49D1-87DC-645141BA8D72}" type="asst">
      <dgm:prSet/>
      <dgm:spPr>
        <a:solidFill>
          <a:srgbClr val="FFFF99">
            <a:alpha val="90000"/>
          </a:srgb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 smtClean="0">
              <a:latin typeface="+mn-lt"/>
              <a:cs typeface="Arial" pitchFamily="34" charset="0"/>
            </a:rPr>
            <a:t>MARCOS HENRY </a:t>
          </a:r>
        </a:p>
        <a:p>
          <a:r>
            <a:rPr lang="en-GB" dirty="0" smtClean="0">
              <a:latin typeface="+mn-lt"/>
              <a:ea typeface="Times New Roman" pitchFamily="18" charset="0"/>
              <a:cs typeface="Arial" pitchFamily="34" charset="0"/>
            </a:rPr>
            <a:t>Meteorological </a:t>
          </a:r>
          <a:r>
            <a:rPr lang="en-US" dirty="0" smtClean="0">
              <a:latin typeface="+mn-lt"/>
              <a:cs typeface="Arial" pitchFamily="34" charset="0"/>
            </a:rPr>
            <a:t> Office Manager</a:t>
          </a:r>
        </a:p>
        <a:p>
          <a:endParaRPr lang="en-GB" dirty="0" smtClean="0">
            <a:latin typeface="+mn-lt"/>
            <a:cs typeface="Arial" pitchFamily="34" charset="0"/>
          </a:endParaRPr>
        </a:p>
        <a:p>
          <a:endParaRPr lang="en-GB" dirty="0" smtClean="0">
            <a:latin typeface="+mn-lt"/>
            <a:cs typeface="Arial" pitchFamily="34" charset="0"/>
          </a:endParaRPr>
        </a:p>
        <a:p>
          <a:endParaRPr lang="en-GB" dirty="0" smtClean="0">
            <a:latin typeface="+mn-lt"/>
            <a:cs typeface="Arial" pitchFamily="34" charset="0"/>
          </a:endParaRPr>
        </a:p>
        <a:p>
          <a:endParaRPr lang="en-US" dirty="0">
            <a:latin typeface="+mn-lt"/>
          </a:endParaRPr>
        </a:p>
      </dgm:t>
    </dgm:pt>
    <dgm:pt modelId="{606ACCAD-0CC2-4247-A5D7-4CF0D481DB89}" type="parTrans" cxnId="{70DFF9F6-96A7-4D8C-92D7-9AF9DC96E6F5}">
      <dgm:prSet/>
      <dgm:spPr>
        <a:ln>
          <a:solidFill>
            <a:srgbClr val="FFC000"/>
          </a:solidFill>
        </a:ln>
      </dgm:spPr>
      <dgm:t>
        <a:bodyPr/>
        <a:lstStyle/>
        <a:p>
          <a:endParaRPr lang="en-US"/>
        </a:p>
      </dgm:t>
    </dgm:pt>
    <dgm:pt modelId="{E09122B5-A412-4E10-86FA-B60B975302A7}" type="sibTrans" cxnId="{70DFF9F6-96A7-4D8C-92D7-9AF9DC96E6F5}">
      <dgm:prSet/>
      <dgm:spPr/>
      <dgm:t>
        <a:bodyPr/>
        <a:lstStyle/>
        <a:p>
          <a:endParaRPr lang="en-US"/>
        </a:p>
      </dgm:t>
    </dgm:pt>
    <dgm:pt modelId="{9A11F32F-178B-4AA6-8360-10849B6FD06F}">
      <dgm:prSet/>
      <dgm:spPr>
        <a:solidFill>
          <a:srgbClr val="00B0F0"/>
        </a:solidFill>
        <a:ln>
          <a:solidFill>
            <a:srgbClr val="0070C0"/>
          </a:solidFill>
        </a:ln>
      </dgm:spPr>
      <dgm:t>
        <a:bodyPr/>
        <a:lstStyle/>
        <a:p>
          <a:r>
            <a:rPr lang="en-GB" dirty="0" smtClean="0"/>
            <a:t>MISS LEEANN HENRY</a:t>
          </a:r>
        </a:p>
        <a:p>
          <a:r>
            <a:rPr lang="en-GB" dirty="0" smtClean="0"/>
            <a:t>Marine Conservation Assistant</a:t>
          </a:r>
        </a:p>
        <a:p>
          <a:endParaRPr lang="en-GB" dirty="0" smtClean="0"/>
        </a:p>
        <a:p>
          <a:endParaRPr lang="en-GB" dirty="0" smtClean="0"/>
        </a:p>
        <a:p>
          <a:endParaRPr lang="en-GB" dirty="0" smtClean="0"/>
        </a:p>
        <a:p>
          <a:endParaRPr lang="en-GB" dirty="0" smtClean="0"/>
        </a:p>
        <a:p>
          <a:endParaRPr lang="en-US" dirty="0"/>
        </a:p>
      </dgm:t>
    </dgm:pt>
    <dgm:pt modelId="{D2846769-1229-47D7-B2E2-B6EAEB67FDEC}" type="parTrans" cxnId="{FE7BDE7E-441C-43F4-9742-B3C2BB7A4486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EC93625F-1DBE-4E32-A73D-E87759FE5919}" type="sibTrans" cxnId="{FE7BDE7E-441C-43F4-9742-B3C2BB7A4486}">
      <dgm:prSet/>
      <dgm:spPr/>
      <dgm:t>
        <a:bodyPr/>
        <a:lstStyle/>
        <a:p>
          <a:endParaRPr lang="en-US"/>
        </a:p>
      </dgm:t>
    </dgm:pt>
    <dgm:pt modelId="{9A26F66A-D09A-43BC-AAD6-9799484F1801}">
      <dgm:prSet/>
      <dgm:spPr>
        <a:solidFill>
          <a:srgbClr val="00B0F0"/>
        </a:solidFill>
        <a:ln>
          <a:solidFill>
            <a:srgbClr val="0070C0"/>
          </a:solidFill>
        </a:ln>
      </dgm:spPr>
      <dgm:t>
        <a:bodyPr/>
        <a:lstStyle/>
        <a:p>
          <a:r>
            <a:rPr lang="en-GB" dirty="0" smtClean="0"/>
            <a:t>MISS ANNALEA BEARD</a:t>
          </a:r>
        </a:p>
        <a:p>
          <a:r>
            <a:rPr lang="en-GB" dirty="0" smtClean="0"/>
            <a:t>Marine Conservation Assistant</a:t>
          </a:r>
        </a:p>
        <a:p>
          <a:endParaRPr lang="en-GB" dirty="0" smtClean="0"/>
        </a:p>
        <a:p>
          <a:endParaRPr lang="en-GB" dirty="0" smtClean="0"/>
        </a:p>
        <a:p>
          <a:endParaRPr lang="en-GB" dirty="0" smtClean="0"/>
        </a:p>
        <a:p>
          <a:endParaRPr lang="en-US" dirty="0"/>
        </a:p>
      </dgm:t>
    </dgm:pt>
    <dgm:pt modelId="{CB9A57D8-9F66-4EBD-8C0A-CB149D61B259}" type="parTrans" cxnId="{E197B1B9-E1CC-41B6-AAD5-BCBA3CB14F24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BEA4CADB-F69F-43E7-84E8-9327BF8AF1E8}" type="sibTrans" cxnId="{E197B1B9-E1CC-41B6-AAD5-BCBA3CB14F24}">
      <dgm:prSet/>
      <dgm:spPr/>
      <dgm:t>
        <a:bodyPr/>
        <a:lstStyle/>
        <a:p>
          <a:endParaRPr lang="en-US"/>
        </a:p>
      </dgm:t>
    </dgm:pt>
    <dgm:pt modelId="{67E9ED64-F793-4FF2-ACB1-D01AE1A67ECA}">
      <dgm:prSet/>
      <dgm:spPr>
        <a:solidFill>
          <a:srgbClr val="FFFF99">
            <a:alpha val="90000"/>
          </a:srgbClr>
        </a:solidFill>
        <a:ln>
          <a:solidFill>
            <a:srgbClr val="FFC000"/>
          </a:solidFill>
        </a:ln>
      </dgm:spPr>
      <dgm:t>
        <a:bodyPr/>
        <a:lstStyle/>
        <a:p>
          <a:r>
            <a:rPr lang="en-GB" smtClean="0">
              <a:latin typeface="+mn-lt"/>
              <a:ea typeface="Times New Roman" pitchFamily="18" charset="0"/>
              <a:cs typeface="Times New Roman" pitchFamily="18" charset="0"/>
            </a:rPr>
            <a:t>MARVIN BENJAMIN</a:t>
          </a:r>
        </a:p>
        <a:p>
          <a:pPr rtl="0"/>
          <a:r>
            <a:rPr kumimoji="0" lang="en-GB" b="0" i="0" u="none" strike="noStrike" cap="none" normalizeH="0" baseline="0" smtClean="0">
              <a:ln/>
              <a:effectLst/>
              <a:latin typeface="+mn-lt"/>
              <a:ea typeface="Times New Roman" pitchFamily="18" charset="0"/>
              <a:cs typeface="Times New Roman" pitchFamily="18" charset="0"/>
            </a:rPr>
            <a:t>Meteorological Scientific Observing Officer</a:t>
          </a:r>
          <a:endParaRPr kumimoji="0" lang="en-GB" b="0" i="0" u="none" strike="noStrike" cap="none" normalizeH="0" baseline="0" smtClean="0">
            <a:ln/>
            <a:effectLst/>
            <a:latin typeface="+mn-lt"/>
            <a:cs typeface="Times New Roman" pitchFamily="18" charset="0"/>
          </a:endParaRPr>
        </a:p>
        <a:p>
          <a:pPr rtl="0"/>
          <a:endParaRPr kumimoji="0" lang="en-GB" b="0" i="0" u="none" strike="noStrike" cap="none" normalizeH="0" baseline="0" smtClean="0">
            <a:ln/>
            <a:effectLst/>
            <a:latin typeface="+mn-lt"/>
            <a:cs typeface="Times New Roman" pitchFamily="18" charset="0"/>
          </a:endParaRPr>
        </a:p>
        <a:p>
          <a:pPr rtl="0"/>
          <a:endParaRPr kumimoji="0" lang="en-GB" b="0" i="0" u="none" strike="noStrike" cap="none" normalizeH="0" baseline="0" smtClean="0">
            <a:ln/>
            <a:effectLst/>
            <a:latin typeface="+mn-lt"/>
            <a:cs typeface="Times New Roman" pitchFamily="18" charset="0"/>
          </a:endParaRPr>
        </a:p>
        <a:p>
          <a:pPr rtl="0"/>
          <a:endParaRPr kumimoji="0" lang="en-GB" b="0" i="0" u="none" strike="noStrike" cap="none" normalizeH="0" baseline="0" smtClean="0">
            <a:ln/>
            <a:effectLst/>
            <a:latin typeface="+mn-lt"/>
            <a:cs typeface="Times New Roman" pitchFamily="18" charset="0"/>
          </a:endParaRPr>
        </a:p>
        <a:p>
          <a:pPr rtl="0"/>
          <a:endParaRPr lang="en-US" dirty="0">
            <a:latin typeface="+mn-lt"/>
          </a:endParaRPr>
        </a:p>
      </dgm:t>
    </dgm:pt>
    <dgm:pt modelId="{2A738E59-6754-4909-85B3-2D2909706E90}" type="parTrans" cxnId="{DB7A72E6-430E-4512-A6A7-41A424B098EA}">
      <dgm:prSet/>
      <dgm:spPr>
        <a:ln>
          <a:solidFill>
            <a:srgbClr val="FFC000"/>
          </a:solidFill>
        </a:ln>
      </dgm:spPr>
      <dgm:t>
        <a:bodyPr/>
        <a:lstStyle/>
        <a:p>
          <a:endParaRPr lang="en-US"/>
        </a:p>
      </dgm:t>
    </dgm:pt>
    <dgm:pt modelId="{83912AAC-2976-453C-B6B5-AE77559CB29C}" type="sibTrans" cxnId="{DB7A72E6-430E-4512-A6A7-41A424B098EA}">
      <dgm:prSet/>
      <dgm:spPr/>
      <dgm:t>
        <a:bodyPr/>
        <a:lstStyle/>
        <a:p>
          <a:endParaRPr lang="en-US"/>
        </a:p>
      </dgm:t>
    </dgm:pt>
    <dgm:pt modelId="{DFAB123C-A4E5-4D5E-9A41-943816453EA3}">
      <dgm:prSet/>
      <dgm:spPr>
        <a:solidFill>
          <a:srgbClr val="FFFF99">
            <a:alpha val="90000"/>
          </a:srgbClr>
        </a:solidFill>
        <a:ln>
          <a:solidFill>
            <a:srgbClr val="FFC000"/>
          </a:solidFill>
        </a:ln>
      </dgm:spPr>
      <dgm:t>
        <a:bodyPr/>
        <a:lstStyle/>
        <a:p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dirty="0" smtClean="0">
              <a:latin typeface="+mn-lt"/>
              <a:ea typeface="Times New Roman" pitchFamily="18" charset="0"/>
              <a:cs typeface="Times New Roman" pitchFamily="18" charset="0"/>
            </a:rPr>
            <a:t>GARY MERCURY</a:t>
          </a:r>
          <a:endParaRPr kumimoji="0" lang="en-GB" b="0" i="0" u="none" strike="noStrike" cap="none" normalizeH="0" baseline="0" dirty="0" smtClean="0">
            <a:ln/>
            <a:effectLst/>
            <a:latin typeface="+mn-lt"/>
            <a:ea typeface="Times New Roman" pitchFamily="18" charset="0"/>
            <a:cs typeface="Times New Roman" pitchFamily="18" charset="0"/>
          </a:endParaRPr>
        </a:p>
        <a:p>
          <a:pPr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GB" b="0" i="0" u="none" strike="noStrike" cap="none" normalizeH="0" baseline="0" dirty="0" smtClean="0">
              <a:ln/>
              <a:effectLst/>
              <a:latin typeface="+mn-lt"/>
              <a:ea typeface="Times New Roman" pitchFamily="18" charset="0"/>
              <a:cs typeface="Times New Roman" pitchFamily="18" charset="0"/>
            </a:rPr>
            <a:t>Handyman/Cleaner</a:t>
          </a:r>
        </a:p>
        <a:p>
          <a:pPr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0" lang="en-GB" b="0" i="0" u="none" strike="noStrike" cap="none" normalizeH="0" baseline="0" dirty="0" smtClean="0">
            <a:ln/>
            <a:effectLst/>
            <a:latin typeface="+mn-lt"/>
            <a:cs typeface="Times New Roman" pitchFamily="18" charset="0"/>
          </a:endParaRPr>
        </a:p>
        <a:p>
          <a:pPr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0" lang="en-GB" b="0" i="0" u="none" strike="noStrike" cap="none" normalizeH="0" baseline="0" dirty="0" smtClean="0">
            <a:ln/>
            <a:effectLst/>
            <a:latin typeface="+mn-lt"/>
            <a:cs typeface="Times New Roman" pitchFamily="18" charset="0"/>
          </a:endParaRPr>
        </a:p>
        <a:p>
          <a:pPr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0" lang="en-GB" b="0" i="0" u="none" strike="noStrike" cap="none" normalizeH="0" baseline="0" dirty="0" smtClean="0">
            <a:ln/>
            <a:effectLst/>
            <a:latin typeface="+mn-lt"/>
            <a:cs typeface="Times New Roman" pitchFamily="18" charset="0"/>
          </a:endParaRPr>
        </a:p>
        <a:p>
          <a:pPr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0" lang="en-GB" b="0" i="0" u="none" strike="noStrike" cap="none" normalizeH="0" baseline="0" dirty="0" smtClean="0">
            <a:ln/>
            <a:effectLst/>
            <a:latin typeface="+mn-lt"/>
            <a:cs typeface="Times New Roman" pitchFamily="18" charset="0"/>
          </a:endParaRPr>
        </a:p>
        <a:p>
          <a:pPr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dirty="0">
            <a:latin typeface="+mn-lt"/>
          </a:endParaRPr>
        </a:p>
      </dgm:t>
    </dgm:pt>
    <dgm:pt modelId="{75F27987-045F-44EC-B677-DC1BD2765A28}" type="parTrans" cxnId="{A777C034-C16C-433D-8B82-C86A9DDAB33E}">
      <dgm:prSet/>
      <dgm:spPr>
        <a:ln>
          <a:solidFill>
            <a:srgbClr val="FFC000"/>
          </a:solidFill>
        </a:ln>
      </dgm:spPr>
      <dgm:t>
        <a:bodyPr/>
        <a:lstStyle/>
        <a:p>
          <a:endParaRPr lang="en-US"/>
        </a:p>
      </dgm:t>
    </dgm:pt>
    <dgm:pt modelId="{E8E0E031-6A8E-479B-BECB-35019ACD4ACE}" type="sibTrans" cxnId="{A777C034-C16C-433D-8B82-C86A9DDAB33E}">
      <dgm:prSet/>
      <dgm:spPr/>
      <dgm:t>
        <a:bodyPr/>
        <a:lstStyle/>
        <a:p>
          <a:endParaRPr lang="en-US"/>
        </a:p>
      </dgm:t>
    </dgm:pt>
    <dgm:pt modelId="{D32E6C7D-D820-48CC-979A-FD501B610B7F}" type="asst">
      <dgm:prSet/>
      <dgm:spPr>
        <a:solidFill>
          <a:srgbClr val="CCFF33">
            <a:alpha val="89804"/>
          </a:srgbClr>
        </a:solidFill>
      </dgm:spPr>
      <dgm:t>
        <a:bodyPr/>
        <a:lstStyle/>
        <a:p>
          <a:r>
            <a:rPr lang="en-GB" dirty="0" smtClean="0"/>
            <a:t>Environmental Assistant</a:t>
          </a:r>
        </a:p>
        <a:p>
          <a:r>
            <a:rPr lang="en-GB" dirty="0" smtClean="0"/>
            <a:t>(Policies and </a:t>
          </a:r>
        </a:p>
        <a:p>
          <a:r>
            <a:rPr lang="en-GB" dirty="0" smtClean="0"/>
            <a:t>Promotion)</a:t>
          </a:r>
          <a:endParaRPr lang="en-US" dirty="0"/>
        </a:p>
      </dgm:t>
    </dgm:pt>
    <dgm:pt modelId="{046045DE-F19B-43CD-AB67-148E9B82FB66}" type="sibTrans" cxnId="{ABF6434A-0A54-4092-8894-640F58674C32}">
      <dgm:prSet/>
      <dgm:spPr/>
      <dgm:t>
        <a:bodyPr/>
        <a:lstStyle/>
        <a:p>
          <a:endParaRPr lang="en-US"/>
        </a:p>
      </dgm:t>
    </dgm:pt>
    <dgm:pt modelId="{E03D719D-3E3F-4287-91A2-5C464465B1CA}" type="parTrans" cxnId="{ABF6434A-0A54-4092-8894-640F58674C32}">
      <dgm:prSet/>
      <dgm:spPr>
        <a:ln>
          <a:solidFill>
            <a:srgbClr val="92D050"/>
          </a:solidFill>
        </a:ln>
      </dgm:spPr>
      <dgm:t>
        <a:bodyPr/>
        <a:lstStyle/>
        <a:p>
          <a:endParaRPr lang="en-US"/>
        </a:p>
      </dgm:t>
    </dgm:pt>
    <dgm:pt modelId="{61B4B0AD-4BF8-429B-B08E-751A934C0327}">
      <dgm:prSet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GB" dirty="0" smtClean="0"/>
            <a:t>Administration for EMD is provided by the Executive Officer &amp; Clerk in the Lands &amp; Building Section</a:t>
          </a:r>
          <a:endParaRPr lang="en-US" dirty="0"/>
        </a:p>
      </dgm:t>
    </dgm:pt>
    <dgm:pt modelId="{18BE2A4C-5211-4A20-88EC-FB7213746B6F}" type="parTrans" cxnId="{3D3D3883-BB5F-40EE-91E7-34445B3C4EBF}">
      <dgm:prSet/>
      <dgm:spPr/>
      <dgm:t>
        <a:bodyPr/>
        <a:lstStyle/>
        <a:p>
          <a:endParaRPr lang="en-US"/>
        </a:p>
      </dgm:t>
    </dgm:pt>
    <dgm:pt modelId="{C3E17BD5-941A-41D9-AEA0-65FA5772D000}" type="sibTrans" cxnId="{3D3D3883-BB5F-40EE-91E7-34445B3C4EBF}">
      <dgm:prSet/>
      <dgm:spPr/>
      <dgm:t>
        <a:bodyPr/>
        <a:lstStyle/>
        <a:p>
          <a:endParaRPr lang="en-US"/>
        </a:p>
      </dgm:t>
    </dgm:pt>
    <dgm:pt modelId="{92FC02CC-50DE-4F0F-A52C-07DBAC8DC932}" type="asst">
      <dgm:prSet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GB" dirty="0" smtClean="0"/>
            <a:t>Terrestrial Conservation Section (Nursery Team)</a:t>
          </a:r>
          <a:endParaRPr lang="en-US" dirty="0"/>
        </a:p>
      </dgm:t>
    </dgm:pt>
    <dgm:pt modelId="{00350B95-E709-436D-8FEA-00462176A5D5}" type="sibTrans" cxnId="{67BF75FE-C943-4F20-9D8E-B04776274194}">
      <dgm:prSet/>
      <dgm:spPr/>
      <dgm:t>
        <a:bodyPr/>
        <a:lstStyle/>
        <a:p>
          <a:endParaRPr lang="en-US"/>
        </a:p>
      </dgm:t>
    </dgm:pt>
    <dgm:pt modelId="{036734E5-DF4E-4D7D-9CC4-4E071F527BBD}" type="parTrans" cxnId="{67BF75FE-C943-4F20-9D8E-B04776274194}">
      <dgm:prSet/>
      <dgm:spPr>
        <a:solidFill>
          <a:schemeClr val="accent1"/>
        </a:solidFill>
        <a:ln>
          <a:solidFill>
            <a:srgbClr val="00B050"/>
          </a:solidFill>
          <a:prstDash val="sysDash"/>
        </a:ln>
      </dgm:spPr>
      <dgm:t>
        <a:bodyPr/>
        <a:lstStyle/>
        <a:p>
          <a:endParaRPr lang="en-US"/>
        </a:p>
      </dgm:t>
    </dgm:pt>
    <dgm:pt modelId="{E061FA31-9440-4A97-89A0-535F13865BB2}" type="asst">
      <dgm:prSet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GB" dirty="0" smtClean="0"/>
            <a:t>Terrestrial Conservation Section (Peak’s Team)</a:t>
          </a:r>
          <a:endParaRPr lang="en-US" dirty="0"/>
        </a:p>
      </dgm:t>
    </dgm:pt>
    <dgm:pt modelId="{1C19640B-2F90-4257-B373-4C352B0D7BC8}" type="sibTrans" cxnId="{2B48B364-C8BD-47A4-92B3-AC8133607DC5}">
      <dgm:prSet/>
      <dgm:spPr/>
      <dgm:t>
        <a:bodyPr/>
        <a:lstStyle/>
        <a:p>
          <a:endParaRPr lang="en-US"/>
        </a:p>
      </dgm:t>
    </dgm:pt>
    <dgm:pt modelId="{83873844-5DAD-4E41-8E53-3B390778DE6E}" type="parTrans" cxnId="{2B48B364-C8BD-47A4-92B3-AC8133607DC5}">
      <dgm:prSet/>
      <dgm:spPr>
        <a:solidFill>
          <a:schemeClr val="accent1">
            <a:hueOff val="0"/>
            <a:satOff val="0"/>
            <a:lumOff val="0"/>
          </a:schemeClr>
        </a:solidFill>
        <a:ln>
          <a:solidFill>
            <a:srgbClr val="00B050"/>
          </a:solidFill>
          <a:prstDash val="sysDash"/>
        </a:ln>
      </dgm:spPr>
      <dgm:t>
        <a:bodyPr/>
        <a:lstStyle/>
        <a:p>
          <a:endParaRPr lang="en-US"/>
        </a:p>
      </dgm:t>
    </dgm:pt>
    <dgm:pt modelId="{7D8E52A9-BDB2-47FB-8772-75105670C718}" type="asst">
      <dgm:prSet/>
      <dgm:spPr>
        <a:solidFill>
          <a:srgbClr val="FFFF99">
            <a:alpha val="90000"/>
          </a:srgbClr>
        </a:solidFill>
        <a:ln>
          <a:solidFill>
            <a:srgbClr val="FFC000"/>
          </a:solidFill>
        </a:ln>
      </dgm:spPr>
      <dgm:t>
        <a:bodyPr anchor="t" anchorCtr="0"/>
        <a:lstStyle/>
        <a:p>
          <a:endParaRPr lang="en-GB" dirty="0" smtClean="0"/>
        </a:p>
        <a:p>
          <a:r>
            <a:rPr lang="en-GB" dirty="0" smtClean="0"/>
            <a:t>MICHAEL DURNFORD</a:t>
          </a:r>
        </a:p>
        <a:p>
          <a:r>
            <a:rPr lang="en-GB" dirty="0" smtClean="0"/>
            <a:t>Climate Change and Pollution Officer</a:t>
          </a:r>
          <a:endParaRPr lang="en-US" dirty="0"/>
        </a:p>
      </dgm:t>
    </dgm:pt>
    <dgm:pt modelId="{8A4CF5DD-BFAF-4D9C-AA48-AF3BAB666737}" type="parTrans" cxnId="{CF031159-C527-4BFF-920F-6D510C000030}">
      <dgm:prSet/>
      <dgm:spPr>
        <a:solidFill>
          <a:schemeClr val="accent1"/>
        </a:solidFill>
        <a:ln>
          <a:solidFill>
            <a:srgbClr val="FFC000"/>
          </a:solidFill>
        </a:ln>
      </dgm:spPr>
      <dgm:t>
        <a:bodyPr/>
        <a:lstStyle/>
        <a:p>
          <a:endParaRPr lang="en-US"/>
        </a:p>
      </dgm:t>
    </dgm:pt>
    <dgm:pt modelId="{67DF2C98-2056-4486-A67C-4648D8B0AB06}" type="sibTrans" cxnId="{CF031159-C527-4BFF-920F-6D510C000030}">
      <dgm:prSet/>
      <dgm:spPr/>
      <dgm:t>
        <a:bodyPr/>
        <a:lstStyle/>
        <a:p>
          <a:endParaRPr lang="en-US"/>
        </a:p>
      </dgm:t>
    </dgm:pt>
    <dgm:pt modelId="{4B7D5D45-1F1D-4A86-BB38-6490CBC0F25C}">
      <dgm:prSet/>
      <dgm:spPr>
        <a:solidFill>
          <a:srgbClr val="CCFF33">
            <a:alpha val="89804"/>
          </a:srgbClr>
        </a:solidFill>
        <a:ln>
          <a:solidFill>
            <a:srgbClr val="92D050"/>
          </a:solidFill>
        </a:ln>
      </dgm:spPr>
      <dgm:t>
        <a:bodyPr/>
        <a:lstStyle/>
        <a:p>
          <a:r>
            <a:rPr lang="en-GB" dirty="0" smtClean="0"/>
            <a:t>MISS ISABEL PETERS</a:t>
          </a:r>
        </a:p>
        <a:p>
          <a:r>
            <a:rPr lang="en-GB" dirty="0" smtClean="0"/>
            <a:t>Manager, Environmental, Assessment  and Advocacy Division </a:t>
          </a:r>
        </a:p>
        <a:p>
          <a:endParaRPr lang="en-GB" dirty="0" smtClean="0"/>
        </a:p>
        <a:p>
          <a:endParaRPr lang="en-GB" dirty="0" smtClean="0"/>
        </a:p>
        <a:p>
          <a:endParaRPr lang="en-GB" dirty="0" smtClean="0"/>
        </a:p>
        <a:p>
          <a:endParaRPr lang="en-GB" dirty="0" smtClean="0"/>
        </a:p>
      </dgm:t>
    </dgm:pt>
    <dgm:pt modelId="{734FB664-69ED-45C7-9307-7B04437C545C}" type="sibTrans" cxnId="{CF8A28E8-732E-424C-A1C0-E2C1D296EFDE}">
      <dgm:prSet/>
      <dgm:spPr/>
      <dgm:t>
        <a:bodyPr/>
        <a:lstStyle/>
        <a:p>
          <a:endParaRPr lang="en-US"/>
        </a:p>
      </dgm:t>
    </dgm:pt>
    <dgm:pt modelId="{68DB2A2B-8746-4E7C-AEB7-EF0BD0C9FF82}" type="parTrans" cxnId="{CF8A28E8-732E-424C-A1C0-E2C1D296EFDE}">
      <dgm:prSet/>
      <dgm:spPr>
        <a:ln>
          <a:solidFill>
            <a:srgbClr val="92D050"/>
          </a:solidFill>
        </a:ln>
      </dgm:spPr>
      <dgm:t>
        <a:bodyPr/>
        <a:lstStyle/>
        <a:p>
          <a:endParaRPr lang="en-US"/>
        </a:p>
      </dgm:t>
    </dgm:pt>
    <dgm:pt modelId="{1357B98B-D063-47E6-A34F-86B2B9938895}">
      <dgm:prSet/>
      <dgm:spPr>
        <a:solidFill>
          <a:srgbClr val="FFFF99">
            <a:alpha val="89804"/>
          </a:srgbClr>
        </a:solidFill>
        <a:ln>
          <a:solidFill>
            <a:srgbClr val="FFC000"/>
          </a:solidFill>
        </a:ln>
      </dgm:spPr>
      <dgm:t>
        <a:bodyPr anchor="t" anchorCtr="0"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dirty="0" smtClean="0"/>
        </a:p>
        <a:p>
          <a:pPr marL="0" marR="0" indent="0" defTabSz="914400" eaLnBrk="1" fontAlgn="auto" latinLnBrk="0" hangingPunct="1">
            <a:lnSpc>
              <a:spcPts val="600"/>
            </a:lnSpc>
            <a:spcBef>
              <a:spcPts val="0"/>
            </a:spcBef>
            <a:spcAft>
              <a:spcPts val="21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GLEN WESTMORE</a:t>
          </a: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21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Environmental Risk Management Advisor</a:t>
          </a:r>
        </a:p>
        <a:p>
          <a:pPr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gm:t>
    </dgm:pt>
    <dgm:pt modelId="{0CC53328-6427-44A4-87BA-32398AEE7B3C}" type="parTrans" cxnId="{089E4F3D-223A-43A7-8280-DFEF6DC51C7A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D58F0360-A9E3-4CAA-B757-201AB0E4BEA9}" type="sibTrans" cxnId="{089E4F3D-223A-43A7-8280-DFEF6DC51C7A}">
      <dgm:prSet/>
      <dgm:spPr/>
      <dgm:t>
        <a:bodyPr/>
        <a:lstStyle/>
        <a:p>
          <a:endParaRPr lang="en-GB"/>
        </a:p>
      </dgm:t>
    </dgm:pt>
    <dgm:pt modelId="{38515A8F-7025-4186-8AB6-599897BCA577}" type="pres">
      <dgm:prSet presAssocID="{AA3384F3-E5F0-4F98-A64C-5D00DA1E82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310F1C0-C1A5-422F-800D-85ECBD225ADA}" type="pres">
      <dgm:prSet presAssocID="{DC299FA8-1C61-46BB-8FBF-96768E6D4EA0}" presName="hierRoot1" presStyleCnt="0"/>
      <dgm:spPr/>
      <dgm:t>
        <a:bodyPr/>
        <a:lstStyle/>
        <a:p>
          <a:endParaRPr lang="en-US"/>
        </a:p>
      </dgm:t>
    </dgm:pt>
    <dgm:pt modelId="{35864CBA-114E-4B3D-8DD2-C3D0D7149576}" type="pres">
      <dgm:prSet presAssocID="{DC299FA8-1C61-46BB-8FBF-96768E6D4EA0}" presName="composite" presStyleCnt="0"/>
      <dgm:spPr/>
      <dgm:t>
        <a:bodyPr/>
        <a:lstStyle/>
        <a:p>
          <a:endParaRPr lang="en-US"/>
        </a:p>
      </dgm:t>
    </dgm:pt>
    <dgm:pt modelId="{5C622DEB-FE34-4FF8-935B-141092511565}" type="pres">
      <dgm:prSet presAssocID="{DC299FA8-1C61-46BB-8FBF-96768E6D4EA0}" presName="background" presStyleLbl="node0" presStyleIdx="0" presStyleCnt="2"/>
      <dgm:spPr>
        <a:solidFill>
          <a:srgbClr val="92D050"/>
        </a:solidFill>
        <a:ln>
          <a:solidFill>
            <a:srgbClr val="00B050"/>
          </a:solidFill>
        </a:ln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endParaRPr lang="en-US"/>
        </a:p>
      </dgm:t>
    </dgm:pt>
    <dgm:pt modelId="{B8C072C4-3090-4DC0-A7D9-480588AEE1DE}" type="pres">
      <dgm:prSet presAssocID="{DC299FA8-1C61-46BB-8FBF-96768E6D4EA0}" presName="text" presStyleLbl="fgAcc0" presStyleIdx="0" presStyleCnt="2" custScaleX="62525" custScaleY="104661" custLinFactNeighborX="-8588" custLinFactNeighborY="77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A3787A-4072-44DA-B563-6F81FD934229}" type="pres">
      <dgm:prSet presAssocID="{DC299FA8-1C61-46BB-8FBF-96768E6D4EA0}" presName="hierChild2" presStyleCnt="0"/>
      <dgm:spPr/>
      <dgm:t>
        <a:bodyPr/>
        <a:lstStyle/>
        <a:p>
          <a:endParaRPr lang="en-US"/>
        </a:p>
      </dgm:t>
    </dgm:pt>
    <dgm:pt modelId="{15C55B67-1916-4F72-9704-2A4C7965D340}" type="pres">
      <dgm:prSet presAssocID="{68DB2A2B-8746-4E7C-AEB7-EF0BD0C9FF82}" presName="Name10" presStyleLbl="parChTrans1D2" presStyleIdx="0" presStyleCnt="4"/>
      <dgm:spPr/>
      <dgm:t>
        <a:bodyPr/>
        <a:lstStyle/>
        <a:p>
          <a:endParaRPr lang="en-US"/>
        </a:p>
      </dgm:t>
    </dgm:pt>
    <dgm:pt modelId="{02179E36-A2FA-4796-B936-2654CFBADA15}" type="pres">
      <dgm:prSet presAssocID="{4B7D5D45-1F1D-4A86-BB38-6490CBC0F25C}" presName="hierRoot2" presStyleCnt="0"/>
      <dgm:spPr/>
      <dgm:t>
        <a:bodyPr/>
        <a:lstStyle/>
        <a:p>
          <a:endParaRPr lang="en-US"/>
        </a:p>
      </dgm:t>
    </dgm:pt>
    <dgm:pt modelId="{2EF1226F-B5C0-4BD4-B65B-29A2E3B0031E}" type="pres">
      <dgm:prSet presAssocID="{4B7D5D45-1F1D-4A86-BB38-6490CBC0F25C}" presName="composite2" presStyleCnt="0"/>
      <dgm:spPr/>
      <dgm:t>
        <a:bodyPr/>
        <a:lstStyle/>
        <a:p>
          <a:endParaRPr lang="en-US"/>
        </a:p>
      </dgm:t>
    </dgm:pt>
    <dgm:pt modelId="{8B3DB53D-4C4C-4D83-B8A3-E488225A1661}" type="pres">
      <dgm:prSet presAssocID="{4B7D5D45-1F1D-4A86-BB38-6490CBC0F25C}" presName="background2" presStyleLbl="node2" presStyleIdx="0" presStyleCnt="4"/>
      <dgm:spPr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endParaRPr lang="en-US"/>
        </a:p>
      </dgm:t>
    </dgm:pt>
    <dgm:pt modelId="{8CCFF9A7-FAE4-42C3-901E-48D10FF5351C}" type="pres">
      <dgm:prSet presAssocID="{4B7D5D45-1F1D-4A86-BB38-6490CBC0F25C}" presName="text2" presStyleLbl="fgAcc2" presStyleIdx="0" presStyleCnt="4" custScaleX="62121" custScaleY="116350" custLinFactNeighborX="-28484" custLinFactNeighborY="46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C9D13C-D62D-4184-AAC8-4CEDA5A8B92C}" type="pres">
      <dgm:prSet presAssocID="{4B7D5D45-1F1D-4A86-BB38-6490CBC0F25C}" presName="hierChild3" presStyleCnt="0"/>
      <dgm:spPr/>
      <dgm:t>
        <a:bodyPr/>
        <a:lstStyle/>
        <a:p>
          <a:endParaRPr lang="en-US"/>
        </a:p>
      </dgm:t>
    </dgm:pt>
    <dgm:pt modelId="{BBDAC9B0-FEA5-43EB-9CB4-6367C2212FB6}" type="pres">
      <dgm:prSet presAssocID="{892501EB-AB43-453A-93C4-1B4E4A526300}" presName="Name17" presStyleLbl="parChTrans1D3" presStyleIdx="0" presStyleCnt="7"/>
      <dgm:spPr/>
      <dgm:t>
        <a:bodyPr/>
        <a:lstStyle/>
        <a:p>
          <a:endParaRPr lang="en-US"/>
        </a:p>
      </dgm:t>
    </dgm:pt>
    <dgm:pt modelId="{0E46E63E-3771-48AA-AC93-F6C5DC8D4C80}" type="pres">
      <dgm:prSet presAssocID="{EEC12B5A-DEBB-421E-891B-F93C27107988}" presName="hierRoot3" presStyleCnt="0"/>
      <dgm:spPr/>
      <dgm:t>
        <a:bodyPr/>
        <a:lstStyle/>
        <a:p>
          <a:endParaRPr lang="en-US"/>
        </a:p>
      </dgm:t>
    </dgm:pt>
    <dgm:pt modelId="{0D41DFED-596E-4A5C-998B-D8416B62D946}" type="pres">
      <dgm:prSet presAssocID="{EEC12B5A-DEBB-421E-891B-F93C27107988}" presName="composite3" presStyleCnt="0"/>
      <dgm:spPr/>
      <dgm:t>
        <a:bodyPr/>
        <a:lstStyle/>
        <a:p>
          <a:endParaRPr lang="en-US"/>
        </a:p>
      </dgm:t>
    </dgm:pt>
    <dgm:pt modelId="{DD2B7ED7-3516-467D-A9A5-C42CC0305E8F}" type="pres">
      <dgm:prSet presAssocID="{EEC12B5A-DEBB-421E-891B-F93C27107988}" presName="background3" presStyleLbl="asst2" presStyleIdx="0" presStyleCnt="7"/>
      <dgm:spPr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endParaRPr lang="en-US"/>
        </a:p>
      </dgm:t>
    </dgm:pt>
    <dgm:pt modelId="{C3A594A7-D815-45F3-A07A-0E59A94E5BCF}" type="pres">
      <dgm:prSet presAssocID="{EEC12B5A-DEBB-421E-891B-F93C27107988}" presName="text3" presStyleLbl="fgAcc3" presStyleIdx="0" presStyleCnt="7" custScaleX="62525" custScaleY="95770" custLinFactY="51540" custLinFactNeighborX="819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179F6A-71D5-4EDF-A8C7-B67B7A81BBAD}" type="pres">
      <dgm:prSet presAssocID="{EEC12B5A-DEBB-421E-891B-F93C27107988}" presName="hierChild4" presStyleCnt="0"/>
      <dgm:spPr/>
      <dgm:t>
        <a:bodyPr/>
        <a:lstStyle/>
        <a:p>
          <a:endParaRPr lang="en-US"/>
        </a:p>
      </dgm:t>
    </dgm:pt>
    <dgm:pt modelId="{EF2DD025-3B6D-4FB8-B0BF-B5F19650D73B}" type="pres">
      <dgm:prSet presAssocID="{E03D719D-3E3F-4287-91A2-5C464465B1CA}" presName="Name17" presStyleLbl="parChTrans1D3" presStyleIdx="1" presStyleCnt="7"/>
      <dgm:spPr/>
      <dgm:t>
        <a:bodyPr/>
        <a:lstStyle/>
        <a:p>
          <a:endParaRPr lang="en-US"/>
        </a:p>
      </dgm:t>
    </dgm:pt>
    <dgm:pt modelId="{DE1FBED4-BCAB-41C5-ABB6-53F240B727A0}" type="pres">
      <dgm:prSet presAssocID="{D32E6C7D-D820-48CC-979A-FD501B610B7F}" presName="hierRoot3" presStyleCnt="0"/>
      <dgm:spPr/>
      <dgm:t>
        <a:bodyPr/>
        <a:lstStyle/>
        <a:p>
          <a:endParaRPr lang="en-US"/>
        </a:p>
      </dgm:t>
    </dgm:pt>
    <dgm:pt modelId="{8C710650-CB40-4600-9A53-292879AA4249}" type="pres">
      <dgm:prSet presAssocID="{D32E6C7D-D820-48CC-979A-FD501B610B7F}" presName="composite3" presStyleCnt="0"/>
      <dgm:spPr/>
      <dgm:t>
        <a:bodyPr/>
        <a:lstStyle/>
        <a:p>
          <a:endParaRPr lang="en-US"/>
        </a:p>
      </dgm:t>
    </dgm:pt>
    <dgm:pt modelId="{F1CA4C89-9771-4A44-A212-1F4F3AB9F2E3}" type="pres">
      <dgm:prSet presAssocID="{D32E6C7D-D820-48CC-979A-FD501B610B7F}" presName="background3" presStyleLbl="asst2" presStyleIdx="1" presStyleCnt="7"/>
      <dgm:spPr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endParaRPr lang="en-US"/>
        </a:p>
      </dgm:t>
    </dgm:pt>
    <dgm:pt modelId="{38392DDC-7616-4AF4-9F83-5DE50088C982}" type="pres">
      <dgm:prSet presAssocID="{D32E6C7D-D820-48CC-979A-FD501B610B7F}" presName="text3" presStyleLbl="fgAcc3" presStyleIdx="1" presStyleCnt="7" custScaleX="51325" custScaleY="92816" custLinFactY="51540" custLinFactNeighborX="1472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817723-DF70-4662-A652-1832A83F272C}" type="pres">
      <dgm:prSet presAssocID="{D32E6C7D-D820-48CC-979A-FD501B610B7F}" presName="hierChild4" presStyleCnt="0"/>
      <dgm:spPr/>
      <dgm:t>
        <a:bodyPr/>
        <a:lstStyle/>
        <a:p>
          <a:endParaRPr lang="en-US"/>
        </a:p>
      </dgm:t>
    </dgm:pt>
    <dgm:pt modelId="{087AD901-0198-4DEA-B771-F5961AF49EC7}" type="pres">
      <dgm:prSet presAssocID="{8DE7874E-3A6A-41B5-AC51-22BBAE0E9EE9}" presName="Name10" presStyleLbl="parChTrans1D2" presStyleIdx="1" presStyleCnt="4"/>
      <dgm:spPr/>
      <dgm:t>
        <a:bodyPr/>
        <a:lstStyle/>
        <a:p>
          <a:endParaRPr lang="en-US"/>
        </a:p>
      </dgm:t>
    </dgm:pt>
    <dgm:pt modelId="{C7BC2725-BDF9-4C5F-8E47-C1FA5D157EB3}" type="pres">
      <dgm:prSet presAssocID="{64A13FB5-70AA-4DE1-9017-A8A5332C4BBC}" presName="hierRoot2" presStyleCnt="0"/>
      <dgm:spPr/>
      <dgm:t>
        <a:bodyPr/>
        <a:lstStyle/>
        <a:p>
          <a:endParaRPr lang="en-US"/>
        </a:p>
      </dgm:t>
    </dgm:pt>
    <dgm:pt modelId="{08FADE51-3E61-40FF-8672-B4BC76EE3679}" type="pres">
      <dgm:prSet presAssocID="{64A13FB5-70AA-4DE1-9017-A8A5332C4BBC}" presName="composite2" presStyleCnt="0"/>
      <dgm:spPr/>
      <dgm:t>
        <a:bodyPr/>
        <a:lstStyle/>
        <a:p>
          <a:endParaRPr lang="en-US"/>
        </a:p>
      </dgm:t>
    </dgm:pt>
    <dgm:pt modelId="{5D858F17-E92E-426B-B895-16EEC6597613}" type="pres">
      <dgm:prSet presAssocID="{64A13FB5-70AA-4DE1-9017-A8A5332C4BBC}" presName="background2" presStyleLbl="node2" presStyleIdx="1" presStyleCnt="4"/>
      <dgm:spPr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endParaRPr lang="en-US"/>
        </a:p>
      </dgm:t>
    </dgm:pt>
    <dgm:pt modelId="{3E75CC3E-C293-4505-8BB5-89F201C2FFBB}" type="pres">
      <dgm:prSet presAssocID="{64A13FB5-70AA-4DE1-9017-A8A5332C4BBC}" presName="text2" presStyleLbl="fgAcc2" presStyleIdx="1" presStyleCnt="4" custScaleX="62525" custScaleY="113464" custLinFactNeighborX="15488" custLinFactNeighborY="54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C039F6-E718-4CF3-9733-B466C61A7B75}" type="pres">
      <dgm:prSet presAssocID="{64A13FB5-70AA-4DE1-9017-A8A5332C4BBC}" presName="hierChild3" presStyleCnt="0"/>
      <dgm:spPr/>
      <dgm:t>
        <a:bodyPr/>
        <a:lstStyle/>
        <a:p>
          <a:endParaRPr lang="en-US"/>
        </a:p>
      </dgm:t>
    </dgm:pt>
    <dgm:pt modelId="{4EE356BD-58EC-42E4-906F-5497F3ECE66D}" type="pres">
      <dgm:prSet presAssocID="{83873844-5DAD-4E41-8E53-3B390778DE6E}" presName="Name17" presStyleLbl="parChTrans1D3" presStyleIdx="2" presStyleCnt="7"/>
      <dgm:spPr/>
      <dgm:t>
        <a:bodyPr/>
        <a:lstStyle/>
        <a:p>
          <a:endParaRPr lang="en-US"/>
        </a:p>
      </dgm:t>
    </dgm:pt>
    <dgm:pt modelId="{5C753373-9654-4849-8E64-5D1919EFEB83}" type="pres">
      <dgm:prSet presAssocID="{E061FA31-9440-4A97-89A0-535F13865BB2}" presName="hierRoot3" presStyleCnt="0"/>
      <dgm:spPr/>
      <dgm:t>
        <a:bodyPr/>
        <a:lstStyle/>
        <a:p>
          <a:endParaRPr lang="en-US"/>
        </a:p>
      </dgm:t>
    </dgm:pt>
    <dgm:pt modelId="{B7D68175-7794-466B-85DF-B1AE938D8D59}" type="pres">
      <dgm:prSet presAssocID="{E061FA31-9440-4A97-89A0-535F13865BB2}" presName="composite3" presStyleCnt="0"/>
      <dgm:spPr/>
      <dgm:t>
        <a:bodyPr/>
        <a:lstStyle/>
        <a:p>
          <a:endParaRPr lang="en-US"/>
        </a:p>
      </dgm:t>
    </dgm:pt>
    <dgm:pt modelId="{A7777F7E-E351-471A-86F4-D150FA3716A5}" type="pres">
      <dgm:prSet presAssocID="{E061FA31-9440-4A97-89A0-535F13865BB2}" presName="background3" presStyleLbl="asst2" presStyleIdx="2" presStyleCnt="7"/>
      <dgm:spPr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endParaRPr lang="en-US"/>
        </a:p>
      </dgm:t>
    </dgm:pt>
    <dgm:pt modelId="{8EE9E462-6809-462D-AF22-6253D558E850}" type="pres">
      <dgm:prSet presAssocID="{E061FA31-9440-4A97-89A0-535F13865BB2}" presName="text3" presStyleLbl="fgAcc3" presStyleIdx="2" presStyleCnt="7" custScaleX="62525" custScaleY="112161" custLinFactNeighborX="-84671" custLinFactNeighborY="-3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2137BA-71D4-4724-A7C9-E652169587C1}" type="pres">
      <dgm:prSet presAssocID="{E061FA31-9440-4A97-89A0-535F13865BB2}" presName="hierChild4" presStyleCnt="0"/>
      <dgm:spPr/>
      <dgm:t>
        <a:bodyPr/>
        <a:lstStyle/>
        <a:p>
          <a:endParaRPr lang="en-US"/>
        </a:p>
      </dgm:t>
    </dgm:pt>
    <dgm:pt modelId="{9119162E-0970-49DE-B594-85944C3CB7DA}" type="pres">
      <dgm:prSet presAssocID="{036734E5-DF4E-4D7D-9CC4-4E071F527BBD}" presName="Name17" presStyleLbl="parChTrans1D3" presStyleIdx="3" presStyleCnt="7"/>
      <dgm:spPr/>
      <dgm:t>
        <a:bodyPr/>
        <a:lstStyle/>
        <a:p>
          <a:endParaRPr lang="en-US"/>
        </a:p>
      </dgm:t>
    </dgm:pt>
    <dgm:pt modelId="{54D56D7D-7E5B-4611-9EA0-5DB2A43F7070}" type="pres">
      <dgm:prSet presAssocID="{92FC02CC-50DE-4F0F-A52C-07DBAC8DC932}" presName="hierRoot3" presStyleCnt="0"/>
      <dgm:spPr/>
      <dgm:t>
        <a:bodyPr/>
        <a:lstStyle/>
        <a:p>
          <a:endParaRPr lang="en-US"/>
        </a:p>
      </dgm:t>
    </dgm:pt>
    <dgm:pt modelId="{3F16797B-F8EF-4EBD-9F63-A82DA653BAAD}" type="pres">
      <dgm:prSet presAssocID="{92FC02CC-50DE-4F0F-A52C-07DBAC8DC932}" presName="composite3" presStyleCnt="0"/>
      <dgm:spPr/>
      <dgm:t>
        <a:bodyPr/>
        <a:lstStyle/>
        <a:p>
          <a:endParaRPr lang="en-US"/>
        </a:p>
      </dgm:t>
    </dgm:pt>
    <dgm:pt modelId="{32AB9FB7-88C7-4C40-A86A-927C78E6A5A1}" type="pres">
      <dgm:prSet presAssocID="{92FC02CC-50DE-4F0F-A52C-07DBAC8DC932}" presName="background3" presStyleLbl="asst2" presStyleIdx="3" presStyleCnt="7"/>
      <dgm:spPr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endParaRPr lang="en-US"/>
        </a:p>
      </dgm:t>
    </dgm:pt>
    <dgm:pt modelId="{92287884-D3C3-4BCB-B87C-C359BF2A77D7}" type="pres">
      <dgm:prSet presAssocID="{92FC02CC-50DE-4F0F-A52C-07DBAC8DC932}" presName="text3" presStyleLbl="fgAcc3" presStyleIdx="3" presStyleCnt="7" custScaleX="62525" custScaleY="112649" custLinFactNeighborX="-80962" custLinFactNeighborY="1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AAF3B2-2AE3-415A-8CB2-FC9973B0ABD6}" type="pres">
      <dgm:prSet presAssocID="{92FC02CC-50DE-4F0F-A52C-07DBAC8DC932}" presName="hierChild4" presStyleCnt="0"/>
      <dgm:spPr/>
      <dgm:t>
        <a:bodyPr/>
        <a:lstStyle/>
        <a:p>
          <a:endParaRPr lang="en-US"/>
        </a:p>
      </dgm:t>
    </dgm:pt>
    <dgm:pt modelId="{C911BFB7-A612-4953-B89C-DD6EC595C24B}" type="pres">
      <dgm:prSet presAssocID="{CDFC17B8-135E-4D7A-B057-BD33A2F21D9B}" presName="Name17" presStyleLbl="parChTrans1D3" presStyleIdx="4" presStyleCnt="7"/>
      <dgm:spPr/>
      <dgm:t>
        <a:bodyPr/>
        <a:lstStyle/>
        <a:p>
          <a:endParaRPr lang="en-US"/>
        </a:p>
      </dgm:t>
    </dgm:pt>
    <dgm:pt modelId="{6B5F7A90-7E7F-4A10-879B-3AC3710D2460}" type="pres">
      <dgm:prSet presAssocID="{BA769C3E-F5B2-4F95-8955-1C4519BB91E3}" presName="hierRoot3" presStyleCnt="0"/>
      <dgm:spPr/>
      <dgm:t>
        <a:bodyPr/>
        <a:lstStyle/>
        <a:p>
          <a:endParaRPr lang="en-US"/>
        </a:p>
      </dgm:t>
    </dgm:pt>
    <dgm:pt modelId="{8C8CE9DC-FD5F-42D1-B0B0-83AFD6C27BD7}" type="pres">
      <dgm:prSet presAssocID="{BA769C3E-F5B2-4F95-8955-1C4519BB91E3}" presName="composite3" presStyleCnt="0"/>
      <dgm:spPr/>
      <dgm:t>
        <a:bodyPr/>
        <a:lstStyle/>
        <a:p>
          <a:endParaRPr lang="en-US"/>
        </a:p>
      </dgm:t>
    </dgm:pt>
    <dgm:pt modelId="{DBB1EBFC-AE08-457B-9E0F-96823822527A}" type="pres">
      <dgm:prSet presAssocID="{BA769C3E-F5B2-4F95-8955-1C4519BB91E3}" presName="background3" presStyleLbl="asst2" presStyleIdx="4" presStyleCnt="7"/>
      <dgm:spPr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endParaRPr lang="en-US"/>
        </a:p>
      </dgm:t>
    </dgm:pt>
    <dgm:pt modelId="{5E868CF1-DFEE-4E5A-B6C6-9430F31BA2B5}" type="pres">
      <dgm:prSet presAssocID="{BA769C3E-F5B2-4F95-8955-1C4519BB91E3}" presName="text3" presStyleLbl="fgAcc3" presStyleIdx="4" presStyleCnt="7" custScaleX="62525" custScaleY="114387" custLinFactNeighborX="-81142" custLinFactNeighborY="33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53420C-4808-4CE7-B8C9-163C85CE8602}" type="pres">
      <dgm:prSet presAssocID="{BA769C3E-F5B2-4F95-8955-1C4519BB91E3}" presName="hierChild4" presStyleCnt="0"/>
      <dgm:spPr/>
      <dgm:t>
        <a:bodyPr/>
        <a:lstStyle/>
        <a:p>
          <a:endParaRPr lang="en-US"/>
        </a:p>
      </dgm:t>
    </dgm:pt>
    <dgm:pt modelId="{B2235926-D595-4746-A356-CE8433B8D384}" type="pres">
      <dgm:prSet presAssocID="{D2846769-1229-47D7-B2E2-B6EAEB67FDEC}" presName="Name23" presStyleLbl="parChTrans1D4" presStyleIdx="0" presStyleCnt="4"/>
      <dgm:spPr/>
      <dgm:t>
        <a:bodyPr/>
        <a:lstStyle/>
        <a:p>
          <a:endParaRPr lang="en-US"/>
        </a:p>
      </dgm:t>
    </dgm:pt>
    <dgm:pt modelId="{4B107101-92B9-42DC-B6A8-AA3F359D3A96}" type="pres">
      <dgm:prSet presAssocID="{9A11F32F-178B-4AA6-8360-10849B6FD06F}" presName="hierRoot4" presStyleCnt="0"/>
      <dgm:spPr/>
      <dgm:t>
        <a:bodyPr/>
        <a:lstStyle/>
        <a:p>
          <a:endParaRPr lang="en-US"/>
        </a:p>
      </dgm:t>
    </dgm:pt>
    <dgm:pt modelId="{3CFFDADC-7331-4F59-A413-A9D145C67E91}" type="pres">
      <dgm:prSet presAssocID="{9A11F32F-178B-4AA6-8360-10849B6FD06F}" presName="composite4" presStyleCnt="0"/>
      <dgm:spPr/>
      <dgm:t>
        <a:bodyPr/>
        <a:lstStyle/>
        <a:p>
          <a:endParaRPr lang="en-US"/>
        </a:p>
      </dgm:t>
    </dgm:pt>
    <dgm:pt modelId="{DA8E4C50-5BF2-4BD0-8B83-00FC6195CFB5}" type="pres">
      <dgm:prSet presAssocID="{9A11F32F-178B-4AA6-8360-10849B6FD06F}" presName="background4" presStyleLbl="node4" presStyleIdx="0" presStyleCnt="4"/>
      <dgm:spPr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endParaRPr lang="en-US"/>
        </a:p>
      </dgm:t>
    </dgm:pt>
    <dgm:pt modelId="{0E3B6D77-7FEC-4D9B-8EE4-310150BB165C}" type="pres">
      <dgm:prSet presAssocID="{9A11F32F-178B-4AA6-8360-10849B6FD06F}" presName="text4" presStyleLbl="fgAcc4" presStyleIdx="0" presStyleCnt="4" custScaleX="62525" custScaleY="100831" custLinFactNeighborX="-71302" custLinFactNeighborY="24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EFCF9F-CF97-4A56-86CA-74B6668FED1A}" type="pres">
      <dgm:prSet presAssocID="{9A11F32F-178B-4AA6-8360-10849B6FD06F}" presName="hierChild5" presStyleCnt="0"/>
      <dgm:spPr/>
      <dgm:t>
        <a:bodyPr/>
        <a:lstStyle/>
        <a:p>
          <a:endParaRPr lang="en-US"/>
        </a:p>
      </dgm:t>
    </dgm:pt>
    <dgm:pt modelId="{518ED9C4-37C3-4ECE-9E8C-139353838E96}" type="pres">
      <dgm:prSet presAssocID="{CB9A57D8-9F66-4EBD-8C0A-CB149D61B259}" presName="Name23" presStyleLbl="parChTrans1D4" presStyleIdx="1" presStyleCnt="4"/>
      <dgm:spPr/>
      <dgm:t>
        <a:bodyPr/>
        <a:lstStyle/>
        <a:p>
          <a:endParaRPr lang="en-US"/>
        </a:p>
      </dgm:t>
    </dgm:pt>
    <dgm:pt modelId="{B49F978E-C408-475E-8D8A-6567601F0D20}" type="pres">
      <dgm:prSet presAssocID="{9A26F66A-D09A-43BC-AAD6-9799484F1801}" presName="hierRoot4" presStyleCnt="0"/>
      <dgm:spPr/>
      <dgm:t>
        <a:bodyPr/>
        <a:lstStyle/>
        <a:p>
          <a:endParaRPr lang="en-US"/>
        </a:p>
      </dgm:t>
    </dgm:pt>
    <dgm:pt modelId="{11346E0E-985F-47FE-9EDC-DA175C96805D}" type="pres">
      <dgm:prSet presAssocID="{9A26F66A-D09A-43BC-AAD6-9799484F1801}" presName="composite4" presStyleCnt="0"/>
      <dgm:spPr/>
      <dgm:t>
        <a:bodyPr/>
        <a:lstStyle/>
        <a:p>
          <a:endParaRPr lang="en-US"/>
        </a:p>
      </dgm:t>
    </dgm:pt>
    <dgm:pt modelId="{8C19CB0E-82E9-4222-BA2D-1B3A81883392}" type="pres">
      <dgm:prSet presAssocID="{9A26F66A-D09A-43BC-AAD6-9799484F1801}" presName="background4" presStyleLbl="node4" presStyleIdx="1" presStyleCnt="4"/>
      <dgm:spPr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endParaRPr lang="en-US"/>
        </a:p>
      </dgm:t>
    </dgm:pt>
    <dgm:pt modelId="{AC4C639B-00BA-45F1-B207-98661C2AC7FF}" type="pres">
      <dgm:prSet presAssocID="{9A26F66A-D09A-43BC-AAD6-9799484F1801}" presName="text4" presStyleLbl="fgAcc4" presStyleIdx="1" presStyleCnt="4" custScaleX="62525" custScaleY="100831" custLinFactNeighborX="-55402" custLinFactNeighborY="24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4CA323-3AA6-4D74-9C62-8BC74CE6621A}" type="pres">
      <dgm:prSet presAssocID="{9A26F66A-D09A-43BC-AAD6-9799484F1801}" presName="hierChild5" presStyleCnt="0"/>
      <dgm:spPr/>
      <dgm:t>
        <a:bodyPr/>
        <a:lstStyle/>
        <a:p>
          <a:endParaRPr lang="en-US"/>
        </a:p>
      </dgm:t>
    </dgm:pt>
    <dgm:pt modelId="{C5A8742A-E829-42BB-9737-2F938A15C5D0}" type="pres">
      <dgm:prSet presAssocID="{0CC53328-6427-44A4-87BA-32398AEE7B3C}" presName="Name10" presStyleLbl="parChTrans1D2" presStyleIdx="2" presStyleCnt="4"/>
      <dgm:spPr/>
      <dgm:t>
        <a:bodyPr/>
        <a:lstStyle/>
        <a:p>
          <a:endParaRPr lang="en-GB"/>
        </a:p>
      </dgm:t>
    </dgm:pt>
    <dgm:pt modelId="{9DC9146D-06A7-4969-9569-BF7F54DB7F2D}" type="pres">
      <dgm:prSet presAssocID="{1357B98B-D063-47E6-A34F-86B2B9938895}" presName="hierRoot2" presStyleCnt="0"/>
      <dgm:spPr/>
    </dgm:pt>
    <dgm:pt modelId="{1050E9F2-BEC8-47E0-9F49-80393C010701}" type="pres">
      <dgm:prSet presAssocID="{1357B98B-D063-47E6-A34F-86B2B9938895}" presName="composite2" presStyleCnt="0"/>
      <dgm:spPr/>
    </dgm:pt>
    <dgm:pt modelId="{FCD993F7-BCC4-41C8-855F-B364F8BA1E3A}" type="pres">
      <dgm:prSet presAssocID="{1357B98B-D063-47E6-A34F-86B2B9938895}" presName="background2" presStyleLbl="node2" presStyleIdx="2" presStyleCnt="4"/>
      <dgm:spPr>
        <a:solidFill>
          <a:srgbClr val="92D050"/>
        </a:solidFill>
        <a:ln>
          <a:solidFill>
            <a:srgbClr val="FFC000"/>
          </a:solidFill>
        </a:ln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endParaRPr lang="en-GB"/>
        </a:p>
      </dgm:t>
    </dgm:pt>
    <dgm:pt modelId="{856A1728-A95D-4038-BF81-8BFCBFB17A99}" type="pres">
      <dgm:prSet presAssocID="{1357B98B-D063-47E6-A34F-86B2B9938895}" presName="text2" presStyleLbl="fgAcc2" presStyleIdx="2" presStyleCnt="4" custScaleX="57470" custScaleY="116388" custLinFactNeighborX="26235" custLinFactNeighborY="480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6963671-A7E1-45E8-A168-EE489DDA42C0}" type="pres">
      <dgm:prSet presAssocID="{1357B98B-D063-47E6-A34F-86B2B9938895}" presName="hierChild3" presStyleCnt="0"/>
      <dgm:spPr/>
    </dgm:pt>
    <dgm:pt modelId="{A7A4765C-B261-476C-B660-79CCAE347C3D}" type="pres">
      <dgm:prSet presAssocID="{17582993-80EC-407F-8A19-B76B983AE43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FC6CD88F-470B-4154-8018-38546AFC04B9}" type="pres">
      <dgm:prSet presAssocID="{64AE9313-D07E-4083-995F-3FE4A8B56EA7}" presName="hierRoot2" presStyleCnt="0"/>
      <dgm:spPr/>
      <dgm:t>
        <a:bodyPr/>
        <a:lstStyle/>
        <a:p>
          <a:endParaRPr lang="en-US"/>
        </a:p>
      </dgm:t>
    </dgm:pt>
    <dgm:pt modelId="{46554073-6D63-41F0-8388-B2BC1ED0B70C}" type="pres">
      <dgm:prSet presAssocID="{64AE9313-D07E-4083-995F-3FE4A8B56EA7}" presName="composite2" presStyleCnt="0"/>
      <dgm:spPr/>
      <dgm:t>
        <a:bodyPr/>
        <a:lstStyle/>
        <a:p>
          <a:endParaRPr lang="en-US"/>
        </a:p>
      </dgm:t>
    </dgm:pt>
    <dgm:pt modelId="{02A29881-C5F1-42DB-B592-EBF4B6987998}" type="pres">
      <dgm:prSet presAssocID="{64AE9313-D07E-4083-995F-3FE4A8B56EA7}" presName="background2" presStyleLbl="node2" presStyleIdx="3" presStyleCnt="4"/>
      <dgm:spPr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extrusionH="76200" contourW="12700" prstMaterial="translucentPowder">
          <a:extrusionClr>
            <a:srgbClr val="FFFF99"/>
          </a:extrusionClr>
          <a:contourClr>
            <a:srgbClr val="FFFF99"/>
          </a:contourClr>
        </a:sp3d>
      </dgm:spPr>
      <dgm:t>
        <a:bodyPr/>
        <a:lstStyle/>
        <a:p>
          <a:endParaRPr lang="en-US"/>
        </a:p>
      </dgm:t>
    </dgm:pt>
    <dgm:pt modelId="{6AB734FF-BE93-4267-9C59-D4BC132A7037}" type="pres">
      <dgm:prSet presAssocID="{64AE9313-D07E-4083-995F-3FE4A8B56EA7}" presName="text2" presStyleLbl="fgAcc2" presStyleIdx="3" presStyleCnt="4" custScaleX="62525" custScaleY="106586" custLinFactNeighborX="-1442" custLinFactNeighborY="53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F6B6D9-EFDA-44AB-B700-F7221A4DF88C}" type="pres">
      <dgm:prSet presAssocID="{64AE9313-D07E-4083-995F-3FE4A8B56EA7}" presName="hierChild3" presStyleCnt="0"/>
      <dgm:spPr/>
      <dgm:t>
        <a:bodyPr/>
        <a:lstStyle/>
        <a:p>
          <a:endParaRPr lang="en-US"/>
        </a:p>
      </dgm:t>
    </dgm:pt>
    <dgm:pt modelId="{4D5EBC9A-B755-406C-950E-6A762933D45A}" type="pres">
      <dgm:prSet presAssocID="{8A4CF5DD-BFAF-4D9C-AA48-AF3BAB666737}" presName="Name17" presStyleLbl="parChTrans1D3" presStyleIdx="5" presStyleCnt="7"/>
      <dgm:spPr/>
      <dgm:t>
        <a:bodyPr/>
        <a:lstStyle/>
        <a:p>
          <a:endParaRPr lang="en-US"/>
        </a:p>
      </dgm:t>
    </dgm:pt>
    <dgm:pt modelId="{DB10673C-2E5A-4029-921D-D1EF169BEA69}" type="pres">
      <dgm:prSet presAssocID="{7D8E52A9-BDB2-47FB-8772-75105670C718}" presName="hierRoot3" presStyleCnt="0"/>
      <dgm:spPr/>
    </dgm:pt>
    <dgm:pt modelId="{1A7CBF15-F814-4EF8-BAAC-B0ECACA98BF6}" type="pres">
      <dgm:prSet presAssocID="{7D8E52A9-BDB2-47FB-8772-75105670C718}" presName="composite3" presStyleCnt="0"/>
      <dgm:spPr/>
    </dgm:pt>
    <dgm:pt modelId="{8C8D51E6-7B61-4579-850F-79C8376C16D7}" type="pres">
      <dgm:prSet presAssocID="{7D8E52A9-BDB2-47FB-8772-75105670C718}" presName="background3" presStyleLbl="asst2" presStyleIdx="5" presStyleCnt="7"/>
      <dgm:spPr>
        <a:solidFill>
          <a:srgbClr val="92D050"/>
        </a:solidFill>
        <a:ln>
          <a:solidFill>
            <a:srgbClr val="00B050"/>
          </a:solidFill>
        </a:ln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endParaRPr lang="en-US"/>
        </a:p>
      </dgm:t>
    </dgm:pt>
    <dgm:pt modelId="{43A84C0E-0034-4E16-BD7E-898FE1099694}" type="pres">
      <dgm:prSet presAssocID="{7D8E52A9-BDB2-47FB-8772-75105670C718}" presName="text3" presStyleLbl="fgAcc3" presStyleIdx="5" presStyleCnt="7" custScaleX="61038" custScaleY="112700" custLinFactNeighborX="-24571" custLinFactNeighborY="232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BAE4C6-9CB5-4ED3-87A8-1E625C808FA1}" type="pres">
      <dgm:prSet presAssocID="{7D8E52A9-BDB2-47FB-8772-75105670C718}" presName="hierChild4" presStyleCnt="0"/>
      <dgm:spPr/>
    </dgm:pt>
    <dgm:pt modelId="{F4D300CF-924D-49C9-84E7-C452579E3E09}" type="pres">
      <dgm:prSet presAssocID="{606ACCAD-0CC2-4247-A5D7-4CF0D481DB89}" presName="Name17" presStyleLbl="parChTrans1D3" presStyleIdx="6" presStyleCnt="7"/>
      <dgm:spPr/>
      <dgm:t>
        <a:bodyPr/>
        <a:lstStyle/>
        <a:p>
          <a:endParaRPr lang="en-US"/>
        </a:p>
      </dgm:t>
    </dgm:pt>
    <dgm:pt modelId="{D02B2ED3-5BE3-4A9F-B97A-6287B24F683F}" type="pres">
      <dgm:prSet presAssocID="{9D44680B-AE70-49D1-87DC-645141BA8D72}" presName="hierRoot3" presStyleCnt="0"/>
      <dgm:spPr/>
      <dgm:t>
        <a:bodyPr/>
        <a:lstStyle/>
        <a:p>
          <a:endParaRPr lang="en-US"/>
        </a:p>
      </dgm:t>
    </dgm:pt>
    <dgm:pt modelId="{6949010F-764A-4008-8D22-0F113CB5CE5D}" type="pres">
      <dgm:prSet presAssocID="{9D44680B-AE70-49D1-87DC-645141BA8D72}" presName="composite3" presStyleCnt="0"/>
      <dgm:spPr/>
      <dgm:t>
        <a:bodyPr/>
        <a:lstStyle/>
        <a:p>
          <a:endParaRPr lang="en-US"/>
        </a:p>
      </dgm:t>
    </dgm:pt>
    <dgm:pt modelId="{3A692DFA-A5E1-4150-8C24-69DBEECFC98B}" type="pres">
      <dgm:prSet presAssocID="{9D44680B-AE70-49D1-87DC-645141BA8D72}" presName="background3" presStyleLbl="asst2" presStyleIdx="6" presStyleCnt="7"/>
      <dgm:spPr>
        <a:solidFill>
          <a:srgbClr val="92D050"/>
        </a:solidFill>
        <a:ln>
          <a:solidFill>
            <a:srgbClr val="00B050"/>
          </a:solidFill>
        </a:ln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endParaRPr lang="en-US"/>
        </a:p>
      </dgm:t>
    </dgm:pt>
    <dgm:pt modelId="{7AB63DBA-22E5-4C27-8533-57FBBFAE95BF}" type="pres">
      <dgm:prSet presAssocID="{9D44680B-AE70-49D1-87DC-645141BA8D72}" presName="text3" presStyleLbl="fgAcc3" presStyleIdx="6" presStyleCnt="7" custScaleX="62525" custScaleY="109841" custLinFactNeighborX="-15387" custLinFactNeighborY="232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7061D0-FB7C-460E-9734-50209D9B4DC2}" type="pres">
      <dgm:prSet presAssocID="{9D44680B-AE70-49D1-87DC-645141BA8D72}" presName="hierChild4" presStyleCnt="0"/>
      <dgm:spPr/>
      <dgm:t>
        <a:bodyPr/>
        <a:lstStyle/>
        <a:p>
          <a:endParaRPr lang="en-US"/>
        </a:p>
      </dgm:t>
    </dgm:pt>
    <dgm:pt modelId="{384DF340-0563-4F96-A0C2-7B3E93B33B91}" type="pres">
      <dgm:prSet presAssocID="{2A738E59-6754-4909-85B3-2D2909706E90}" presName="Name23" presStyleLbl="parChTrans1D4" presStyleIdx="2" presStyleCnt="4"/>
      <dgm:spPr/>
      <dgm:t>
        <a:bodyPr/>
        <a:lstStyle/>
        <a:p>
          <a:endParaRPr lang="en-US"/>
        </a:p>
      </dgm:t>
    </dgm:pt>
    <dgm:pt modelId="{AE8FD456-B367-4D58-A992-C06A1F6A8F2F}" type="pres">
      <dgm:prSet presAssocID="{67E9ED64-F793-4FF2-ACB1-D01AE1A67ECA}" presName="hierRoot4" presStyleCnt="0"/>
      <dgm:spPr/>
      <dgm:t>
        <a:bodyPr/>
        <a:lstStyle/>
        <a:p>
          <a:endParaRPr lang="en-US"/>
        </a:p>
      </dgm:t>
    </dgm:pt>
    <dgm:pt modelId="{6D104624-CB35-4558-BE94-C2C4860877BA}" type="pres">
      <dgm:prSet presAssocID="{67E9ED64-F793-4FF2-ACB1-D01AE1A67ECA}" presName="composite4" presStyleCnt="0"/>
      <dgm:spPr/>
      <dgm:t>
        <a:bodyPr/>
        <a:lstStyle/>
        <a:p>
          <a:endParaRPr lang="en-US"/>
        </a:p>
      </dgm:t>
    </dgm:pt>
    <dgm:pt modelId="{AEC00240-854E-41DF-9361-C79821935813}" type="pres">
      <dgm:prSet presAssocID="{67E9ED64-F793-4FF2-ACB1-D01AE1A67ECA}" presName="background4" presStyleLbl="node4" presStyleIdx="2" presStyleCnt="4"/>
      <dgm:spPr>
        <a:solidFill>
          <a:srgbClr val="92D050"/>
        </a:solidFill>
        <a:ln>
          <a:solidFill>
            <a:srgbClr val="00B050"/>
          </a:solidFill>
        </a:ln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endParaRPr lang="en-US"/>
        </a:p>
      </dgm:t>
    </dgm:pt>
    <dgm:pt modelId="{DA521D62-AB7A-4D2D-8F42-2076D1339C02}" type="pres">
      <dgm:prSet presAssocID="{67E9ED64-F793-4FF2-ACB1-D01AE1A67ECA}" presName="text4" presStyleLbl="fgAcc4" presStyleIdx="2" presStyleCnt="4" custScaleX="62525" custScaleY="102912" custLinFactNeighborX="-15387" custLinFactNeighborY="53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C0A89B-BF79-417F-AE06-F12F5F21EE94}" type="pres">
      <dgm:prSet presAssocID="{67E9ED64-F793-4FF2-ACB1-D01AE1A67ECA}" presName="hierChild5" presStyleCnt="0"/>
      <dgm:spPr/>
      <dgm:t>
        <a:bodyPr/>
        <a:lstStyle/>
        <a:p>
          <a:endParaRPr lang="en-US"/>
        </a:p>
      </dgm:t>
    </dgm:pt>
    <dgm:pt modelId="{C54F2EAD-E549-4B70-A003-31141EACD4EA}" type="pres">
      <dgm:prSet presAssocID="{75F27987-045F-44EC-B677-DC1BD2765A28}" presName="Name23" presStyleLbl="parChTrans1D4" presStyleIdx="3" presStyleCnt="4"/>
      <dgm:spPr/>
      <dgm:t>
        <a:bodyPr/>
        <a:lstStyle/>
        <a:p>
          <a:endParaRPr lang="en-US"/>
        </a:p>
      </dgm:t>
    </dgm:pt>
    <dgm:pt modelId="{558C2388-36C8-4E4F-B1CB-E841992E54AF}" type="pres">
      <dgm:prSet presAssocID="{DFAB123C-A4E5-4D5E-9A41-943816453EA3}" presName="hierRoot4" presStyleCnt="0"/>
      <dgm:spPr/>
      <dgm:t>
        <a:bodyPr/>
        <a:lstStyle/>
        <a:p>
          <a:endParaRPr lang="en-US"/>
        </a:p>
      </dgm:t>
    </dgm:pt>
    <dgm:pt modelId="{F8A2093E-54B5-45A9-ABEB-2188959E60F6}" type="pres">
      <dgm:prSet presAssocID="{DFAB123C-A4E5-4D5E-9A41-943816453EA3}" presName="composite4" presStyleCnt="0"/>
      <dgm:spPr/>
      <dgm:t>
        <a:bodyPr/>
        <a:lstStyle/>
        <a:p>
          <a:endParaRPr lang="en-US"/>
        </a:p>
      </dgm:t>
    </dgm:pt>
    <dgm:pt modelId="{51C1EE03-B3D2-4F66-A726-2A5FE453DC51}" type="pres">
      <dgm:prSet presAssocID="{DFAB123C-A4E5-4D5E-9A41-943816453EA3}" presName="background4" presStyleLbl="node4" presStyleIdx="3" presStyleCnt="4"/>
      <dgm:spPr>
        <a:solidFill>
          <a:srgbClr val="92D050"/>
        </a:solidFill>
        <a:ln>
          <a:solidFill>
            <a:srgbClr val="00B050"/>
          </a:solidFill>
        </a:ln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endParaRPr lang="en-US"/>
        </a:p>
      </dgm:t>
    </dgm:pt>
    <dgm:pt modelId="{28D51CF2-A3E8-407E-B9C5-786D10108258}" type="pres">
      <dgm:prSet presAssocID="{DFAB123C-A4E5-4D5E-9A41-943816453EA3}" presName="text4" presStyleLbl="fgAcc4" presStyleIdx="3" presStyleCnt="4" custScaleX="62525" custScaleY="96897" custLinFactNeighborX="-15387" custLinFactNeighborY="-54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360F30-6582-4633-BB4C-69833B27E625}" type="pres">
      <dgm:prSet presAssocID="{DFAB123C-A4E5-4D5E-9A41-943816453EA3}" presName="hierChild5" presStyleCnt="0"/>
      <dgm:spPr/>
      <dgm:t>
        <a:bodyPr/>
        <a:lstStyle/>
        <a:p>
          <a:endParaRPr lang="en-US"/>
        </a:p>
      </dgm:t>
    </dgm:pt>
    <dgm:pt modelId="{B8C2F806-C38F-4387-922E-2F91BF681598}" type="pres">
      <dgm:prSet presAssocID="{61B4B0AD-4BF8-429B-B08E-751A934C0327}" presName="hierRoot1" presStyleCnt="0"/>
      <dgm:spPr/>
      <dgm:t>
        <a:bodyPr/>
        <a:lstStyle/>
        <a:p>
          <a:endParaRPr lang="en-US"/>
        </a:p>
      </dgm:t>
    </dgm:pt>
    <dgm:pt modelId="{33A2ABAA-01C7-4D5D-BC5F-0AD27F5E5E89}" type="pres">
      <dgm:prSet presAssocID="{61B4B0AD-4BF8-429B-B08E-751A934C0327}" presName="composite" presStyleCnt="0"/>
      <dgm:spPr/>
      <dgm:t>
        <a:bodyPr/>
        <a:lstStyle/>
        <a:p>
          <a:endParaRPr lang="en-US"/>
        </a:p>
      </dgm:t>
    </dgm:pt>
    <dgm:pt modelId="{7C3A668B-A8E8-4D42-AACA-D8C4EA141654}" type="pres">
      <dgm:prSet presAssocID="{61B4B0AD-4BF8-429B-B08E-751A934C0327}" presName="background" presStyleLbl="node0" presStyleIdx="1" presStyleCnt="2"/>
      <dgm:spPr>
        <a:solidFill>
          <a:srgbClr val="92D050"/>
        </a:solidFill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endParaRPr lang="en-US"/>
        </a:p>
      </dgm:t>
    </dgm:pt>
    <dgm:pt modelId="{B1D04711-61EE-4DCE-B0BC-E227FD85BF94}" type="pres">
      <dgm:prSet presAssocID="{61B4B0AD-4BF8-429B-B08E-751A934C0327}" presName="text" presStyleLbl="fgAcc0" presStyleIdx="1" presStyleCnt="2" custScaleX="218258" custScaleY="69785" custLinFactX="-109075" custLinFactY="300000" custLinFactNeighborX="-200000" custLinFactNeighborY="314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CC4BD1-C1E0-47A8-B549-960914352634}" type="pres">
      <dgm:prSet presAssocID="{61B4B0AD-4BF8-429B-B08E-751A934C0327}" presName="hierChild2" presStyleCnt="0"/>
      <dgm:spPr/>
      <dgm:t>
        <a:bodyPr/>
        <a:lstStyle/>
        <a:p>
          <a:endParaRPr lang="en-US"/>
        </a:p>
      </dgm:t>
    </dgm:pt>
  </dgm:ptLst>
  <dgm:cxnLst>
    <dgm:cxn modelId="{72FB24D3-2C9A-4E97-9B79-E6A4EA1D03C2}" type="presOf" srcId="{BA769C3E-F5B2-4F95-8955-1C4519BB91E3}" destId="{5E868CF1-DFEE-4E5A-B6C6-9430F31BA2B5}" srcOrd="0" destOrd="0" presId="urn:microsoft.com/office/officeart/2005/8/layout/hierarchy1"/>
    <dgm:cxn modelId="{DB7A72E6-430E-4512-A6A7-41A424B098EA}" srcId="{9D44680B-AE70-49D1-87DC-645141BA8D72}" destId="{67E9ED64-F793-4FF2-ACB1-D01AE1A67ECA}" srcOrd="0" destOrd="0" parTransId="{2A738E59-6754-4909-85B3-2D2909706E90}" sibTransId="{83912AAC-2976-453C-B6B5-AE77559CB29C}"/>
    <dgm:cxn modelId="{853C8BCB-4B9E-42E3-8BE3-ECD7AEC09434}" type="presOf" srcId="{9A26F66A-D09A-43BC-AAD6-9799484F1801}" destId="{AC4C639B-00BA-45F1-B207-98661C2AC7FF}" srcOrd="0" destOrd="0" presId="urn:microsoft.com/office/officeart/2005/8/layout/hierarchy1"/>
    <dgm:cxn modelId="{2B48B364-C8BD-47A4-92B3-AC8133607DC5}" srcId="{64A13FB5-70AA-4DE1-9017-A8A5332C4BBC}" destId="{E061FA31-9440-4A97-89A0-535F13865BB2}" srcOrd="0" destOrd="0" parTransId="{83873844-5DAD-4E41-8E53-3B390778DE6E}" sibTransId="{1C19640B-2F90-4257-B373-4C352B0D7BC8}"/>
    <dgm:cxn modelId="{B2899098-8AF0-43AC-89D2-0152BD37A54D}" type="presOf" srcId="{1357B98B-D063-47E6-A34F-86B2B9938895}" destId="{856A1728-A95D-4038-BF81-8BFCBFB17A99}" srcOrd="0" destOrd="0" presId="urn:microsoft.com/office/officeart/2005/8/layout/hierarchy1"/>
    <dgm:cxn modelId="{331203EC-82ED-4D94-BB1C-AB939E408AF0}" type="presOf" srcId="{E03D719D-3E3F-4287-91A2-5C464465B1CA}" destId="{EF2DD025-3B6D-4FB8-B0BF-B5F19650D73B}" srcOrd="0" destOrd="0" presId="urn:microsoft.com/office/officeart/2005/8/layout/hierarchy1"/>
    <dgm:cxn modelId="{CF8A28E8-732E-424C-A1C0-E2C1D296EFDE}" srcId="{DC299FA8-1C61-46BB-8FBF-96768E6D4EA0}" destId="{4B7D5D45-1F1D-4A86-BB38-6490CBC0F25C}" srcOrd="0" destOrd="0" parTransId="{68DB2A2B-8746-4E7C-AEB7-EF0BD0C9FF82}" sibTransId="{734FB664-69ED-45C7-9307-7B04437C545C}"/>
    <dgm:cxn modelId="{3DA78C1C-15E0-45B1-B901-FF7DE7BEC80C}" type="presOf" srcId="{68DB2A2B-8746-4E7C-AEB7-EF0BD0C9FF82}" destId="{15C55B67-1916-4F72-9704-2A4C7965D340}" srcOrd="0" destOrd="0" presId="urn:microsoft.com/office/officeart/2005/8/layout/hierarchy1"/>
    <dgm:cxn modelId="{70DFF9F6-96A7-4D8C-92D7-9AF9DC96E6F5}" srcId="{64AE9313-D07E-4083-995F-3FE4A8B56EA7}" destId="{9D44680B-AE70-49D1-87DC-645141BA8D72}" srcOrd="1" destOrd="0" parTransId="{606ACCAD-0CC2-4247-A5D7-4CF0D481DB89}" sibTransId="{E09122B5-A412-4E10-86FA-B60B975302A7}"/>
    <dgm:cxn modelId="{ABF6434A-0A54-4092-8894-640F58674C32}" srcId="{4B7D5D45-1F1D-4A86-BB38-6490CBC0F25C}" destId="{D32E6C7D-D820-48CC-979A-FD501B610B7F}" srcOrd="1" destOrd="0" parTransId="{E03D719D-3E3F-4287-91A2-5C464465B1CA}" sibTransId="{046045DE-F19B-43CD-AB67-148E9B82FB66}"/>
    <dgm:cxn modelId="{C1939813-14D8-4457-9078-3E7512D739CD}" srcId="{64A13FB5-70AA-4DE1-9017-A8A5332C4BBC}" destId="{BA769C3E-F5B2-4F95-8955-1C4519BB91E3}" srcOrd="2" destOrd="0" parTransId="{CDFC17B8-135E-4D7A-B057-BD33A2F21D9B}" sibTransId="{63420316-2CAE-46E3-9AA0-23F9BBD55FB0}"/>
    <dgm:cxn modelId="{4C97EC48-DB5F-4DA0-961A-827EC5837F72}" type="presOf" srcId="{892501EB-AB43-453A-93C4-1B4E4A526300}" destId="{BBDAC9B0-FEA5-43EB-9CB4-6367C2212FB6}" srcOrd="0" destOrd="0" presId="urn:microsoft.com/office/officeart/2005/8/layout/hierarchy1"/>
    <dgm:cxn modelId="{79E13839-6EFB-4B67-966C-F3D90F2F95CD}" type="presOf" srcId="{DFAB123C-A4E5-4D5E-9A41-943816453EA3}" destId="{28D51CF2-A3E8-407E-B9C5-786D10108258}" srcOrd="0" destOrd="0" presId="urn:microsoft.com/office/officeart/2005/8/layout/hierarchy1"/>
    <dgm:cxn modelId="{0752A036-A3D4-4479-8944-F9B8F95CF855}" type="presOf" srcId="{61B4B0AD-4BF8-429B-B08E-751A934C0327}" destId="{B1D04711-61EE-4DCE-B0BC-E227FD85BF94}" srcOrd="0" destOrd="0" presId="urn:microsoft.com/office/officeart/2005/8/layout/hierarchy1"/>
    <dgm:cxn modelId="{361A8DF5-5A01-4679-B9C4-3118D35AED6F}" type="presOf" srcId="{2A738E59-6754-4909-85B3-2D2909706E90}" destId="{384DF340-0563-4F96-A0C2-7B3E93B33B91}" srcOrd="0" destOrd="0" presId="urn:microsoft.com/office/officeart/2005/8/layout/hierarchy1"/>
    <dgm:cxn modelId="{36FC24E1-479A-4CBD-B707-68AC0EA507FD}" type="presOf" srcId="{92FC02CC-50DE-4F0F-A52C-07DBAC8DC932}" destId="{92287884-D3C3-4BCB-B87C-C359BF2A77D7}" srcOrd="0" destOrd="0" presId="urn:microsoft.com/office/officeart/2005/8/layout/hierarchy1"/>
    <dgm:cxn modelId="{6EB9B40F-1301-4A65-BEB4-85563229A8FF}" srcId="{AA3384F3-E5F0-4F98-A64C-5D00DA1E8298}" destId="{DC299FA8-1C61-46BB-8FBF-96768E6D4EA0}" srcOrd="0" destOrd="0" parTransId="{1E3159FC-7AB1-4922-9961-0FA0305F02CE}" sibTransId="{F21406A1-AA7C-43D6-AC78-8D989E622341}"/>
    <dgm:cxn modelId="{A4760BE5-A627-4FD1-8F54-4C0463C90D77}" type="presOf" srcId="{CB9A57D8-9F66-4EBD-8C0A-CB149D61B259}" destId="{518ED9C4-37C3-4ECE-9E8C-139353838E96}" srcOrd="0" destOrd="0" presId="urn:microsoft.com/office/officeart/2005/8/layout/hierarchy1"/>
    <dgm:cxn modelId="{E13D6D3D-15A4-4493-B3C4-3CE8ADD53373}" type="presOf" srcId="{EEC12B5A-DEBB-421E-891B-F93C27107988}" destId="{C3A594A7-D815-45F3-A07A-0E59A94E5BCF}" srcOrd="0" destOrd="0" presId="urn:microsoft.com/office/officeart/2005/8/layout/hierarchy1"/>
    <dgm:cxn modelId="{A777C034-C16C-433D-8B82-C86A9DDAB33E}" srcId="{67E9ED64-F793-4FF2-ACB1-D01AE1A67ECA}" destId="{DFAB123C-A4E5-4D5E-9A41-943816453EA3}" srcOrd="0" destOrd="0" parTransId="{75F27987-045F-44EC-B677-DC1BD2765A28}" sibTransId="{E8E0E031-6A8E-479B-BECB-35019ACD4ACE}"/>
    <dgm:cxn modelId="{F8BEFDFE-1510-4A7D-A798-D24B6EB96C8C}" type="presOf" srcId="{9A11F32F-178B-4AA6-8360-10849B6FD06F}" destId="{0E3B6D77-7FEC-4D9B-8EE4-310150BB165C}" srcOrd="0" destOrd="0" presId="urn:microsoft.com/office/officeart/2005/8/layout/hierarchy1"/>
    <dgm:cxn modelId="{89D8B22A-87D8-44A2-9C60-F8E91AAA368F}" type="presOf" srcId="{9D44680B-AE70-49D1-87DC-645141BA8D72}" destId="{7AB63DBA-22E5-4C27-8533-57FBBFAE95BF}" srcOrd="0" destOrd="0" presId="urn:microsoft.com/office/officeart/2005/8/layout/hierarchy1"/>
    <dgm:cxn modelId="{696BB5F4-1065-4155-A091-60F67B1E98FA}" type="presOf" srcId="{E061FA31-9440-4A97-89A0-535F13865BB2}" destId="{8EE9E462-6809-462D-AF22-6253D558E850}" srcOrd="0" destOrd="0" presId="urn:microsoft.com/office/officeart/2005/8/layout/hierarchy1"/>
    <dgm:cxn modelId="{3D3D3883-BB5F-40EE-91E7-34445B3C4EBF}" srcId="{AA3384F3-E5F0-4F98-A64C-5D00DA1E8298}" destId="{61B4B0AD-4BF8-429B-B08E-751A934C0327}" srcOrd="1" destOrd="0" parTransId="{18BE2A4C-5211-4A20-88EC-FB7213746B6F}" sibTransId="{C3E17BD5-941A-41D9-AEA0-65FA5772D000}"/>
    <dgm:cxn modelId="{CF031159-C527-4BFF-920F-6D510C000030}" srcId="{64AE9313-D07E-4083-995F-3FE4A8B56EA7}" destId="{7D8E52A9-BDB2-47FB-8772-75105670C718}" srcOrd="0" destOrd="0" parTransId="{8A4CF5DD-BFAF-4D9C-AA48-AF3BAB666737}" sibTransId="{67DF2C98-2056-4486-A67C-4648D8B0AB06}"/>
    <dgm:cxn modelId="{67BF75FE-C943-4F20-9D8E-B04776274194}" srcId="{64A13FB5-70AA-4DE1-9017-A8A5332C4BBC}" destId="{92FC02CC-50DE-4F0F-A52C-07DBAC8DC932}" srcOrd="1" destOrd="0" parTransId="{036734E5-DF4E-4D7D-9CC4-4E071F527BBD}" sibTransId="{00350B95-E709-436D-8FEA-00462176A5D5}"/>
    <dgm:cxn modelId="{9E4DABC7-8664-4BD0-B237-BD1DBE61DBEE}" type="presOf" srcId="{D32E6C7D-D820-48CC-979A-FD501B610B7F}" destId="{38392DDC-7616-4AF4-9F83-5DE50088C982}" srcOrd="0" destOrd="0" presId="urn:microsoft.com/office/officeart/2005/8/layout/hierarchy1"/>
    <dgm:cxn modelId="{C9D39B40-BAD0-4114-87A5-BC81FBE04196}" type="presOf" srcId="{CDFC17B8-135E-4D7A-B057-BD33A2F21D9B}" destId="{C911BFB7-A612-4953-B89C-DD6EC595C24B}" srcOrd="0" destOrd="0" presId="urn:microsoft.com/office/officeart/2005/8/layout/hierarchy1"/>
    <dgm:cxn modelId="{FE7BDE7E-441C-43F4-9742-B3C2BB7A4486}" srcId="{BA769C3E-F5B2-4F95-8955-1C4519BB91E3}" destId="{9A11F32F-178B-4AA6-8360-10849B6FD06F}" srcOrd="0" destOrd="0" parTransId="{D2846769-1229-47D7-B2E2-B6EAEB67FDEC}" sibTransId="{EC93625F-1DBE-4E32-A73D-E87759FE5919}"/>
    <dgm:cxn modelId="{0798B1A1-BE1C-4AC8-889F-DEE2C392C1D2}" type="presOf" srcId="{67E9ED64-F793-4FF2-ACB1-D01AE1A67ECA}" destId="{DA521D62-AB7A-4D2D-8F42-2076D1339C02}" srcOrd="0" destOrd="0" presId="urn:microsoft.com/office/officeart/2005/8/layout/hierarchy1"/>
    <dgm:cxn modelId="{0B72B8D9-7C4D-4BFB-946D-A4DB8CE68641}" srcId="{DC299FA8-1C61-46BB-8FBF-96768E6D4EA0}" destId="{64AE9313-D07E-4083-995F-3FE4A8B56EA7}" srcOrd="3" destOrd="0" parTransId="{17582993-80EC-407F-8A19-B76B983AE43F}" sibTransId="{7F3B232A-6A18-47F5-9CBB-E26365C0F9A6}"/>
    <dgm:cxn modelId="{EB2C3870-138A-4073-9799-4698BB0B56BE}" type="presOf" srcId="{64A13FB5-70AA-4DE1-9017-A8A5332C4BBC}" destId="{3E75CC3E-C293-4505-8BB5-89F201C2FFBB}" srcOrd="0" destOrd="0" presId="urn:microsoft.com/office/officeart/2005/8/layout/hierarchy1"/>
    <dgm:cxn modelId="{24689F34-9D06-45D8-A906-94CB5D44037F}" type="presOf" srcId="{4B7D5D45-1F1D-4A86-BB38-6490CBC0F25C}" destId="{8CCFF9A7-FAE4-42C3-901E-48D10FF5351C}" srcOrd="0" destOrd="0" presId="urn:microsoft.com/office/officeart/2005/8/layout/hierarchy1"/>
    <dgm:cxn modelId="{E197B1B9-E1CC-41B6-AAD5-BCBA3CB14F24}" srcId="{BA769C3E-F5B2-4F95-8955-1C4519BB91E3}" destId="{9A26F66A-D09A-43BC-AAD6-9799484F1801}" srcOrd="1" destOrd="0" parTransId="{CB9A57D8-9F66-4EBD-8C0A-CB149D61B259}" sibTransId="{BEA4CADB-F69F-43E7-84E8-9327BF8AF1E8}"/>
    <dgm:cxn modelId="{EA3428A4-93A0-42C4-9612-252DA46FF964}" type="presOf" srcId="{64AE9313-D07E-4083-995F-3FE4A8B56EA7}" destId="{6AB734FF-BE93-4267-9C59-D4BC132A7037}" srcOrd="0" destOrd="0" presId="urn:microsoft.com/office/officeart/2005/8/layout/hierarchy1"/>
    <dgm:cxn modelId="{EBFA3DD6-58E9-42D1-81DB-668CA1485FDA}" type="presOf" srcId="{7D8E52A9-BDB2-47FB-8772-75105670C718}" destId="{43A84C0E-0034-4E16-BD7E-898FE1099694}" srcOrd="0" destOrd="0" presId="urn:microsoft.com/office/officeart/2005/8/layout/hierarchy1"/>
    <dgm:cxn modelId="{0924722A-C244-4247-A8CD-7F81EEDBCB11}" srcId="{DC299FA8-1C61-46BB-8FBF-96768E6D4EA0}" destId="{64A13FB5-70AA-4DE1-9017-A8A5332C4BBC}" srcOrd="1" destOrd="0" parTransId="{8DE7874E-3A6A-41B5-AC51-22BBAE0E9EE9}" sibTransId="{6A6479F1-B1E0-46C0-A765-F004FDA6138D}"/>
    <dgm:cxn modelId="{A0D79CAC-1782-47FD-BEA2-E0A736902116}" srcId="{4B7D5D45-1F1D-4A86-BB38-6490CBC0F25C}" destId="{EEC12B5A-DEBB-421E-891B-F93C27107988}" srcOrd="0" destOrd="0" parTransId="{892501EB-AB43-453A-93C4-1B4E4A526300}" sibTransId="{E3140D68-4833-4B51-A471-F3263FA0C794}"/>
    <dgm:cxn modelId="{7EBD61B0-2940-4E96-A47F-FDBEF047A91C}" type="presOf" srcId="{8A4CF5DD-BFAF-4D9C-AA48-AF3BAB666737}" destId="{4D5EBC9A-B755-406C-950E-6A762933D45A}" srcOrd="0" destOrd="0" presId="urn:microsoft.com/office/officeart/2005/8/layout/hierarchy1"/>
    <dgm:cxn modelId="{850EE403-4BB0-411A-9E76-F0E528591795}" type="presOf" srcId="{17582993-80EC-407F-8A19-B76B983AE43F}" destId="{A7A4765C-B261-476C-B660-79CCAE347C3D}" srcOrd="0" destOrd="0" presId="urn:microsoft.com/office/officeart/2005/8/layout/hierarchy1"/>
    <dgm:cxn modelId="{DE8330B2-FB9F-4EFA-8FAC-520D3F083DEC}" type="presOf" srcId="{D2846769-1229-47D7-B2E2-B6EAEB67FDEC}" destId="{B2235926-D595-4746-A356-CE8433B8D384}" srcOrd="0" destOrd="0" presId="urn:microsoft.com/office/officeart/2005/8/layout/hierarchy1"/>
    <dgm:cxn modelId="{C071D1F4-BFC6-4FFD-903F-054781529028}" type="presOf" srcId="{AA3384F3-E5F0-4F98-A64C-5D00DA1E8298}" destId="{38515A8F-7025-4186-8AB6-599897BCA577}" srcOrd="0" destOrd="0" presId="urn:microsoft.com/office/officeart/2005/8/layout/hierarchy1"/>
    <dgm:cxn modelId="{0B86C196-8F87-4179-8A60-3067F88E9BCB}" type="presOf" srcId="{8DE7874E-3A6A-41B5-AC51-22BBAE0E9EE9}" destId="{087AD901-0198-4DEA-B771-F5961AF49EC7}" srcOrd="0" destOrd="0" presId="urn:microsoft.com/office/officeart/2005/8/layout/hierarchy1"/>
    <dgm:cxn modelId="{BE60D831-E103-4F8B-B9D7-6D3BCA101633}" type="presOf" srcId="{DC299FA8-1C61-46BB-8FBF-96768E6D4EA0}" destId="{B8C072C4-3090-4DC0-A7D9-480588AEE1DE}" srcOrd="0" destOrd="0" presId="urn:microsoft.com/office/officeart/2005/8/layout/hierarchy1"/>
    <dgm:cxn modelId="{CB3240EF-B47E-45B1-9AEB-109F1B563CC0}" type="presOf" srcId="{83873844-5DAD-4E41-8E53-3B390778DE6E}" destId="{4EE356BD-58EC-42E4-906F-5497F3ECE66D}" srcOrd="0" destOrd="0" presId="urn:microsoft.com/office/officeart/2005/8/layout/hierarchy1"/>
    <dgm:cxn modelId="{0EA2869C-4BF5-43FF-BE83-4D2AFDEE566C}" type="presOf" srcId="{0CC53328-6427-44A4-87BA-32398AEE7B3C}" destId="{C5A8742A-E829-42BB-9737-2F938A15C5D0}" srcOrd="0" destOrd="0" presId="urn:microsoft.com/office/officeart/2005/8/layout/hierarchy1"/>
    <dgm:cxn modelId="{E6C3306B-E716-44C9-AFA6-29998DB8A90A}" type="presOf" srcId="{036734E5-DF4E-4D7D-9CC4-4E071F527BBD}" destId="{9119162E-0970-49DE-B594-85944C3CB7DA}" srcOrd="0" destOrd="0" presId="urn:microsoft.com/office/officeart/2005/8/layout/hierarchy1"/>
    <dgm:cxn modelId="{089E4F3D-223A-43A7-8280-DFEF6DC51C7A}" srcId="{DC299FA8-1C61-46BB-8FBF-96768E6D4EA0}" destId="{1357B98B-D063-47E6-A34F-86B2B9938895}" srcOrd="2" destOrd="0" parTransId="{0CC53328-6427-44A4-87BA-32398AEE7B3C}" sibTransId="{D58F0360-A9E3-4CAA-B757-201AB0E4BEA9}"/>
    <dgm:cxn modelId="{670EA680-3C2A-40AA-9432-29B50741AC64}" type="presOf" srcId="{75F27987-045F-44EC-B677-DC1BD2765A28}" destId="{C54F2EAD-E549-4B70-A003-31141EACD4EA}" srcOrd="0" destOrd="0" presId="urn:microsoft.com/office/officeart/2005/8/layout/hierarchy1"/>
    <dgm:cxn modelId="{156622DF-E604-4E96-BE85-CA721746AC6C}" type="presOf" srcId="{606ACCAD-0CC2-4247-A5D7-4CF0D481DB89}" destId="{F4D300CF-924D-49C9-84E7-C452579E3E09}" srcOrd="0" destOrd="0" presId="urn:microsoft.com/office/officeart/2005/8/layout/hierarchy1"/>
    <dgm:cxn modelId="{448DB240-6E5D-4AF2-8F64-50230D13E6D2}" type="presParOf" srcId="{38515A8F-7025-4186-8AB6-599897BCA577}" destId="{2310F1C0-C1A5-422F-800D-85ECBD225ADA}" srcOrd="0" destOrd="0" presId="urn:microsoft.com/office/officeart/2005/8/layout/hierarchy1"/>
    <dgm:cxn modelId="{15D2911A-A442-4D1C-A603-5397B82A1A43}" type="presParOf" srcId="{2310F1C0-C1A5-422F-800D-85ECBD225ADA}" destId="{35864CBA-114E-4B3D-8DD2-C3D0D7149576}" srcOrd="0" destOrd="0" presId="urn:microsoft.com/office/officeart/2005/8/layout/hierarchy1"/>
    <dgm:cxn modelId="{07D89491-DCF3-4DE7-8F92-32FA31908286}" type="presParOf" srcId="{35864CBA-114E-4B3D-8DD2-C3D0D7149576}" destId="{5C622DEB-FE34-4FF8-935B-141092511565}" srcOrd="0" destOrd="0" presId="urn:microsoft.com/office/officeart/2005/8/layout/hierarchy1"/>
    <dgm:cxn modelId="{2C3D31B5-247C-4F90-86A0-B68123460B25}" type="presParOf" srcId="{35864CBA-114E-4B3D-8DD2-C3D0D7149576}" destId="{B8C072C4-3090-4DC0-A7D9-480588AEE1DE}" srcOrd="1" destOrd="0" presId="urn:microsoft.com/office/officeart/2005/8/layout/hierarchy1"/>
    <dgm:cxn modelId="{7B010643-F7C6-4E35-BE8D-EB00C357B151}" type="presParOf" srcId="{2310F1C0-C1A5-422F-800D-85ECBD225ADA}" destId="{97A3787A-4072-44DA-B563-6F81FD934229}" srcOrd="1" destOrd="0" presId="urn:microsoft.com/office/officeart/2005/8/layout/hierarchy1"/>
    <dgm:cxn modelId="{DA21113F-C7B4-4301-9BEC-F5B946BF3FD7}" type="presParOf" srcId="{97A3787A-4072-44DA-B563-6F81FD934229}" destId="{15C55B67-1916-4F72-9704-2A4C7965D340}" srcOrd="0" destOrd="0" presId="urn:microsoft.com/office/officeart/2005/8/layout/hierarchy1"/>
    <dgm:cxn modelId="{430B35A3-5A43-4639-9298-75D0B44F948A}" type="presParOf" srcId="{97A3787A-4072-44DA-B563-6F81FD934229}" destId="{02179E36-A2FA-4796-B936-2654CFBADA15}" srcOrd="1" destOrd="0" presId="urn:microsoft.com/office/officeart/2005/8/layout/hierarchy1"/>
    <dgm:cxn modelId="{A8D25A0F-AF5F-46D9-A118-5DBCCFB857AD}" type="presParOf" srcId="{02179E36-A2FA-4796-B936-2654CFBADA15}" destId="{2EF1226F-B5C0-4BD4-B65B-29A2E3B0031E}" srcOrd="0" destOrd="0" presId="urn:microsoft.com/office/officeart/2005/8/layout/hierarchy1"/>
    <dgm:cxn modelId="{2C7B6546-F142-4385-AEF0-BE25E4B95060}" type="presParOf" srcId="{2EF1226F-B5C0-4BD4-B65B-29A2E3B0031E}" destId="{8B3DB53D-4C4C-4D83-B8A3-E488225A1661}" srcOrd="0" destOrd="0" presId="urn:microsoft.com/office/officeart/2005/8/layout/hierarchy1"/>
    <dgm:cxn modelId="{4F59B1E0-E767-4BB6-9EFB-17DB1DE2C7C0}" type="presParOf" srcId="{2EF1226F-B5C0-4BD4-B65B-29A2E3B0031E}" destId="{8CCFF9A7-FAE4-42C3-901E-48D10FF5351C}" srcOrd="1" destOrd="0" presId="urn:microsoft.com/office/officeart/2005/8/layout/hierarchy1"/>
    <dgm:cxn modelId="{7C9BEDEE-C1D9-45A3-ACFA-43D2122F58A9}" type="presParOf" srcId="{02179E36-A2FA-4796-B936-2654CFBADA15}" destId="{BDC9D13C-D62D-4184-AAC8-4CEDA5A8B92C}" srcOrd="1" destOrd="0" presId="urn:microsoft.com/office/officeart/2005/8/layout/hierarchy1"/>
    <dgm:cxn modelId="{28850CF1-9CE0-4985-9451-0F710198513E}" type="presParOf" srcId="{BDC9D13C-D62D-4184-AAC8-4CEDA5A8B92C}" destId="{BBDAC9B0-FEA5-43EB-9CB4-6367C2212FB6}" srcOrd="0" destOrd="0" presId="urn:microsoft.com/office/officeart/2005/8/layout/hierarchy1"/>
    <dgm:cxn modelId="{06537F6A-9512-48A7-A899-A639A477468C}" type="presParOf" srcId="{BDC9D13C-D62D-4184-AAC8-4CEDA5A8B92C}" destId="{0E46E63E-3771-48AA-AC93-F6C5DC8D4C80}" srcOrd="1" destOrd="0" presId="urn:microsoft.com/office/officeart/2005/8/layout/hierarchy1"/>
    <dgm:cxn modelId="{75B31C40-E463-4899-9D19-849197C66061}" type="presParOf" srcId="{0E46E63E-3771-48AA-AC93-F6C5DC8D4C80}" destId="{0D41DFED-596E-4A5C-998B-D8416B62D946}" srcOrd="0" destOrd="0" presId="urn:microsoft.com/office/officeart/2005/8/layout/hierarchy1"/>
    <dgm:cxn modelId="{3DCBA155-103D-42FD-B202-E811EC3E63C2}" type="presParOf" srcId="{0D41DFED-596E-4A5C-998B-D8416B62D946}" destId="{DD2B7ED7-3516-467D-A9A5-C42CC0305E8F}" srcOrd="0" destOrd="0" presId="urn:microsoft.com/office/officeart/2005/8/layout/hierarchy1"/>
    <dgm:cxn modelId="{059D83C6-9BCC-49A5-96E1-9B3F877DD870}" type="presParOf" srcId="{0D41DFED-596E-4A5C-998B-D8416B62D946}" destId="{C3A594A7-D815-45F3-A07A-0E59A94E5BCF}" srcOrd="1" destOrd="0" presId="urn:microsoft.com/office/officeart/2005/8/layout/hierarchy1"/>
    <dgm:cxn modelId="{ABF3B0E0-AA22-4FEB-AF27-BE6FF59344E3}" type="presParOf" srcId="{0E46E63E-3771-48AA-AC93-F6C5DC8D4C80}" destId="{A0179F6A-71D5-4EDF-A8C7-B67B7A81BBAD}" srcOrd="1" destOrd="0" presId="urn:microsoft.com/office/officeart/2005/8/layout/hierarchy1"/>
    <dgm:cxn modelId="{2645FC68-4C10-462E-A9E4-D97FAABA692F}" type="presParOf" srcId="{BDC9D13C-D62D-4184-AAC8-4CEDA5A8B92C}" destId="{EF2DD025-3B6D-4FB8-B0BF-B5F19650D73B}" srcOrd="2" destOrd="0" presId="urn:microsoft.com/office/officeart/2005/8/layout/hierarchy1"/>
    <dgm:cxn modelId="{ABC5B848-8C38-46AE-A6BF-58B323699A17}" type="presParOf" srcId="{BDC9D13C-D62D-4184-AAC8-4CEDA5A8B92C}" destId="{DE1FBED4-BCAB-41C5-ABB6-53F240B727A0}" srcOrd="3" destOrd="0" presId="urn:microsoft.com/office/officeart/2005/8/layout/hierarchy1"/>
    <dgm:cxn modelId="{CBF3A215-D74A-46CF-B921-EF08167725E0}" type="presParOf" srcId="{DE1FBED4-BCAB-41C5-ABB6-53F240B727A0}" destId="{8C710650-CB40-4600-9A53-292879AA4249}" srcOrd="0" destOrd="0" presId="urn:microsoft.com/office/officeart/2005/8/layout/hierarchy1"/>
    <dgm:cxn modelId="{3CDBB8B0-13EE-4211-9D94-D921E989DA28}" type="presParOf" srcId="{8C710650-CB40-4600-9A53-292879AA4249}" destId="{F1CA4C89-9771-4A44-A212-1F4F3AB9F2E3}" srcOrd="0" destOrd="0" presId="urn:microsoft.com/office/officeart/2005/8/layout/hierarchy1"/>
    <dgm:cxn modelId="{00F45C3F-BBE1-4B26-9FE8-0B02A4DB6C06}" type="presParOf" srcId="{8C710650-CB40-4600-9A53-292879AA4249}" destId="{38392DDC-7616-4AF4-9F83-5DE50088C982}" srcOrd="1" destOrd="0" presId="urn:microsoft.com/office/officeart/2005/8/layout/hierarchy1"/>
    <dgm:cxn modelId="{F6F8EE6D-36B3-4F50-B442-41926D9DDCC2}" type="presParOf" srcId="{DE1FBED4-BCAB-41C5-ABB6-53F240B727A0}" destId="{1B817723-DF70-4662-A652-1832A83F272C}" srcOrd="1" destOrd="0" presId="urn:microsoft.com/office/officeart/2005/8/layout/hierarchy1"/>
    <dgm:cxn modelId="{B21C2618-261B-4C75-B0E1-FC9E2EE224EF}" type="presParOf" srcId="{97A3787A-4072-44DA-B563-6F81FD934229}" destId="{087AD901-0198-4DEA-B771-F5961AF49EC7}" srcOrd="2" destOrd="0" presId="urn:microsoft.com/office/officeart/2005/8/layout/hierarchy1"/>
    <dgm:cxn modelId="{AF0C8EDF-6642-4772-835F-FDD7BF96311E}" type="presParOf" srcId="{97A3787A-4072-44DA-B563-6F81FD934229}" destId="{C7BC2725-BDF9-4C5F-8E47-C1FA5D157EB3}" srcOrd="3" destOrd="0" presId="urn:microsoft.com/office/officeart/2005/8/layout/hierarchy1"/>
    <dgm:cxn modelId="{96114428-076D-4271-AE04-E811F2DA2CDE}" type="presParOf" srcId="{C7BC2725-BDF9-4C5F-8E47-C1FA5D157EB3}" destId="{08FADE51-3E61-40FF-8672-B4BC76EE3679}" srcOrd="0" destOrd="0" presId="urn:microsoft.com/office/officeart/2005/8/layout/hierarchy1"/>
    <dgm:cxn modelId="{EB7FD6ED-A40B-4F05-93F5-1A425BA9436D}" type="presParOf" srcId="{08FADE51-3E61-40FF-8672-B4BC76EE3679}" destId="{5D858F17-E92E-426B-B895-16EEC6597613}" srcOrd="0" destOrd="0" presId="urn:microsoft.com/office/officeart/2005/8/layout/hierarchy1"/>
    <dgm:cxn modelId="{9BCFCABD-FCCF-4777-824F-989F2B414B2A}" type="presParOf" srcId="{08FADE51-3E61-40FF-8672-B4BC76EE3679}" destId="{3E75CC3E-C293-4505-8BB5-89F201C2FFBB}" srcOrd="1" destOrd="0" presId="urn:microsoft.com/office/officeart/2005/8/layout/hierarchy1"/>
    <dgm:cxn modelId="{07D8C1F9-C9D2-4F04-8089-74F0411AA2FB}" type="presParOf" srcId="{C7BC2725-BDF9-4C5F-8E47-C1FA5D157EB3}" destId="{E3C039F6-E718-4CF3-9733-B466C61A7B75}" srcOrd="1" destOrd="0" presId="urn:microsoft.com/office/officeart/2005/8/layout/hierarchy1"/>
    <dgm:cxn modelId="{4F402471-9F3F-4750-BBA9-3914C8D17E81}" type="presParOf" srcId="{E3C039F6-E718-4CF3-9733-B466C61A7B75}" destId="{4EE356BD-58EC-42E4-906F-5497F3ECE66D}" srcOrd="0" destOrd="0" presId="urn:microsoft.com/office/officeart/2005/8/layout/hierarchy1"/>
    <dgm:cxn modelId="{C161A445-C5D2-448C-9116-3CDFFDAD31FF}" type="presParOf" srcId="{E3C039F6-E718-4CF3-9733-B466C61A7B75}" destId="{5C753373-9654-4849-8E64-5D1919EFEB83}" srcOrd="1" destOrd="0" presId="urn:microsoft.com/office/officeart/2005/8/layout/hierarchy1"/>
    <dgm:cxn modelId="{FBF172F9-EE1E-4C5D-AD92-94968E00AFFD}" type="presParOf" srcId="{5C753373-9654-4849-8E64-5D1919EFEB83}" destId="{B7D68175-7794-466B-85DF-B1AE938D8D59}" srcOrd="0" destOrd="0" presId="urn:microsoft.com/office/officeart/2005/8/layout/hierarchy1"/>
    <dgm:cxn modelId="{1C9CBDCE-E5EE-43CA-97B1-69576A8C7603}" type="presParOf" srcId="{B7D68175-7794-466B-85DF-B1AE938D8D59}" destId="{A7777F7E-E351-471A-86F4-D150FA3716A5}" srcOrd="0" destOrd="0" presId="urn:microsoft.com/office/officeart/2005/8/layout/hierarchy1"/>
    <dgm:cxn modelId="{3B7EA6E5-8C86-40E2-8A8A-7F336DB7D65D}" type="presParOf" srcId="{B7D68175-7794-466B-85DF-B1AE938D8D59}" destId="{8EE9E462-6809-462D-AF22-6253D558E850}" srcOrd="1" destOrd="0" presId="urn:microsoft.com/office/officeart/2005/8/layout/hierarchy1"/>
    <dgm:cxn modelId="{A0C3BC75-2F29-4CD5-9E7E-E4A4E3652DD3}" type="presParOf" srcId="{5C753373-9654-4849-8E64-5D1919EFEB83}" destId="{862137BA-71D4-4724-A7C9-E652169587C1}" srcOrd="1" destOrd="0" presId="urn:microsoft.com/office/officeart/2005/8/layout/hierarchy1"/>
    <dgm:cxn modelId="{829509C4-7FE1-4829-B3C4-AED5AD435901}" type="presParOf" srcId="{E3C039F6-E718-4CF3-9733-B466C61A7B75}" destId="{9119162E-0970-49DE-B594-85944C3CB7DA}" srcOrd="2" destOrd="0" presId="urn:microsoft.com/office/officeart/2005/8/layout/hierarchy1"/>
    <dgm:cxn modelId="{4D9AB923-10D1-46A4-A0A6-BFD805136CC3}" type="presParOf" srcId="{E3C039F6-E718-4CF3-9733-B466C61A7B75}" destId="{54D56D7D-7E5B-4611-9EA0-5DB2A43F7070}" srcOrd="3" destOrd="0" presId="urn:microsoft.com/office/officeart/2005/8/layout/hierarchy1"/>
    <dgm:cxn modelId="{8E5CD624-4048-424E-804D-A885C11BCAE1}" type="presParOf" srcId="{54D56D7D-7E5B-4611-9EA0-5DB2A43F7070}" destId="{3F16797B-F8EF-4EBD-9F63-A82DA653BAAD}" srcOrd="0" destOrd="0" presId="urn:microsoft.com/office/officeart/2005/8/layout/hierarchy1"/>
    <dgm:cxn modelId="{F9F1FFCD-9FB9-46B8-BB6A-CA33EF1B129D}" type="presParOf" srcId="{3F16797B-F8EF-4EBD-9F63-A82DA653BAAD}" destId="{32AB9FB7-88C7-4C40-A86A-927C78E6A5A1}" srcOrd="0" destOrd="0" presId="urn:microsoft.com/office/officeart/2005/8/layout/hierarchy1"/>
    <dgm:cxn modelId="{9BC414F7-1F98-4C14-A3FA-9A9CC0F08654}" type="presParOf" srcId="{3F16797B-F8EF-4EBD-9F63-A82DA653BAAD}" destId="{92287884-D3C3-4BCB-B87C-C359BF2A77D7}" srcOrd="1" destOrd="0" presId="urn:microsoft.com/office/officeart/2005/8/layout/hierarchy1"/>
    <dgm:cxn modelId="{14C57DE5-A10F-4F53-BCBE-887F368722B0}" type="presParOf" srcId="{54D56D7D-7E5B-4611-9EA0-5DB2A43F7070}" destId="{11AAF3B2-2AE3-415A-8CB2-FC9973B0ABD6}" srcOrd="1" destOrd="0" presId="urn:microsoft.com/office/officeart/2005/8/layout/hierarchy1"/>
    <dgm:cxn modelId="{F96EAFBC-EF49-4AEA-9825-30B36078438D}" type="presParOf" srcId="{E3C039F6-E718-4CF3-9733-B466C61A7B75}" destId="{C911BFB7-A612-4953-B89C-DD6EC595C24B}" srcOrd="4" destOrd="0" presId="urn:microsoft.com/office/officeart/2005/8/layout/hierarchy1"/>
    <dgm:cxn modelId="{45959547-F94E-4C42-9E62-AE091C40F4DC}" type="presParOf" srcId="{E3C039F6-E718-4CF3-9733-B466C61A7B75}" destId="{6B5F7A90-7E7F-4A10-879B-3AC3710D2460}" srcOrd="5" destOrd="0" presId="urn:microsoft.com/office/officeart/2005/8/layout/hierarchy1"/>
    <dgm:cxn modelId="{4D91FD48-5455-4F64-99A2-7EA8AA036465}" type="presParOf" srcId="{6B5F7A90-7E7F-4A10-879B-3AC3710D2460}" destId="{8C8CE9DC-FD5F-42D1-B0B0-83AFD6C27BD7}" srcOrd="0" destOrd="0" presId="urn:microsoft.com/office/officeart/2005/8/layout/hierarchy1"/>
    <dgm:cxn modelId="{B695EFD6-6441-42C0-A367-29CCAD7324BD}" type="presParOf" srcId="{8C8CE9DC-FD5F-42D1-B0B0-83AFD6C27BD7}" destId="{DBB1EBFC-AE08-457B-9E0F-96823822527A}" srcOrd="0" destOrd="0" presId="urn:microsoft.com/office/officeart/2005/8/layout/hierarchy1"/>
    <dgm:cxn modelId="{33C28C3D-A4AE-4860-B60B-C26B928FDB10}" type="presParOf" srcId="{8C8CE9DC-FD5F-42D1-B0B0-83AFD6C27BD7}" destId="{5E868CF1-DFEE-4E5A-B6C6-9430F31BA2B5}" srcOrd="1" destOrd="0" presId="urn:microsoft.com/office/officeart/2005/8/layout/hierarchy1"/>
    <dgm:cxn modelId="{DA8C9F44-E65A-41D3-A4E5-B87369840F3B}" type="presParOf" srcId="{6B5F7A90-7E7F-4A10-879B-3AC3710D2460}" destId="{7353420C-4808-4CE7-B8C9-163C85CE8602}" srcOrd="1" destOrd="0" presId="urn:microsoft.com/office/officeart/2005/8/layout/hierarchy1"/>
    <dgm:cxn modelId="{4323B849-3CF2-4A52-9658-D33DF76E7A41}" type="presParOf" srcId="{7353420C-4808-4CE7-B8C9-163C85CE8602}" destId="{B2235926-D595-4746-A356-CE8433B8D384}" srcOrd="0" destOrd="0" presId="urn:microsoft.com/office/officeart/2005/8/layout/hierarchy1"/>
    <dgm:cxn modelId="{B392F718-3543-46FD-956C-13B9BCA3341D}" type="presParOf" srcId="{7353420C-4808-4CE7-B8C9-163C85CE8602}" destId="{4B107101-92B9-42DC-B6A8-AA3F359D3A96}" srcOrd="1" destOrd="0" presId="urn:microsoft.com/office/officeart/2005/8/layout/hierarchy1"/>
    <dgm:cxn modelId="{6A29399C-8147-4E30-B0F0-A531BC6BAECD}" type="presParOf" srcId="{4B107101-92B9-42DC-B6A8-AA3F359D3A96}" destId="{3CFFDADC-7331-4F59-A413-A9D145C67E91}" srcOrd="0" destOrd="0" presId="urn:microsoft.com/office/officeart/2005/8/layout/hierarchy1"/>
    <dgm:cxn modelId="{9DEEDA0A-7313-43DF-8D57-C4710CE71B3B}" type="presParOf" srcId="{3CFFDADC-7331-4F59-A413-A9D145C67E91}" destId="{DA8E4C50-5BF2-4BD0-8B83-00FC6195CFB5}" srcOrd="0" destOrd="0" presId="urn:microsoft.com/office/officeart/2005/8/layout/hierarchy1"/>
    <dgm:cxn modelId="{0FA6679C-2F04-48E5-BF22-B6777E7290F9}" type="presParOf" srcId="{3CFFDADC-7331-4F59-A413-A9D145C67E91}" destId="{0E3B6D77-7FEC-4D9B-8EE4-310150BB165C}" srcOrd="1" destOrd="0" presId="urn:microsoft.com/office/officeart/2005/8/layout/hierarchy1"/>
    <dgm:cxn modelId="{E3E2EE86-84D8-4602-945F-0747DD2F6657}" type="presParOf" srcId="{4B107101-92B9-42DC-B6A8-AA3F359D3A96}" destId="{A9EFCF9F-CF97-4A56-86CA-74B6668FED1A}" srcOrd="1" destOrd="0" presId="urn:microsoft.com/office/officeart/2005/8/layout/hierarchy1"/>
    <dgm:cxn modelId="{743B6002-E13D-4AC4-B376-74D67E3282D4}" type="presParOf" srcId="{7353420C-4808-4CE7-B8C9-163C85CE8602}" destId="{518ED9C4-37C3-4ECE-9E8C-139353838E96}" srcOrd="2" destOrd="0" presId="urn:microsoft.com/office/officeart/2005/8/layout/hierarchy1"/>
    <dgm:cxn modelId="{2D545CF3-7EDC-4E12-8B72-0D62E143FD4F}" type="presParOf" srcId="{7353420C-4808-4CE7-B8C9-163C85CE8602}" destId="{B49F978E-C408-475E-8D8A-6567601F0D20}" srcOrd="3" destOrd="0" presId="urn:microsoft.com/office/officeart/2005/8/layout/hierarchy1"/>
    <dgm:cxn modelId="{2D683E0C-B3D5-429F-A8A4-743555D6C82B}" type="presParOf" srcId="{B49F978E-C408-475E-8D8A-6567601F0D20}" destId="{11346E0E-985F-47FE-9EDC-DA175C96805D}" srcOrd="0" destOrd="0" presId="urn:microsoft.com/office/officeart/2005/8/layout/hierarchy1"/>
    <dgm:cxn modelId="{E95C28C8-04FC-4F7D-9AB9-C8D8069603BE}" type="presParOf" srcId="{11346E0E-985F-47FE-9EDC-DA175C96805D}" destId="{8C19CB0E-82E9-4222-BA2D-1B3A81883392}" srcOrd="0" destOrd="0" presId="urn:microsoft.com/office/officeart/2005/8/layout/hierarchy1"/>
    <dgm:cxn modelId="{3F06683B-29A1-4E19-8E04-B3AD1E6C8B08}" type="presParOf" srcId="{11346E0E-985F-47FE-9EDC-DA175C96805D}" destId="{AC4C639B-00BA-45F1-B207-98661C2AC7FF}" srcOrd="1" destOrd="0" presId="urn:microsoft.com/office/officeart/2005/8/layout/hierarchy1"/>
    <dgm:cxn modelId="{36C8EF78-C5AF-48D7-B9D4-2C09D3F1D3FC}" type="presParOf" srcId="{B49F978E-C408-475E-8D8A-6567601F0D20}" destId="{344CA323-3AA6-4D74-9C62-8BC74CE6621A}" srcOrd="1" destOrd="0" presId="urn:microsoft.com/office/officeart/2005/8/layout/hierarchy1"/>
    <dgm:cxn modelId="{89D08FAC-07BB-4888-824C-0408032E2B83}" type="presParOf" srcId="{97A3787A-4072-44DA-B563-6F81FD934229}" destId="{C5A8742A-E829-42BB-9737-2F938A15C5D0}" srcOrd="4" destOrd="0" presId="urn:microsoft.com/office/officeart/2005/8/layout/hierarchy1"/>
    <dgm:cxn modelId="{E1C5835B-CF58-492C-9E22-4CFD31DAD7F7}" type="presParOf" srcId="{97A3787A-4072-44DA-B563-6F81FD934229}" destId="{9DC9146D-06A7-4969-9569-BF7F54DB7F2D}" srcOrd="5" destOrd="0" presId="urn:microsoft.com/office/officeart/2005/8/layout/hierarchy1"/>
    <dgm:cxn modelId="{9F7DD300-8FD9-438E-8FF3-4241CADB2F24}" type="presParOf" srcId="{9DC9146D-06A7-4969-9569-BF7F54DB7F2D}" destId="{1050E9F2-BEC8-47E0-9F49-80393C010701}" srcOrd="0" destOrd="0" presId="urn:microsoft.com/office/officeart/2005/8/layout/hierarchy1"/>
    <dgm:cxn modelId="{B2B9B830-D860-4E36-AAAF-A50BBAD2D3D0}" type="presParOf" srcId="{1050E9F2-BEC8-47E0-9F49-80393C010701}" destId="{FCD993F7-BCC4-41C8-855F-B364F8BA1E3A}" srcOrd="0" destOrd="0" presId="urn:microsoft.com/office/officeart/2005/8/layout/hierarchy1"/>
    <dgm:cxn modelId="{83C36754-DD01-44D4-842C-EBCB898677F6}" type="presParOf" srcId="{1050E9F2-BEC8-47E0-9F49-80393C010701}" destId="{856A1728-A95D-4038-BF81-8BFCBFB17A99}" srcOrd="1" destOrd="0" presId="urn:microsoft.com/office/officeart/2005/8/layout/hierarchy1"/>
    <dgm:cxn modelId="{A9D018C9-AF8F-48B4-BD1F-371BBA862641}" type="presParOf" srcId="{9DC9146D-06A7-4969-9569-BF7F54DB7F2D}" destId="{76963671-A7E1-45E8-A168-EE489DDA42C0}" srcOrd="1" destOrd="0" presId="urn:microsoft.com/office/officeart/2005/8/layout/hierarchy1"/>
    <dgm:cxn modelId="{1955E455-DFF9-409B-B7F6-1F8434F18018}" type="presParOf" srcId="{97A3787A-4072-44DA-B563-6F81FD934229}" destId="{A7A4765C-B261-476C-B660-79CCAE347C3D}" srcOrd="6" destOrd="0" presId="urn:microsoft.com/office/officeart/2005/8/layout/hierarchy1"/>
    <dgm:cxn modelId="{968E5E72-6844-4804-8EB5-76E7AEA8245B}" type="presParOf" srcId="{97A3787A-4072-44DA-B563-6F81FD934229}" destId="{FC6CD88F-470B-4154-8018-38546AFC04B9}" srcOrd="7" destOrd="0" presId="urn:microsoft.com/office/officeart/2005/8/layout/hierarchy1"/>
    <dgm:cxn modelId="{498C4ED3-65AB-44A2-B4A6-A4679BF3D823}" type="presParOf" srcId="{FC6CD88F-470B-4154-8018-38546AFC04B9}" destId="{46554073-6D63-41F0-8388-B2BC1ED0B70C}" srcOrd="0" destOrd="0" presId="urn:microsoft.com/office/officeart/2005/8/layout/hierarchy1"/>
    <dgm:cxn modelId="{02F18E22-C5A7-48BC-801A-2CE3289EA57C}" type="presParOf" srcId="{46554073-6D63-41F0-8388-B2BC1ED0B70C}" destId="{02A29881-C5F1-42DB-B592-EBF4B6987998}" srcOrd="0" destOrd="0" presId="urn:microsoft.com/office/officeart/2005/8/layout/hierarchy1"/>
    <dgm:cxn modelId="{E197EC78-7F69-4863-9692-762DF37DE60D}" type="presParOf" srcId="{46554073-6D63-41F0-8388-B2BC1ED0B70C}" destId="{6AB734FF-BE93-4267-9C59-D4BC132A7037}" srcOrd="1" destOrd="0" presId="urn:microsoft.com/office/officeart/2005/8/layout/hierarchy1"/>
    <dgm:cxn modelId="{D26727DB-7F01-46EA-AE1D-EF959988C70A}" type="presParOf" srcId="{FC6CD88F-470B-4154-8018-38546AFC04B9}" destId="{75F6B6D9-EFDA-44AB-B700-F7221A4DF88C}" srcOrd="1" destOrd="0" presId="urn:microsoft.com/office/officeart/2005/8/layout/hierarchy1"/>
    <dgm:cxn modelId="{0429E408-655A-413A-8581-64ED2E00A73B}" type="presParOf" srcId="{75F6B6D9-EFDA-44AB-B700-F7221A4DF88C}" destId="{4D5EBC9A-B755-406C-950E-6A762933D45A}" srcOrd="0" destOrd="0" presId="urn:microsoft.com/office/officeart/2005/8/layout/hierarchy1"/>
    <dgm:cxn modelId="{25645FB9-67B0-4C3E-B733-0632C99141D2}" type="presParOf" srcId="{75F6B6D9-EFDA-44AB-B700-F7221A4DF88C}" destId="{DB10673C-2E5A-4029-921D-D1EF169BEA69}" srcOrd="1" destOrd="0" presId="urn:microsoft.com/office/officeart/2005/8/layout/hierarchy1"/>
    <dgm:cxn modelId="{A147AA6D-1712-413B-BF5B-20CF8051C760}" type="presParOf" srcId="{DB10673C-2E5A-4029-921D-D1EF169BEA69}" destId="{1A7CBF15-F814-4EF8-BAAC-B0ECACA98BF6}" srcOrd="0" destOrd="0" presId="urn:microsoft.com/office/officeart/2005/8/layout/hierarchy1"/>
    <dgm:cxn modelId="{1B13FF0D-E3A0-4122-B9D6-ADE8310E852B}" type="presParOf" srcId="{1A7CBF15-F814-4EF8-BAAC-B0ECACA98BF6}" destId="{8C8D51E6-7B61-4579-850F-79C8376C16D7}" srcOrd="0" destOrd="0" presId="urn:microsoft.com/office/officeart/2005/8/layout/hierarchy1"/>
    <dgm:cxn modelId="{E7E88E08-AAC8-454E-9F63-3CDE33F62791}" type="presParOf" srcId="{1A7CBF15-F814-4EF8-BAAC-B0ECACA98BF6}" destId="{43A84C0E-0034-4E16-BD7E-898FE1099694}" srcOrd="1" destOrd="0" presId="urn:microsoft.com/office/officeart/2005/8/layout/hierarchy1"/>
    <dgm:cxn modelId="{06D1CF18-C5D4-41D0-B272-8BF55772A282}" type="presParOf" srcId="{DB10673C-2E5A-4029-921D-D1EF169BEA69}" destId="{B8BAE4C6-9CB5-4ED3-87A8-1E625C808FA1}" srcOrd="1" destOrd="0" presId="urn:microsoft.com/office/officeart/2005/8/layout/hierarchy1"/>
    <dgm:cxn modelId="{791ACCAE-CCAF-4E43-BF44-EBDA452450A9}" type="presParOf" srcId="{75F6B6D9-EFDA-44AB-B700-F7221A4DF88C}" destId="{F4D300CF-924D-49C9-84E7-C452579E3E09}" srcOrd="2" destOrd="0" presId="urn:microsoft.com/office/officeart/2005/8/layout/hierarchy1"/>
    <dgm:cxn modelId="{25176455-81BB-4D87-BDAC-22318D82A592}" type="presParOf" srcId="{75F6B6D9-EFDA-44AB-B700-F7221A4DF88C}" destId="{D02B2ED3-5BE3-4A9F-B97A-6287B24F683F}" srcOrd="3" destOrd="0" presId="urn:microsoft.com/office/officeart/2005/8/layout/hierarchy1"/>
    <dgm:cxn modelId="{7F71E250-8FEB-45AC-944C-DE0FD160EE98}" type="presParOf" srcId="{D02B2ED3-5BE3-4A9F-B97A-6287B24F683F}" destId="{6949010F-764A-4008-8D22-0F113CB5CE5D}" srcOrd="0" destOrd="0" presId="urn:microsoft.com/office/officeart/2005/8/layout/hierarchy1"/>
    <dgm:cxn modelId="{AAE3A859-1FC7-4E66-A609-1D8BB9157332}" type="presParOf" srcId="{6949010F-764A-4008-8D22-0F113CB5CE5D}" destId="{3A692DFA-A5E1-4150-8C24-69DBEECFC98B}" srcOrd="0" destOrd="0" presId="urn:microsoft.com/office/officeart/2005/8/layout/hierarchy1"/>
    <dgm:cxn modelId="{88743DFC-33C7-4A9B-9C96-4B6245A9A7DB}" type="presParOf" srcId="{6949010F-764A-4008-8D22-0F113CB5CE5D}" destId="{7AB63DBA-22E5-4C27-8533-57FBBFAE95BF}" srcOrd="1" destOrd="0" presId="urn:microsoft.com/office/officeart/2005/8/layout/hierarchy1"/>
    <dgm:cxn modelId="{D7D670E1-6E5D-48C0-A8C0-065208C44870}" type="presParOf" srcId="{D02B2ED3-5BE3-4A9F-B97A-6287B24F683F}" destId="{237061D0-FB7C-460E-9734-50209D9B4DC2}" srcOrd="1" destOrd="0" presId="urn:microsoft.com/office/officeart/2005/8/layout/hierarchy1"/>
    <dgm:cxn modelId="{CC05261B-405A-4ED9-93E4-84FA9C0D87D2}" type="presParOf" srcId="{237061D0-FB7C-460E-9734-50209D9B4DC2}" destId="{384DF340-0563-4F96-A0C2-7B3E93B33B91}" srcOrd="0" destOrd="0" presId="urn:microsoft.com/office/officeart/2005/8/layout/hierarchy1"/>
    <dgm:cxn modelId="{411A474D-4591-4182-9DF1-138331675120}" type="presParOf" srcId="{237061D0-FB7C-460E-9734-50209D9B4DC2}" destId="{AE8FD456-B367-4D58-A992-C06A1F6A8F2F}" srcOrd="1" destOrd="0" presId="urn:microsoft.com/office/officeart/2005/8/layout/hierarchy1"/>
    <dgm:cxn modelId="{DF87612C-BF23-4F43-9F43-D0DE54150C9A}" type="presParOf" srcId="{AE8FD456-B367-4D58-A992-C06A1F6A8F2F}" destId="{6D104624-CB35-4558-BE94-C2C4860877BA}" srcOrd="0" destOrd="0" presId="urn:microsoft.com/office/officeart/2005/8/layout/hierarchy1"/>
    <dgm:cxn modelId="{7BBAE9C4-0469-43BB-8E4B-A7CA5C989366}" type="presParOf" srcId="{6D104624-CB35-4558-BE94-C2C4860877BA}" destId="{AEC00240-854E-41DF-9361-C79821935813}" srcOrd="0" destOrd="0" presId="urn:microsoft.com/office/officeart/2005/8/layout/hierarchy1"/>
    <dgm:cxn modelId="{D619FC77-E790-4EBE-B4B0-36404CC9B8A3}" type="presParOf" srcId="{6D104624-CB35-4558-BE94-C2C4860877BA}" destId="{DA521D62-AB7A-4D2D-8F42-2076D1339C02}" srcOrd="1" destOrd="0" presId="urn:microsoft.com/office/officeart/2005/8/layout/hierarchy1"/>
    <dgm:cxn modelId="{729C77EE-47EF-421D-9EFB-4BCFC9413BDF}" type="presParOf" srcId="{AE8FD456-B367-4D58-A992-C06A1F6A8F2F}" destId="{6FC0A89B-BF79-417F-AE06-F12F5F21EE94}" srcOrd="1" destOrd="0" presId="urn:microsoft.com/office/officeart/2005/8/layout/hierarchy1"/>
    <dgm:cxn modelId="{80763C9A-DFE9-42CD-A24F-7A2BBF762D72}" type="presParOf" srcId="{6FC0A89B-BF79-417F-AE06-F12F5F21EE94}" destId="{C54F2EAD-E549-4B70-A003-31141EACD4EA}" srcOrd="0" destOrd="0" presId="urn:microsoft.com/office/officeart/2005/8/layout/hierarchy1"/>
    <dgm:cxn modelId="{D2AFDF96-245E-43FF-84AF-6DD173DB06DC}" type="presParOf" srcId="{6FC0A89B-BF79-417F-AE06-F12F5F21EE94}" destId="{558C2388-36C8-4E4F-B1CB-E841992E54AF}" srcOrd="1" destOrd="0" presId="urn:microsoft.com/office/officeart/2005/8/layout/hierarchy1"/>
    <dgm:cxn modelId="{E972BC3A-3773-4EEA-AB09-2EA281A4FC3D}" type="presParOf" srcId="{558C2388-36C8-4E4F-B1CB-E841992E54AF}" destId="{F8A2093E-54B5-45A9-ABEB-2188959E60F6}" srcOrd="0" destOrd="0" presId="urn:microsoft.com/office/officeart/2005/8/layout/hierarchy1"/>
    <dgm:cxn modelId="{1948C09F-4DFB-48A6-9ABF-F5BA8F479403}" type="presParOf" srcId="{F8A2093E-54B5-45A9-ABEB-2188959E60F6}" destId="{51C1EE03-B3D2-4F66-A726-2A5FE453DC51}" srcOrd="0" destOrd="0" presId="urn:microsoft.com/office/officeart/2005/8/layout/hierarchy1"/>
    <dgm:cxn modelId="{837D8BEA-BD68-4451-B796-751F60F076EE}" type="presParOf" srcId="{F8A2093E-54B5-45A9-ABEB-2188959E60F6}" destId="{28D51CF2-A3E8-407E-B9C5-786D10108258}" srcOrd="1" destOrd="0" presId="urn:microsoft.com/office/officeart/2005/8/layout/hierarchy1"/>
    <dgm:cxn modelId="{6812FA12-C127-4C10-A05A-6DD36049C13C}" type="presParOf" srcId="{558C2388-36C8-4E4F-B1CB-E841992E54AF}" destId="{A2360F30-6582-4633-BB4C-69833B27E625}" srcOrd="1" destOrd="0" presId="urn:microsoft.com/office/officeart/2005/8/layout/hierarchy1"/>
    <dgm:cxn modelId="{A5E0326C-5699-41AE-B843-C8C3BF825C6C}" type="presParOf" srcId="{38515A8F-7025-4186-8AB6-599897BCA577}" destId="{B8C2F806-C38F-4387-922E-2F91BF681598}" srcOrd="1" destOrd="0" presId="urn:microsoft.com/office/officeart/2005/8/layout/hierarchy1"/>
    <dgm:cxn modelId="{BCC37977-5A91-4116-A508-3CA0C5184EF0}" type="presParOf" srcId="{B8C2F806-C38F-4387-922E-2F91BF681598}" destId="{33A2ABAA-01C7-4D5D-BC5F-0AD27F5E5E89}" srcOrd="0" destOrd="0" presId="urn:microsoft.com/office/officeart/2005/8/layout/hierarchy1"/>
    <dgm:cxn modelId="{2EBE230D-B3BD-4FBB-B608-D9AE526B12BF}" type="presParOf" srcId="{33A2ABAA-01C7-4D5D-BC5F-0AD27F5E5E89}" destId="{7C3A668B-A8E8-4D42-AACA-D8C4EA141654}" srcOrd="0" destOrd="0" presId="urn:microsoft.com/office/officeart/2005/8/layout/hierarchy1"/>
    <dgm:cxn modelId="{814EA7FD-DF9E-4515-8AFD-6636FFC67175}" type="presParOf" srcId="{33A2ABAA-01C7-4D5D-BC5F-0AD27F5E5E89}" destId="{B1D04711-61EE-4DCE-B0BC-E227FD85BF94}" srcOrd="1" destOrd="0" presId="urn:microsoft.com/office/officeart/2005/8/layout/hierarchy1"/>
    <dgm:cxn modelId="{054B1264-F364-416C-B258-35056F814870}" type="presParOf" srcId="{B8C2F806-C38F-4387-922E-2F91BF681598}" destId="{F4CC4BD1-C1E0-47A8-B549-960914352634}" srcOrd="1" destOrd="0" presId="urn:microsoft.com/office/officeart/2005/8/layout/hierarchy1"/>
  </dgm:cxnLst>
  <dgm:bg/>
  <dgm:whole>
    <a:ln>
      <a:solidFill>
        <a:srgbClr val="00B050"/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4F2EAD-E549-4B70-A003-31141EACD4EA}">
      <dsp:nvSpPr>
        <dsp:cNvPr id="0" name=""/>
        <dsp:cNvSpPr/>
      </dsp:nvSpPr>
      <dsp:spPr>
        <a:xfrm>
          <a:off x="7320766" y="4942579"/>
          <a:ext cx="91440" cy="3054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5406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DF340-0563-4F96-A0C2-7B3E93B33B91}">
      <dsp:nvSpPr>
        <dsp:cNvPr id="0" name=""/>
        <dsp:cNvSpPr/>
      </dsp:nvSpPr>
      <dsp:spPr>
        <a:xfrm>
          <a:off x="7320766" y="3802200"/>
          <a:ext cx="91440" cy="2431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186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300CF-924D-49C9-84E7-C452579E3E09}">
      <dsp:nvSpPr>
        <dsp:cNvPr id="0" name=""/>
        <dsp:cNvSpPr/>
      </dsp:nvSpPr>
      <dsp:spPr>
        <a:xfrm>
          <a:off x="6986391" y="2289490"/>
          <a:ext cx="380095" cy="555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923"/>
              </a:lnTo>
              <a:lnTo>
                <a:pt x="380095" y="427923"/>
              </a:lnTo>
              <a:lnTo>
                <a:pt x="380095" y="555109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EBC9A-B755-406C-950E-6A762933D45A}">
      <dsp:nvSpPr>
        <dsp:cNvPr id="0" name=""/>
        <dsp:cNvSpPr/>
      </dsp:nvSpPr>
      <dsp:spPr>
        <a:xfrm>
          <a:off x="6087090" y="2289490"/>
          <a:ext cx="899300" cy="555345"/>
        </a:xfrm>
        <a:custGeom>
          <a:avLst/>
          <a:gdLst/>
          <a:ahLst/>
          <a:cxnLst/>
          <a:rect l="0" t="0" r="0" b="0"/>
          <a:pathLst>
            <a:path>
              <a:moveTo>
                <a:pt x="899300" y="0"/>
              </a:moveTo>
              <a:lnTo>
                <a:pt x="899300" y="428158"/>
              </a:lnTo>
              <a:lnTo>
                <a:pt x="0" y="428158"/>
              </a:lnTo>
              <a:lnTo>
                <a:pt x="0" y="555345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4765C-B261-476C-B660-79CCAE347C3D}">
      <dsp:nvSpPr>
        <dsp:cNvPr id="0" name=""/>
        <dsp:cNvSpPr/>
      </dsp:nvSpPr>
      <dsp:spPr>
        <a:xfrm>
          <a:off x="4024429" y="981838"/>
          <a:ext cx="2961961" cy="378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243"/>
              </a:lnTo>
              <a:lnTo>
                <a:pt x="2961961" y="251243"/>
              </a:lnTo>
              <a:lnTo>
                <a:pt x="2961961" y="378429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8742A-E829-42BB-9737-2F938A15C5D0}">
      <dsp:nvSpPr>
        <dsp:cNvPr id="0" name=""/>
        <dsp:cNvSpPr/>
      </dsp:nvSpPr>
      <dsp:spPr>
        <a:xfrm>
          <a:off x="4024429" y="981838"/>
          <a:ext cx="1572181" cy="373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56"/>
              </a:lnTo>
              <a:lnTo>
                <a:pt x="1572181" y="246256"/>
              </a:lnTo>
              <a:lnTo>
                <a:pt x="1572181" y="373442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ED9C4-37C3-4ECE-9E8C-139353838E96}">
      <dsp:nvSpPr>
        <dsp:cNvPr id="0" name=""/>
        <dsp:cNvSpPr/>
      </dsp:nvSpPr>
      <dsp:spPr>
        <a:xfrm>
          <a:off x="4157108" y="3728698"/>
          <a:ext cx="935147" cy="390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684"/>
              </a:lnTo>
              <a:lnTo>
                <a:pt x="935147" y="263684"/>
              </a:lnTo>
              <a:lnTo>
                <a:pt x="935147" y="390870"/>
              </a:lnTo>
            </a:path>
          </a:pathLst>
        </a:custGeom>
        <a:noFill/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235926-D595-4746-A356-CE8433B8D384}">
      <dsp:nvSpPr>
        <dsp:cNvPr id="0" name=""/>
        <dsp:cNvSpPr/>
      </dsp:nvSpPr>
      <dsp:spPr>
        <a:xfrm>
          <a:off x="3710447" y="3728698"/>
          <a:ext cx="446661" cy="390870"/>
        </a:xfrm>
        <a:custGeom>
          <a:avLst/>
          <a:gdLst/>
          <a:ahLst/>
          <a:cxnLst/>
          <a:rect l="0" t="0" r="0" b="0"/>
          <a:pathLst>
            <a:path>
              <a:moveTo>
                <a:pt x="446661" y="0"/>
              </a:moveTo>
              <a:lnTo>
                <a:pt x="446661" y="263684"/>
              </a:lnTo>
              <a:lnTo>
                <a:pt x="0" y="263684"/>
              </a:lnTo>
              <a:lnTo>
                <a:pt x="0" y="390870"/>
              </a:lnTo>
            </a:path>
          </a:pathLst>
        </a:custGeom>
        <a:noFill/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1BFB7-A612-4953-B89C-DD6EC595C24B}">
      <dsp:nvSpPr>
        <dsp:cNvPr id="0" name=""/>
        <dsp:cNvSpPr/>
      </dsp:nvSpPr>
      <dsp:spPr>
        <a:xfrm>
          <a:off x="4157108" y="2350429"/>
          <a:ext cx="163141" cy="381036"/>
        </a:xfrm>
        <a:custGeom>
          <a:avLst/>
          <a:gdLst/>
          <a:ahLst/>
          <a:cxnLst/>
          <a:rect l="0" t="0" r="0" b="0"/>
          <a:pathLst>
            <a:path>
              <a:moveTo>
                <a:pt x="163141" y="0"/>
              </a:moveTo>
              <a:lnTo>
                <a:pt x="163141" y="253850"/>
              </a:lnTo>
              <a:lnTo>
                <a:pt x="0" y="253850"/>
              </a:lnTo>
              <a:lnTo>
                <a:pt x="0" y="381036"/>
              </a:lnTo>
            </a:path>
          </a:pathLst>
        </a:custGeom>
        <a:noFill/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19162E-0970-49DE-B594-85944C3CB7DA}">
      <dsp:nvSpPr>
        <dsp:cNvPr id="0" name=""/>
        <dsp:cNvSpPr/>
      </dsp:nvSpPr>
      <dsp:spPr>
        <a:xfrm>
          <a:off x="2996065" y="2350429"/>
          <a:ext cx="1324184" cy="362170"/>
        </a:xfrm>
        <a:custGeom>
          <a:avLst/>
          <a:gdLst/>
          <a:ahLst/>
          <a:cxnLst/>
          <a:rect l="0" t="0" r="0" b="0"/>
          <a:pathLst>
            <a:path>
              <a:moveTo>
                <a:pt x="1324184" y="0"/>
              </a:moveTo>
              <a:lnTo>
                <a:pt x="1324184" y="234984"/>
              </a:lnTo>
              <a:lnTo>
                <a:pt x="0" y="234984"/>
              </a:lnTo>
              <a:lnTo>
                <a:pt x="0" y="362170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ysDash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356BD-58EC-42E4-906F-5497F3ECE66D}">
      <dsp:nvSpPr>
        <dsp:cNvPr id="0" name=""/>
        <dsp:cNvSpPr/>
      </dsp:nvSpPr>
      <dsp:spPr>
        <a:xfrm>
          <a:off x="1781629" y="2350429"/>
          <a:ext cx="2538619" cy="319320"/>
        </a:xfrm>
        <a:custGeom>
          <a:avLst/>
          <a:gdLst/>
          <a:ahLst/>
          <a:cxnLst/>
          <a:rect l="0" t="0" r="0" b="0"/>
          <a:pathLst>
            <a:path>
              <a:moveTo>
                <a:pt x="2538619" y="0"/>
              </a:moveTo>
              <a:lnTo>
                <a:pt x="2538619" y="192134"/>
              </a:lnTo>
              <a:lnTo>
                <a:pt x="0" y="192134"/>
              </a:lnTo>
              <a:lnTo>
                <a:pt x="0" y="319320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ysDash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AD901-0198-4DEA-B771-F5961AF49EC7}">
      <dsp:nvSpPr>
        <dsp:cNvPr id="0" name=""/>
        <dsp:cNvSpPr/>
      </dsp:nvSpPr>
      <dsp:spPr>
        <a:xfrm>
          <a:off x="4024429" y="981838"/>
          <a:ext cx="295820" cy="379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219"/>
              </a:lnTo>
              <a:lnTo>
                <a:pt x="295820" y="252219"/>
              </a:lnTo>
              <a:lnTo>
                <a:pt x="295820" y="379405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DD025-3B6D-4FB8-B0BF-B5F19650D73B}">
      <dsp:nvSpPr>
        <dsp:cNvPr id="0" name=""/>
        <dsp:cNvSpPr/>
      </dsp:nvSpPr>
      <dsp:spPr>
        <a:xfrm>
          <a:off x="884646" y="2368083"/>
          <a:ext cx="1174928" cy="1680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858"/>
              </a:lnTo>
              <a:lnTo>
                <a:pt x="1174928" y="1552858"/>
              </a:lnTo>
              <a:lnTo>
                <a:pt x="1174928" y="1680044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AC9B0-FEA5-43EB-9CB4-6367C2212FB6}">
      <dsp:nvSpPr>
        <dsp:cNvPr id="0" name=""/>
        <dsp:cNvSpPr/>
      </dsp:nvSpPr>
      <dsp:spPr>
        <a:xfrm>
          <a:off x="837572" y="2368083"/>
          <a:ext cx="91440" cy="1680044"/>
        </a:xfrm>
        <a:custGeom>
          <a:avLst/>
          <a:gdLst/>
          <a:ahLst/>
          <a:cxnLst/>
          <a:rect l="0" t="0" r="0" b="0"/>
          <a:pathLst>
            <a:path>
              <a:moveTo>
                <a:pt x="47073" y="0"/>
              </a:moveTo>
              <a:lnTo>
                <a:pt x="47073" y="1552858"/>
              </a:lnTo>
              <a:lnTo>
                <a:pt x="45720" y="1552858"/>
              </a:lnTo>
              <a:lnTo>
                <a:pt x="45720" y="1680044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55B67-1916-4F72-9704-2A4C7965D340}">
      <dsp:nvSpPr>
        <dsp:cNvPr id="0" name=""/>
        <dsp:cNvSpPr/>
      </dsp:nvSpPr>
      <dsp:spPr>
        <a:xfrm>
          <a:off x="884646" y="981838"/>
          <a:ext cx="3139782" cy="371899"/>
        </a:xfrm>
        <a:custGeom>
          <a:avLst/>
          <a:gdLst/>
          <a:ahLst/>
          <a:cxnLst/>
          <a:rect l="0" t="0" r="0" b="0"/>
          <a:pathLst>
            <a:path>
              <a:moveTo>
                <a:pt x="3139782" y="0"/>
              </a:moveTo>
              <a:lnTo>
                <a:pt x="3139782" y="244713"/>
              </a:lnTo>
              <a:lnTo>
                <a:pt x="0" y="244713"/>
              </a:lnTo>
              <a:lnTo>
                <a:pt x="0" y="371899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22DEB-FE34-4FF8-935B-141092511565}">
      <dsp:nvSpPr>
        <dsp:cNvPr id="0" name=""/>
        <dsp:cNvSpPr/>
      </dsp:nvSpPr>
      <dsp:spPr>
        <a:xfrm>
          <a:off x="3595219" y="69397"/>
          <a:ext cx="858420" cy="912440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prstMaterial="translucentPowder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072C4-3090-4DC0-A7D9-480588AEE1DE}">
      <dsp:nvSpPr>
        <dsp:cNvPr id="0" name=""/>
        <dsp:cNvSpPr/>
      </dsp:nvSpPr>
      <dsp:spPr>
        <a:xfrm>
          <a:off x="3747766" y="214316"/>
          <a:ext cx="858420" cy="912440"/>
        </a:xfrm>
        <a:prstGeom prst="roundRect">
          <a:avLst>
            <a:gd name="adj" fmla="val 10000"/>
          </a:avLst>
        </a:prstGeom>
        <a:solidFill>
          <a:srgbClr val="99FF33">
            <a:alpha val="89804"/>
          </a:srgb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/>
            <a:t>MRS. TARA PELEMBE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/>
            <a:t>Director of Environmental Management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47766" y="214316"/>
        <a:ext cx="858420" cy="912440"/>
      </dsp:txXfrm>
    </dsp:sp>
    <dsp:sp modelId="{8B3DB53D-4C4C-4D83-B8A3-E488225A1661}">
      <dsp:nvSpPr>
        <dsp:cNvPr id="0" name=""/>
        <dsp:cNvSpPr/>
      </dsp:nvSpPr>
      <dsp:spPr>
        <a:xfrm>
          <a:off x="458210" y="1353737"/>
          <a:ext cx="852873" cy="1014346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prstMaterial="translucentPowder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FF9A7-FAE4-42C3-901E-48D10FF5351C}">
      <dsp:nvSpPr>
        <dsp:cNvPr id="0" name=""/>
        <dsp:cNvSpPr/>
      </dsp:nvSpPr>
      <dsp:spPr>
        <a:xfrm>
          <a:off x="610757" y="1498657"/>
          <a:ext cx="852873" cy="1014346"/>
        </a:xfrm>
        <a:prstGeom prst="roundRect">
          <a:avLst>
            <a:gd name="adj" fmla="val 10000"/>
          </a:avLst>
        </a:prstGeom>
        <a:solidFill>
          <a:srgbClr val="CCFF33">
            <a:alpha val="89804"/>
          </a:srgbClr>
        </a:solidFill>
        <a:ln w="9525" cap="flat" cmpd="sng" algn="ctr">
          <a:solidFill>
            <a:srgbClr val="92D050"/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/>
            <a:t>MISS ISABEL PETERS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/>
            <a:t>Manager, Environmental, Assessment  and Advocacy Division 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</dsp:txBody>
      <dsp:txXfrm>
        <a:off x="610757" y="1498657"/>
        <a:ext cx="852873" cy="1014346"/>
      </dsp:txXfrm>
    </dsp:sp>
    <dsp:sp modelId="{DD2B7ED7-3516-467D-A9A5-C42CC0305E8F}">
      <dsp:nvSpPr>
        <dsp:cNvPr id="0" name=""/>
        <dsp:cNvSpPr/>
      </dsp:nvSpPr>
      <dsp:spPr>
        <a:xfrm>
          <a:off x="454082" y="4048128"/>
          <a:ext cx="858420" cy="8349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prstMaterial="translucentPowder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594A7-D815-45F3-A07A-0E59A94E5BCF}">
      <dsp:nvSpPr>
        <dsp:cNvPr id="0" name=""/>
        <dsp:cNvSpPr/>
      </dsp:nvSpPr>
      <dsp:spPr>
        <a:xfrm>
          <a:off x="606629" y="4193048"/>
          <a:ext cx="858420" cy="834928"/>
        </a:xfrm>
        <a:prstGeom prst="roundRect">
          <a:avLst>
            <a:gd name="adj" fmla="val 10000"/>
          </a:avLst>
        </a:prstGeom>
        <a:solidFill>
          <a:srgbClr val="CCFF33">
            <a:alpha val="89804"/>
          </a:srgb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/>
            <a:t>MR GARETH JOHNSON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/>
            <a:t>Environmental Assistant  (Monitoring &amp; Assessment)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606629" y="4193048"/>
        <a:ext cx="858420" cy="834928"/>
      </dsp:txXfrm>
    </dsp:sp>
    <dsp:sp modelId="{F1CA4C89-9771-4A44-A212-1F4F3AB9F2E3}">
      <dsp:nvSpPr>
        <dsp:cNvPr id="0" name=""/>
        <dsp:cNvSpPr/>
      </dsp:nvSpPr>
      <dsp:spPr>
        <a:xfrm>
          <a:off x="1707248" y="4048128"/>
          <a:ext cx="704652" cy="809175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prstMaterial="translucentPowder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92DDC-7616-4AF4-9F83-5DE50088C982}">
      <dsp:nvSpPr>
        <dsp:cNvPr id="0" name=""/>
        <dsp:cNvSpPr/>
      </dsp:nvSpPr>
      <dsp:spPr>
        <a:xfrm>
          <a:off x="1859795" y="4193048"/>
          <a:ext cx="704652" cy="809175"/>
        </a:xfrm>
        <a:prstGeom prst="roundRect">
          <a:avLst>
            <a:gd name="adj" fmla="val 10000"/>
          </a:avLst>
        </a:prstGeom>
        <a:solidFill>
          <a:srgbClr val="CCFF33">
            <a:alpha val="89804"/>
          </a:srgb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/>
            <a:t>Environmental Assistant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/>
            <a:t>(Policies and 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/>
            <a:t>Promotion)</a:t>
          </a:r>
          <a:endParaRPr lang="en-US" sz="500" kern="1200" dirty="0"/>
        </a:p>
      </dsp:txBody>
      <dsp:txXfrm>
        <a:off x="1859795" y="4193048"/>
        <a:ext cx="704652" cy="809175"/>
      </dsp:txXfrm>
    </dsp:sp>
    <dsp:sp modelId="{5D858F17-E92E-426B-B895-16EEC6597613}">
      <dsp:nvSpPr>
        <dsp:cNvPr id="0" name=""/>
        <dsp:cNvSpPr/>
      </dsp:nvSpPr>
      <dsp:spPr>
        <a:xfrm>
          <a:off x="3891039" y="1361243"/>
          <a:ext cx="858420" cy="989186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prstMaterial="translucentPowder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5CC3E-C293-4505-8BB5-89F201C2FFBB}">
      <dsp:nvSpPr>
        <dsp:cNvPr id="0" name=""/>
        <dsp:cNvSpPr/>
      </dsp:nvSpPr>
      <dsp:spPr>
        <a:xfrm>
          <a:off x="4043586" y="1506163"/>
          <a:ext cx="858420" cy="989186"/>
        </a:xfrm>
        <a:prstGeom prst="roundRect">
          <a:avLst>
            <a:gd name="adj" fmla="val 10000"/>
          </a:avLst>
        </a:prstGeom>
        <a:solidFill>
          <a:srgbClr val="CCFF33"/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/>
            <a:t>Dr. Nikki Chapman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/>
            <a:t>Manager, Nature Conservation Division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043586" y="1506163"/>
        <a:ext cx="858420" cy="989186"/>
      </dsp:txXfrm>
    </dsp:sp>
    <dsp:sp modelId="{A7777F7E-E351-471A-86F4-D150FA3716A5}">
      <dsp:nvSpPr>
        <dsp:cNvPr id="0" name=""/>
        <dsp:cNvSpPr/>
      </dsp:nvSpPr>
      <dsp:spPr>
        <a:xfrm>
          <a:off x="1352419" y="2669750"/>
          <a:ext cx="858420" cy="977826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prstMaterial="translucentPowder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9E462-6809-462D-AF22-6253D558E850}">
      <dsp:nvSpPr>
        <dsp:cNvPr id="0" name=""/>
        <dsp:cNvSpPr/>
      </dsp:nvSpPr>
      <dsp:spPr>
        <a:xfrm>
          <a:off x="1504966" y="2814670"/>
          <a:ext cx="858420" cy="977826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/>
            <a:t>Terrestrial Conservation Section (Peak’s Team)</a:t>
          </a:r>
          <a:endParaRPr lang="en-US" sz="500" kern="1200" dirty="0"/>
        </a:p>
      </dsp:txBody>
      <dsp:txXfrm>
        <a:off x="1504966" y="2814670"/>
        <a:ext cx="858420" cy="977826"/>
      </dsp:txXfrm>
    </dsp:sp>
    <dsp:sp modelId="{32AB9FB7-88C7-4C40-A86A-927C78E6A5A1}">
      <dsp:nvSpPr>
        <dsp:cNvPr id="0" name=""/>
        <dsp:cNvSpPr/>
      </dsp:nvSpPr>
      <dsp:spPr>
        <a:xfrm>
          <a:off x="2566855" y="2712600"/>
          <a:ext cx="858420" cy="982080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prstMaterial="translucentPowder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87884-D3C3-4BCB-B87C-C359BF2A77D7}">
      <dsp:nvSpPr>
        <dsp:cNvPr id="0" name=""/>
        <dsp:cNvSpPr/>
      </dsp:nvSpPr>
      <dsp:spPr>
        <a:xfrm>
          <a:off x="2719402" y="2857519"/>
          <a:ext cx="858420" cy="982080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/>
            <a:t>Terrestrial Conservation Section (Nursery Team)</a:t>
          </a:r>
          <a:endParaRPr lang="en-US" sz="500" kern="1200" dirty="0"/>
        </a:p>
      </dsp:txBody>
      <dsp:txXfrm>
        <a:off x="2719402" y="2857519"/>
        <a:ext cx="858420" cy="982080"/>
      </dsp:txXfrm>
    </dsp:sp>
    <dsp:sp modelId="{DBB1EBFC-AE08-457B-9E0F-96823822527A}">
      <dsp:nvSpPr>
        <dsp:cNvPr id="0" name=""/>
        <dsp:cNvSpPr/>
      </dsp:nvSpPr>
      <dsp:spPr>
        <a:xfrm>
          <a:off x="3727898" y="2731466"/>
          <a:ext cx="858420" cy="997232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prstMaterial="translucentPowder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68CF1-DFEE-4E5A-B6C6-9430F31BA2B5}">
      <dsp:nvSpPr>
        <dsp:cNvPr id="0" name=""/>
        <dsp:cNvSpPr/>
      </dsp:nvSpPr>
      <dsp:spPr>
        <a:xfrm>
          <a:off x="3880445" y="2876385"/>
          <a:ext cx="858420" cy="997232"/>
        </a:xfrm>
        <a:prstGeom prst="roundRect">
          <a:avLst>
            <a:gd name="adj" fmla="val 10000"/>
          </a:avLst>
        </a:prstGeom>
        <a:solidFill>
          <a:srgbClr val="00B0F0"/>
        </a:solidFill>
        <a:ln w="9525" cap="flat" cmpd="sng" algn="ctr">
          <a:solidFill>
            <a:srgbClr val="0070C0"/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/>
            <a:t>MRS ELIZABETH CLINGHAM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/>
            <a:t>Marine Conservation Officer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80445" y="2876385"/>
        <a:ext cx="858420" cy="997232"/>
      </dsp:txXfrm>
    </dsp:sp>
    <dsp:sp modelId="{DA8E4C50-5BF2-4BD0-8B83-00FC6195CFB5}">
      <dsp:nvSpPr>
        <dsp:cNvPr id="0" name=""/>
        <dsp:cNvSpPr/>
      </dsp:nvSpPr>
      <dsp:spPr>
        <a:xfrm>
          <a:off x="3281237" y="4119568"/>
          <a:ext cx="858420" cy="879050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prstMaterial="translucentPowder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B6D77-7FEC-4D9B-8EE4-310150BB165C}">
      <dsp:nvSpPr>
        <dsp:cNvPr id="0" name=""/>
        <dsp:cNvSpPr/>
      </dsp:nvSpPr>
      <dsp:spPr>
        <a:xfrm>
          <a:off x="3433783" y="4264488"/>
          <a:ext cx="858420" cy="879050"/>
        </a:xfrm>
        <a:prstGeom prst="roundRect">
          <a:avLst>
            <a:gd name="adj" fmla="val 10000"/>
          </a:avLst>
        </a:prstGeom>
        <a:solidFill>
          <a:srgbClr val="00B0F0"/>
        </a:solidFill>
        <a:ln w="9525" cap="flat" cmpd="sng" algn="ctr">
          <a:solidFill>
            <a:srgbClr val="0070C0"/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/>
            <a:t>MISS LEEANN HENRY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/>
            <a:t>Marine Conservation Assistant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3783" y="4264488"/>
        <a:ext cx="858420" cy="879050"/>
      </dsp:txXfrm>
    </dsp:sp>
    <dsp:sp modelId="{8C19CB0E-82E9-4222-BA2D-1B3A81883392}">
      <dsp:nvSpPr>
        <dsp:cNvPr id="0" name=""/>
        <dsp:cNvSpPr/>
      </dsp:nvSpPr>
      <dsp:spPr>
        <a:xfrm>
          <a:off x="4663045" y="4119568"/>
          <a:ext cx="858420" cy="879050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prstMaterial="translucentPowder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C639B-00BA-45F1-B207-98661C2AC7FF}">
      <dsp:nvSpPr>
        <dsp:cNvPr id="0" name=""/>
        <dsp:cNvSpPr/>
      </dsp:nvSpPr>
      <dsp:spPr>
        <a:xfrm>
          <a:off x="4815592" y="4264488"/>
          <a:ext cx="858420" cy="879050"/>
        </a:xfrm>
        <a:prstGeom prst="roundRect">
          <a:avLst>
            <a:gd name="adj" fmla="val 10000"/>
          </a:avLst>
        </a:prstGeom>
        <a:solidFill>
          <a:srgbClr val="00B0F0"/>
        </a:solidFill>
        <a:ln w="9525" cap="flat" cmpd="sng" algn="ctr">
          <a:solidFill>
            <a:srgbClr val="0070C0"/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/>
            <a:t>MISS ANNALEA BEARD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/>
            <a:t>Marine Conservation Assistant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15592" y="4264488"/>
        <a:ext cx="858420" cy="879050"/>
      </dsp:txXfrm>
    </dsp:sp>
    <dsp:sp modelId="{FCD993F7-BCC4-41C8-855F-B364F8BA1E3A}">
      <dsp:nvSpPr>
        <dsp:cNvPr id="0" name=""/>
        <dsp:cNvSpPr/>
      </dsp:nvSpPr>
      <dsp:spPr>
        <a:xfrm>
          <a:off x="5202101" y="1355280"/>
          <a:ext cx="789018" cy="1014677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FFC000"/>
          </a:solidFill>
        </a:ln>
        <a:effectLst/>
        <a:scene3d>
          <a:camera prst="orthographicFront"/>
          <a:lightRig rig="chilly" dir="t"/>
        </a:scene3d>
        <a:sp3d prstMaterial="translucentPowder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A1728-A95D-4038-BF81-8BFCBFB17A99}">
      <dsp:nvSpPr>
        <dsp:cNvPr id="0" name=""/>
        <dsp:cNvSpPr/>
      </dsp:nvSpPr>
      <dsp:spPr>
        <a:xfrm>
          <a:off x="5354648" y="1500200"/>
          <a:ext cx="789018" cy="1014677"/>
        </a:xfrm>
        <a:prstGeom prst="roundRect">
          <a:avLst>
            <a:gd name="adj" fmla="val 10000"/>
          </a:avLst>
        </a:prstGeom>
        <a:solidFill>
          <a:srgbClr val="FFFF99">
            <a:alpha val="89804"/>
          </a:srgbClr>
        </a:solidFill>
        <a:ln w="9525" cap="flat" cmpd="sng" algn="ctr">
          <a:solidFill>
            <a:srgbClr val="FFC000"/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500" kern="1200" dirty="0" smtClean="0"/>
        </a:p>
        <a:p>
          <a:pPr marL="0" marR="0" lvl="0" indent="0" algn="ctr" defTabSz="914400" eaLnBrk="1" fontAlgn="auto" latinLnBrk="0" hangingPunct="1">
            <a:lnSpc>
              <a:spcPts val="600"/>
            </a:lnSpc>
            <a:spcBef>
              <a:spcPct val="0"/>
            </a:spcBef>
            <a:spcAft>
              <a:spcPts val="210"/>
            </a:spcAft>
            <a:buClrTx/>
            <a:buSzTx/>
            <a:buFontTx/>
            <a:buNone/>
            <a:tabLst/>
            <a:defRPr/>
          </a:pPr>
          <a:r>
            <a:rPr lang="en-US" sz="500" kern="1200" dirty="0" smtClean="0"/>
            <a:t>GLEN WESTMORE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500" kern="1200" dirty="0" smtClean="0"/>
            <a:t>Environmental Risk Management Advisor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354648" y="1500200"/>
        <a:ext cx="789018" cy="1014677"/>
      </dsp:txXfrm>
    </dsp:sp>
    <dsp:sp modelId="{02A29881-C5F1-42DB-B592-EBF4B6987998}">
      <dsp:nvSpPr>
        <dsp:cNvPr id="0" name=""/>
        <dsp:cNvSpPr/>
      </dsp:nvSpPr>
      <dsp:spPr>
        <a:xfrm>
          <a:off x="6557181" y="1360267"/>
          <a:ext cx="858420" cy="929223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extrusionH="76200" contourW="12700" prstMaterial="translucentPowder">
          <a:extrusionClr>
            <a:srgbClr val="FFFF99"/>
          </a:extrusionClr>
          <a:contourClr>
            <a:srgbClr val="FFFF99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734FF-BE93-4267-9C59-D4BC132A7037}">
      <dsp:nvSpPr>
        <dsp:cNvPr id="0" name=""/>
        <dsp:cNvSpPr/>
      </dsp:nvSpPr>
      <dsp:spPr>
        <a:xfrm>
          <a:off x="6709728" y="1505187"/>
          <a:ext cx="858420" cy="929223"/>
        </a:xfrm>
        <a:prstGeom prst="roundRect">
          <a:avLst>
            <a:gd name="adj" fmla="val 10000"/>
          </a:avLst>
        </a:prstGeom>
        <a:solidFill>
          <a:srgbClr val="FFFF99">
            <a:alpha val="89804"/>
          </a:srgbClr>
        </a:solidFill>
        <a:ln w="9525" cap="flat" cmpd="sng" algn="ctr">
          <a:solidFill>
            <a:srgbClr val="FFC000"/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1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/>
            <a:t>IAN RUMMERY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/>
            <a:t>Manager, Environmental Risk Management Division</a:t>
          </a:r>
          <a:endParaRPr lang="en-US" sz="500" kern="1200" dirty="0"/>
        </a:p>
      </dsp:txBody>
      <dsp:txXfrm>
        <a:off x="6709728" y="1505187"/>
        <a:ext cx="858420" cy="929223"/>
      </dsp:txXfrm>
    </dsp:sp>
    <dsp:sp modelId="{8C8D51E6-7B61-4579-850F-79C8376C16D7}">
      <dsp:nvSpPr>
        <dsp:cNvPr id="0" name=""/>
        <dsp:cNvSpPr/>
      </dsp:nvSpPr>
      <dsp:spPr>
        <a:xfrm>
          <a:off x="5668088" y="2844835"/>
          <a:ext cx="838004" cy="982525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prstMaterial="translucentPowder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84C0E-0034-4E16-BD7E-898FE1099694}">
      <dsp:nvSpPr>
        <dsp:cNvPr id="0" name=""/>
        <dsp:cNvSpPr/>
      </dsp:nvSpPr>
      <dsp:spPr>
        <a:xfrm>
          <a:off x="5820635" y="2989755"/>
          <a:ext cx="838004" cy="982525"/>
        </a:xfrm>
        <a:prstGeom prst="roundRect">
          <a:avLst>
            <a:gd name="adj" fmla="val 10000"/>
          </a:avLst>
        </a:prstGeom>
        <a:solidFill>
          <a:srgbClr val="FFFF99">
            <a:alpha val="90000"/>
          </a:srgbClr>
        </a:solidFill>
        <a:ln w="9525" cap="flat" cmpd="sng" algn="ctr">
          <a:solidFill>
            <a:srgbClr val="FFC000"/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/>
            <a:t>MICHAEL DURNFORD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/>
            <a:t>Climate Change and Pollution Officer</a:t>
          </a:r>
          <a:endParaRPr lang="en-US" sz="500" kern="1200" dirty="0"/>
        </a:p>
      </dsp:txBody>
      <dsp:txXfrm>
        <a:off x="5820635" y="2989755"/>
        <a:ext cx="838004" cy="982525"/>
      </dsp:txXfrm>
    </dsp:sp>
    <dsp:sp modelId="{3A692DFA-A5E1-4150-8C24-69DBEECFC98B}">
      <dsp:nvSpPr>
        <dsp:cNvPr id="0" name=""/>
        <dsp:cNvSpPr/>
      </dsp:nvSpPr>
      <dsp:spPr>
        <a:xfrm>
          <a:off x="6937276" y="2844600"/>
          <a:ext cx="858420" cy="957600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prstMaterial="translucentPowder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63DBA-22E5-4C27-8533-57FBBFAE95BF}">
      <dsp:nvSpPr>
        <dsp:cNvPr id="0" name=""/>
        <dsp:cNvSpPr/>
      </dsp:nvSpPr>
      <dsp:spPr>
        <a:xfrm>
          <a:off x="7089823" y="2989519"/>
          <a:ext cx="858420" cy="957600"/>
        </a:xfrm>
        <a:prstGeom prst="roundRect">
          <a:avLst>
            <a:gd name="adj" fmla="val 10000"/>
          </a:avLst>
        </a:prstGeom>
        <a:solidFill>
          <a:srgbClr val="FFFF99">
            <a:alpha val="90000"/>
          </a:srgbClr>
        </a:solidFill>
        <a:ln w="9525" cap="flat" cmpd="sng" algn="ctr">
          <a:solidFill>
            <a:srgbClr val="FFC000"/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+mn-lt"/>
              <a:cs typeface="Arial" pitchFamily="34" charset="0"/>
            </a:rPr>
            <a:t>MARCOS HENRY 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>
              <a:latin typeface="+mn-lt"/>
              <a:ea typeface="Times New Roman" pitchFamily="18" charset="0"/>
              <a:cs typeface="Arial" pitchFamily="34" charset="0"/>
            </a:rPr>
            <a:t>Meteorological </a:t>
          </a:r>
          <a:r>
            <a:rPr lang="en-US" sz="500" kern="1200" dirty="0" smtClean="0">
              <a:latin typeface="+mn-lt"/>
              <a:cs typeface="Arial" pitchFamily="34" charset="0"/>
            </a:rPr>
            <a:t> Office Manager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>
            <a:latin typeface="+mn-lt"/>
            <a:cs typeface="Arial" pitchFamily="34" charset="0"/>
          </a:endParaRP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>
            <a:latin typeface="+mn-lt"/>
            <a:cs typeface="Arial" pitchFamily="34" charset="0"/>
          </a:endParaRP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 smtClean="0">
            <a:latin typeface="+mn-lt"/>
            <a:cs typeface="Arial" pitchFamily="34" charset="0"/>
          </a:endParaRP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latin typeface="+mn-lt"/>
          </a:endParaRPr>
        </a:p>
      </dsp:txBody>
      <dsp:txXfrm>
        <a:off x="7089823" y="2989519"/>
        <a:ext cx="858420" cy="957600"/>
      </dsp:txXfrm>
    </dsp:sp>
    <dsp:sp modelId="{AEC00240-854E-41DF-9361-C79821935813}">
      <dsp:nvSpPr>
        <dsp:cNvPr id="0" name=""/>
        <dsp:cNvSpPr/>
      </dsp:nvSpPr>
      <dsp:spPr>
        <a:xfrm>
          <a:off x="6937276" y="4045386"/>
          <a:ext cx="858420" cy="897193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prstMaterial="translucentPowder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21D62-AB7A-4D2D-8F42-2076D1339C02}">
      <dsp:nvSpPr>
        <dsp:cNvPr id="0" name=""/>
        <dsp:cNvSpPr/>
      </dsp:nvSpPr>
      <dsp:spPr>
        <a:xfrm>
          <a:off x="7089823" y="4190306"/>
          <a:ext cx="858420" cy="897193"/>
        </a:xfrm>
        <a:prstGeom prst="roundRect">
          <a:avLst>
            <a:gd name="adj" fmla="val 10000"/>
          </a:avLst>
        </a:prstGeom>
        <a:solidFill>
          <a:srgbClr val="FFFF99">
            <a:alpha val="90000"/>
          </a:srgbClr>
        </a:solidFill>
        <a:ln w="9525" cap="flat" cmpd="sng" algn="ctr">
          <a:solidFill>
            <a:srgbClr val="FFC000"/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smtClean="0">
              <a:latin typeface="+mn-lt"/>
              <a:ea typeface="Times New Roman" pitchFamily="18" charset="0"/>
              <a:cs typeface="Times New Roman" pitchFamily="18" charset="0"/>
            </a:rPr>
            <a:t>MARVIN BENJAMIN</a:t>
          </a:r>
        </a:p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GB" sz="500" b="0" i="0" u="none" strike="noStrike" kern="1200" cap="none" normalizeH="0" baseline="0" smtClean="0">
              <a:ln/>
              <a:effectLst/>
              <a:latin typeface="+mn-lt"/>
              <a:ea typeface="Times New Roman" pitchFamily="18" charset="0"/>
              <a:cs typeface="Times New Roman" pitchFamily="18" charset="0"/>
            </a:rPr>
            <a:t>Meteorological Scientific Observing Officer</a:t>
          </a:r>
          <a:endParaRPr kumimoji="0" lang="en-GB" sz="500" b="0" i="0" u="none" strike="noStrike" kern="1200" cap="none" normalizeH="0" baseline="0" smtClean="0">
            <a:ln/>
            <a:effectLst/>
            <a:latin typeface="+mn-lt"/>
            <a:cs typeface="Times New Roman" pitchFamily="18" charset="0"/>
          </a:endParaRPr>
        </a:p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0" lang="en-GB" sz="500" b="0" i="0" u="none" strike="noStrike" kern="1200" cap="none" normalizeH="0" baseline="0" smtClean="0">
            <a:ln/>
            <a:effectLst/>
            <a:latin typeface="+mn-lt"/>
            <a:cs typeface="Times New Roman" pitchFamily="18" charset="0"/>
          </a:endParaRPr>
        </a:p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0" lang="en-GB" sz="500" b="0" i="0" u="none" strike="noStrike" kern="1200" cap="none" normalizeH="0" baseline="0" smtClean="0">
            <a:ln/>
            <a:effectLst/>
            <a:latin typeface="+mn-lt"/>
            <a:cs typeface="Times New Roman" pitchFamily="18" charset="0"/>
          </a:endParaRPr>
        </a:p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0" lang="en-GB" sz="500" b="0" i="0" u="none" strike="noStrike" kern="1200" cap="none" normalizeH="0" baseline="0" smtClean="0">
            <a:ln/>
            <a:effectLst/>
            <a:latin typeface="+mn-lt"/>
            <a:cs typeface="Times New Roman" pitchFamily="18" charset="0"/>
          </a:endParaRPr>
        </a:p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latin typeface="+mn-lt"/>
          </a:endParaRPr>
        </a:p>
      </dsp:txBody>
      <dsp:txXfrm>
        <a:off x="7089823" y="4190306"/>
        <a:ext cx="858420" cy="897193"/>
      </dsp:txXfrm>
    </dsp:sp>
    <dsp:sp modelId="{51C1EE03-B3D2-4F66-A726-2A5FE453DC51}">
      <dsp:nvSpPr>
        <dsp:cNvPr id="0" name=""/>
        <dsp:cNvSpPr/>
      </dsp:nvSpPr>
      <dsp:spPr>
        <a:xfrm>
          <a:off x="6937276" y="5247986"/>
          <a:ext cx="858420" cy="844753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00B050"/>
          </a:solidFill>
        </a:ln>
        <a:effectLst/>
        <a:scene3d>
          <a:camera prst="orthographicFront"/>
          <a:lightRig rig="chilly" dir="t"/>
        </a:scene3d>
        <a:sp3d prstMaterial="translucentPowder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51CF2-A3E8-407E-B9C5-786D10108258}">
      <dsp:nvSpPr>
        <dsp:cNvPr id="0" name=""/>
        <dsp:cNvSpPr/>
      </dsp:nvSpPr>
      <dsp:spPr>
        <a:xfrm>
          <a:off x="7089823" y="5392906"/>
          <a:ext cx="858420" cy="844753"/>
        </a:xfrm>
        <a:prstGeom prst="roundRect">
          <a:avLst>
            <a:gd name="adj" fmla="val 10000"/>
          </a:avLst>
        </a:prstGeom>
        <a:solidFill>
          <a:srgbClr val="FFFF99">
            <a:alpha val="90000"/>
          </a:srgbClr>
        </a:solidFill>
        <a:ln w="9525" cap="flat" cmpd="sng" algn="ctr">
          <a:solidFill>
            <a:srgbClr val="FFC000"/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500" kern="1200" dirty="0" smtClean="0">
              <a:latin typeface="+mn-lt"/>
              <a:ea typeface="Times New Roman" pitchFamily="18" charset="0"/>
              <a:cs typeface="Times New Roman" pitchFamily="18" charset="0"/>
            </a:rPr>
            <a:t>GARY MERCURY</a:t>
          </a:r>
          <a:endParaRPr kumimoji="0" lang="en-GB" sz="500" b="0" i="0" u="none" strike="noStrike" kern="1200" cap="none" normalizeH="0" baseline="0" dirty="0" smtClean="0">
            <a:ln/>
            <a:effectLst/>
            <a:latin typeface="+mn-lt"/>
            <a:ea typeface="Times New Roman" pitchFamily="18" charset="0"/>
            <a:cs typeface="Times New Roman" pitchFamily="18" charset="0"/>
          </a:endParaRPr>
        </a:p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GB" sz="500" b="0" i="0" u="none" strike="noStrike" kern="1200" cap="none" normalizeH="0" baseline="0" dirty="0" smtClean="0">
              <a:ln/>
              <a:effectLst/>
              <a:latin typeface="+mn-lt"/>
              <a:ea typeface="Times New Roman" pitchFamily="18" charset="0"/>
              <a:cs typeface="Times New Roman" pitchFamily="18" charset="0"/>
            </a:rPr>
            <a:t>Handyman/Cleaner</a:t>
          </a:r>
        </a:p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0" lang="en-GB" sz="500" b="0" i="0" u="none" strike="noStrike" kern="1200" cap="none" normalizeH="0" baseline="0" dirty="0" smtClean="0">
            <a:ln/>
            <a:effectLst/>
            <a:latin typeface="+mn-lt"/>
            <a:cs typeface="Times New Roman" pitchFamily="18" charset="0"/>
          </a:endParaRPr>
        </a:p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0" lang="en-GB" sz="500" b="0" i="0" u="none" strike="noStrike" kern="1200" cap="none" normalizeH="0" baseline="0" dirty="0" smtClean="0">
            <a:ln/>
            <a:effectLst/>
            <a:latin typeface="+mn-lt"/>
            <a:cs typeface="Times New Roman" pitchFamily="18" charset="0"/>
          </a:endParaRPr>
        </a:p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0" lang="en-GB" sz="500" b="0" i="0" u="none" strike="noStrike" kern="1200" cap="none" normalizeH="0" baseline="0" dirty="0" smtClean="0">
            <a:ln/>
            <a:effectLst/>
            <a:latin typeface="+mn-lt"/>
            <a:cs typeface="Times New Roman" pitchFamily="18" charset="0"/>
          </a:endParaRPr>
        </a:p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0" lang="en-GB" sz="500" b="0" i="0" u="none" strike="noStrike" kern="1200" cap="none" normalizeH="0" baseline="0" dirty="0" smtClean="0">
            <a:ln/>
            <a:effectLst/>
            <a:latin typeface="+mn-lt"/>
            <a:cs typeface="Times New Roman" pitchFamily="18" charset="0"/>
          </a:endParaRPr>
        </a:p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latin typeface="+mn-lt"/>
          </a:endParaRPr>
        </a:p>
      </dsp:txBody>
      <dsp:txXfrm>
        <a:off x="7089823" y="5392906"/>
        <a:ext cx="858420" cy="844753"/>
      </dsp:txXfrm>
    </dsp:sp>
    <dsp:sp modelId="{7C3A668B-A8E8-4D42-AACA-D8C4EA141654}">
      <dsp:nvSpPr>
        <dsp:cNvPr id="0" name=""/>
        <dsp:cNvSpPr/>
      </dsp:nvSpPr>
      <dsp:spPr>
        <a:xfrm>
          <a:off x="633278" y="5355811"/>
          <a:ext cx="2996514" cy="608389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04711-61EE-4DCE-B0BC-E227FD85BF94}">
      <dsp:nvSpPr>
        <dsp:cNvPr id="0" name=""/>
        <dsp:cNvSpPr/>
      </dsp:nvSpPr>
      <dsp:spPr>
        <a:xfrm>
          <a:off x="785825" y="5500730"/>
          <a:ext cx="2996514" cy="608389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kern="1200" dirty="0" smtClean="0"/>
            <a:t>Administration for EMD is provided by the Executive Officer &amp; Clerk in the Lands &amp; Building Section</a:t>
          </a:r>
          <a:endParaRPr lang="en-US" sz="500" kern="1200" dirty="0"/>
        </a:p>
      </dsp:txBody>
      <dsp:txXfrm>
        <a:off x="785825" y="5500730"/>
        <a:ext cx="2996514" cy="608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FB6C6-6B6D-49B0-82EE-5EF9EF89607F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6B05A-D318-41FF-ABF0-ED03EC2251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6B05A-D318-41FF-ABF0-ED03EC22515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A305-081D-4B8B-9F0C-D57A111D58CD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169C-EDAD-47EA-8CD6-9D7A385CB1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A305-081D-4B8B-9F0C-D57A111D58CD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169C-EDAD-47EA-8CD6-9D7A385CB1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A305-081D-4B8B-9F0C-D57A111D58CD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169C-EDAD-47EA-8CD6-9D7A385CB1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A305-081D-4B8B-9F0C-D57A111D58CD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169C-EDAD-47EA-8CD6-9D7A385CB1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A305-081D-4B8B-9F0C-D57A111D58CD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169C-EDAD-47EA-8CD6-9D7A385CB1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A305-081D-4B8B-9F0C-D57A111D58CD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169C-EDAD-47EA-8CD6-9D7A385CB1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A305-081D-4B8B-9F0C-D57A111D58CD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169C-EDAD-47EA-8CD6-9D7A385CB1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A305-081D-4B8B-9F0C-D57A111D58CD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169C-EDAD-47EA-8CD6-9D7A385CB1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A305-081D-4B8B-9F0C-D57A111D58CD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169C-EDAD-47EA-8CD6-9D7A385CB1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A305-081D-4B8B-9F0C-D57A111D58CD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169C-EDAD-47EA-8CD6-9D7A385CB1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A305-081D-4B8B-9F0C-D57A111D58CD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169C-EDAD-47EA-8CD6-9D7A385CB1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5A305-081D-4B8B-9F0C-D57A111D58CD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169C-EDAD-47EA-8CD6-9D7A385CB1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6.jpeg"/><Relationship Id="rId18" Type="http://schemas.openxmlformats.org/officeDocument/2006/relationships/image" Target="../media/image1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jpeg"/><Relationship Id="rId1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jpeg"/><Relationship Id="rId20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jpe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8.jpeg"/><Relationship Id="rId10" Type="http://schemas.openxmlformats.org/officeDocument/2006/relationships/image" Target="../media/image3.jpeg"/><Relationship Id="rId19" Type="http://schemas.openxmlformats.org/officeDocument/2006/relationships/image" Target="../media/image12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jpeg"/><Relationship Id="rId1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285720" y="285728"/>
          <a:ext cx="8501122" cy="628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C:\Documents and Settings\e.a.depd\Desktop\LAUNCH\IMG_1106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86248" y="899410"/>
            <a:ext cx="362216" cy="4286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</p:pic>
      <p:pic>
        <p:nvPicPr>
          <p:cNvPr id="1030" name="Picture 6" descr="C:\Documents and Settings\e.a.depd\Desktop\LAUNCH\IMG_1110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57818" y="4929198"/>
            <a:ext cx="362368" cy="4286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pic>
        <p:nvPicPr>
          <p:cNvPr id="1031" name="Picture 7" descr="C:\Documents and Settings\e.a.depd\Desktop\LAUNCH\IMG_1109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00496" y="4929198"/>
            <a:ext cx="366463" cy="4184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pic>
        <p:nvPicPr>
          <p:cNvPr id="1032" name="Picture 8" descr="C:\Documents and Settings\e.a.depd\Desktop\LAUNCH\IMG_1114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72000" y="2214554"/>
            <a:ext cx="369294" cy="42860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</p:pic>
      <p:pic>
        <p:nvPicPr>
          <p:cNvPr id="18" name="Picture 2" descr="C:\Documents and Settings\e.a.depd\Desktop\LAUNCH\New folder\IMG_1177.JPG"/>
          <p:cNvPicPr>
            <a:picLocks noChangeAspect="1" noChangeArrowheads="1"/>
          </p:cNvPicPr>
          <p:nvPr/>
        </p:nvPicPr>
        <p:blipFill>
          <a:blip r:embed="rId12" cstate="print"/>
          <a:srcRect l="4046" t="11999" r="39310" b="15173"/>
          <a:stretch>
            <a:fillRect/>
          </a:stretch>
        </p:blipFill>
        <p:spPr bwMode="auto">
          <a:xfrm rot="5400000">
            <a:off x="7581535" y="3753319"/>
            <a:ext cx="428629" cy="3673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</p:pic>
      <p:pic>
        <p:nvPicPr>
          <p:cNvPr id="19" name="Picture 3" descr="C:\Documents and Settings\e.a.depd\Desktop\LAUNCH\New folder\IMG_1180.JPG"/>
          <p:cNvPicPr>
            <a:picLocks noChangeAspect="1" noChangeArrowheads="1"/>
          </p:cNvPicPr>
          <p:nvPr/>
        </p:nvPicPr>
        <p:blipFill>
          <a:blip r:embed="rId13" cstate="print"/>
          <a:srcRect l="7207" t="5405" r="27928" b="13514"/>
          <a:stretch>
            <a:fillRect/>
          </a:stretch>
        </p:blipFill>
        <p:spPr bwMode="auto">
          <a:xfrm rot="5400000">
            <a:off x="7614068" y="4958964"/>
            <a:ext cx="357188" cy="29765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</p:pic>
      <p:pic>
        <p:nvPicPr>
          <p:cNvPr id="20" name="Picture 2" descr="C:\Documents and Settings\e.a.depd\Desktop\LAUNCH\New folder\IMG_1172.JPG"/>
          <p:cNvPicPr>
            <a:picLocks noChangeAspect="1" noChangeArrowheads="1"/>
          </p:cNvPicPr>
          <p:nvPr/>
        </p:nvPicPr>
        <p:blipFill>
          <a:blip r:embed="rId14" cstate="print"/>
          <a:srcRect l="14979" t="17613" r="27599" b="14980"/>
          <a:stretch>
            <a:fillRect/>
          </a:stretch>
        </p:blipFill>
        <p:spPr bwMode="auto">
          <a:xfrm rot="5400000">
            <a:off x="7597244" y="6023796"/>
            <a:ext cx="428626" cy="33544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</p:pic>
      <p:pic>
        <p:nvPicPr>
          <p:cNvPr id="21" name="Picture 2" descr="C:\Documents and Settings\e.a.depd\Desktop\LAUNCH\New folder\IMG_1164.JPG"/>
          <p:cNvPicPr>
            <a:picLocks noChangeAspect="1" noChangeArrowheads="1"/>
          </p:cNvPicPr>
          <p:nvPr/>
        </p:nvPicPr>
        <p:blipFill>
          <a:blip r:embed="rId15" cstate="print"/>
          <a:srcRect l="2201" t="10002" r="32706" b="11886"/>
          <a:stretch>
            <a:fillRect/>
          </a:stretch>
        </p:blipFill>
        <p:spPr bwMode="auto">
          <a:xfrm rot="5400000">
            <a:off x="4374386" y="3686177"/>
            <a:ext cx="428628" cy="34290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pic>
        <p:nvPicPr>
          <p:cNvPr id="22" name="Picture 2" descr="C:\Documents and Settings\e.a.depd\Desktop\LAUNCH\New folder\IMG_1184.JPG"/>
          <p:cNvPicPr>
            <a:picLocks noChangeAspect="1" noChangeArrowheads="1"/>
          </p:cNvPicPr>
          <p:nvPr/>
        </p:nvPicPr>
        <p:blipFill>
          <a:blip r:embed="rId16" cstate="print"/>
          <a:srcRect l="9000" t="6000" r="12999" b="36000"/>
          <a:stretch>
            <a:fillRect/>
          </a:stretch>
        </p:blipFill>
        <p:spPr bwMode="auto">
          <a:xfrm>
            <a:off x="1142976" y="2285992"/>
            <a:ext cx="384287" cy="4286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</p:pic>
      <p:sp>
        <p:nvSpPr>
          <p:cNvPr id="28" name="Rectangle 27"/>
          <p:cNvSpPr/>
          <p:nvPr/>
        </p:nvSpPr>
        <p:spPr>
          <a:xfrm>
            <a:off x="6929454" y="642918"/>
            <a:ext cx="1643074" cy="64294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15206" y="642918"/>
            <a:ext cx="12858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800" b="1" dirty="0" smtClean="0"/>
              <a:t>Service Level Agreement with ANRD – </a:t>
            </a:r>
          </a:p>
          <a:p>
            <a:pPr lvl="0"/>
            <a:r>
              <a:rPr lang="en-GB" sz="800" b="1" dirty="0" smtClean="0"/>
              <a:t>EMD Conservation Division</a:t>
            </a:r>
            <a:endParaRPr lang="en-US" sz="800" b="1" dirty="0" smtClean="0"/>
          </a:p>
          <a:p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29454" y="642918"/>
            <a:ext cx="285752" cy="64294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29454" y="441304"/>
            <a:ext cx="1643074" cy="20479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572396" y="428604"/>
            <a:ext cx="357190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/>
              <a:t>KEY</a:t>
            </a:r>
            <a:endParaRPr lang="en-US" sz="800" b="1" dirty="0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6822297" y="963595"/>
            <a:ext cx="500066" cy="1588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F:\DCIM\100OLYMP\P1010338.JPG"/>
          <p:cNvPicPr/>
          <p:nvPr/>
        </p:nvPicPr>
        <p:blipFill>
          <a:blip r:embed="rId17" cstate="print"/>
          <a:srcRect l="32174" t="15116" r="10435" b="5814"/>
          <a:stretch>
            <a:fillRect/>
          </a:stretch>
        </p:blipFill>
        <p:spPr bwMode="auto">
          <a:xfrm>
            <a:off x="1142976" y="4825956"/>
            <a:ext cx="357190" cy="428628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4" name="Picture 33" descr="F:\DCIM\100OLYMP\P1010317.JPG"/>
          <p:cNvPicPr/>
          <p:nvPr/>
        </p:nvPicPr>
        <p:blipFill>
          <a:blip r:embed="rId18" cstate="print"/>
          <a:srcRect l="28225" t="5376" r="22581" b="13979"/>
          <a:stretch>
            <a:fillRect/>
          </a:stretch>
        </p:blipFill>
        <p:spPr bwMode="auto">
          <a:xfrm>
            <a:off x="5873786" y="2223581"/>
            <a:ext cx="325386" cy="428623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35" name="Picture 34" descr="F:\DCIM\100OLYMP\P1010315.JPG"/>
          <p:cNvPicPr/>
          <p:nvPr/>
        </p:nvPicPr>
        <p:blipFill>
          <a:blip r:embed="rId19" cstate="print"/>
          <a:srcRect l="26756" t="8204" r="26047" b="25499"/>
          <a:stretch>
            <a:fillRect/>
          </a:stretch>
        </p:blipFill>
        <p:spPr bwMode="auto">
          <a:xfrm>
            <a:off x="7245700" y="2218482"/>
            <a:ext cx="357190" cy="428628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36" name="Picture 35" descr="F:\DCIM\100OLYMP\P1010314.JPG"/>
          <p:cNvPicPr/>
          <p:nvPr/>
        </p:nvPicPr>
        <p:blipFill>
          <a:blip r:embed="rId20" cstate="print"/>
          <a:srcRect l="20677" t="6347" r="22248" b="5853"/>
          <a:stretch>
            <a:fillRect/>
          </a:stretch>
        </p:blipFill>
        <p:spPr bwMode="auto">
          <a:xfrm>
            <a:off x="6357950" y="3700469"/>
            <a:ext cx="357190" cy="442911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140</Words>
  <Application>Microsoft Office PowerPoint</Application>
  <PresentationFormat>On-screen Show (4:3)</PresentationFormat>
  <Paragraphs>64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e.a.depd</dc:creator>
  <cp:lastModifiedBy> </cp:lastModifiedBy>
  <cp:revision>74</cp:revision>
  <dcterms:created xsi:type="dcterms:W3CDTF">2012-03-15T10:37:02Z</dcterms:created>
  <dcterms:modified xsi:type="dcterms:W3CDTF">2012-11-12T10:11:01Z</dcterms:modified>
</cp:coreProperties>
</file>