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2A37-72E7-4D91-AB4E-27811C15925B}" type="datetimeFigureOut">
              <a:rPr lang="ko-KR" altLang="en-US" smtClean="0"/>
              <a:t>2013-05-30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F6C8-59A9-4EAC-AEAD-87A02DC21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0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2A37-72E7-4D91-AB4E-27811C15925B}" type="datetimeFigureOut">
              <a:rPr lang="ko-KR" altLang="en-US" smtClean="0"/>
              <a:t>2013-05-30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F6C8-59A9-4EAC-AEAD-87A02DC21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6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2A37-72E7-4D91-AB4E-27811C15925B}" type="datetimeFigureOut">
              <a:rPr lang="ko-KR" altLang="en-US" smtClean="0"/>
              <a:t>2013-05-30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F6C8-59A9-4EAC-AEAD-87A02DC21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2A37-72E7-4D91-AB4E-27811C15925B}" type="datetimeFigureOut">
              <a:rPr lang="ko-KR" altLang="en-US" smtClean="0"/>
              <a:t>2013-05-30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F6C8-59A9-4EAC-AEAD-87A02DC21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5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2A37-72E7-4D91-AB4E-27811C15925B}" type="datetimeFigureOut">
              <a:rPr lang="ko-KR" altLang="en-US" smtClean="0"/>
              <a:t>2013-05-30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F6C8-59A9-4EAC-AEAD-87A02DC21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5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2A37-72E7-4D91-AB4E-27811C15925B}" type="datetimeFigureOut">
              <a:rPr lang="ko-KR" altLang="en-US" smtClean="0"/>
              <a:t>2013-05-30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F6C8-59A9-4EAC-AEAD-87A02DC21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68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2A37-72E7-4D91-AB4E-27811C15925B}" type="datetimeFigureOut">
              <a:rPr lang="ko-KR" altLang="en-US" smtClean="0"/>
              <a:t>2013-05-30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F6C8-59A9-4EAC-AEAD-87A02DC21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8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2A37-72E7-4D91-AB4E-27811C15925B}" type="datetimeFigureOut">
              <a:rPr lang="ko-KR" altLang="en-US" smtClean="0"/>
              <a:t>2013-05-30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F6C8-59A9-4EAC-AEAD-87A02DC21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2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2A37-72E7-4D91-AB4E-27811C15925B}" type="datetimeFigureOut">
              <a:rPr lang="ko-KR" altLang="en-US" smtClean="0"/>
              <a:t>2013-05-30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F6C8-59A9-4EAC-AEAD-87A02DC21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9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2A37-72E7-4D91-AB4E-27811C15925B}" type="datetimeFigureOut">
              <a:rPr lang="ko-KR" altLang="en-US" smtClean="0"/>
              <a:t>2013-05-30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F6C8-59A9-4EAC-AEAD-87A02DC21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26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2A37-72E7-4D91-AB4E-27811C15925B}" type="datetimeFigureOut">
              <a:rPr lang="ko-KR" altLang="en-US" smtClean="0"/>
              <a:t>2013-05-30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F6C8-59A9-4EAC-AEAD-87A02DC21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92A37-72E7-4D91-AB4E-27811C15925B}" type="datetimeFigureOut">
              <a:rPr lang="ko-KR" altLang="en-US" smtClean="0"/>
              <a:t>2013-05-30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5F6C8-59A9-4EAC-AEAD-87A02DC21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6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ITEM PCA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809719" y="583267"/>
            <a:ext cx="2316378" cy="559369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총</a:t>
            </a:r>
            <a:r>
              <a:rPr lang="en-US" altLang="ko-KR" dirty="0" smtClean="0"/>
              <a:t>6095</a:t>
            </a:r>
          </a:p>
          <a:p>
            <a:r>
              <a:rPr lang="en-US" altLang="ko-KR" dirty="0" smtClean="0"/>
              <a:t>Min:1</a:t>
            </a:r>
          </a:p>
          <a:p>
            <a:r>
              <a:rPr lang="en-US" altLang="ko-KR" dirty="0" smtClean="0"/>
              <a:t>Max:127</a:t>
            </a:r>
          </a:p>
          <a:p>
            <a:r>
              <a:rPr lang="en-US" altLang="ko-KR" dirty="0" smtClean="0"/>
              <a:t>Avg:33</a:t>
            </a:r>
          </a:p>
          <a:p>
            <a:r>
              <a:rPr lang="en-US" altLang="ko-KR" dirty="0" smtClean="0"/>
              <a:t>Upperquarter:45</a:t>
            </a:r>
          </a:p>
          <a:p>
            <a:r>
              <a:rPr lang="en-US" altLang="ko-KR" dirty="0" smtClean="0"/>
              <a:t>User:</a:t>
            </a:r>
            <a:r>
              <a:rPr lang="ko-KR" altLang="en-US" dirty="0" smtClean="0"/>
              <a:t>고유</a:t>
            </a:r>
            <a:endParaRPr lang="en-US" altLang="ko-KR" dirty="0" smtClean="0"/>
          </a:p>
          <a:p>
            <a:r>
              <a:rPr lang="en-US" altLang="ko-KR" dirty="0" smtClean="0"/>
              <a:t>Category:</a:t>
            </a:r>
            <a:r>
              <a:rPr lang="ko-KR" altLang="en-US" dirty="0" smtClean="0"/>
              <a:t>중복존재</a:t>
            </a:r>
            <a:endParaRPr lang="en-US" altLang="ko-KR" dirty="0" smtClean="0"/>
          </a:p>
          <a:p>
            <a:r>
              <a:rPr lang="en-US" altLang="ko-KR" dirty="0" smtClean="0"/>
              <a:t>Category</a:t>
            </a:r>
            <a:r>
              <a:rPr lang="ko-KR" altLang="en-US" dirty="0" smtClean="0"/>
              <a:t>같아도 </a:t>
            </a:r>
            <a:r>
              <a:rPr lang="en-US" altLang="ko-KR" dirty="0" smtClean="0"/>
              <a:t>keywords</a:t>
            </a:r>
            <a:r>
              <a:rPr lang="ko-KR" altLang="en-US" dirty="0" smtClean="0"/>
              <a:t>다름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3" y="583267"/>
            <a:ext cx="4687458" cy="59328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501" y="583267"/>
            <a:ext cx="4982218" cy="55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Dimension n=33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84" y="1765558"/>
            <a:ext cx="6666470" cy="509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3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Dimension n=45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19225"/>
            <a:ext cx="6858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0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Dimension n=60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908" y="1435701"/>
            <a:ext cx="6858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Dimension n=127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254469"/>
            <a:ext cx="6858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ITEM PCA</vt:lpstr>
      <vt:lpstr>PowerPoint 프레젠테이션</vt:lpstr>
      <vt:lpstr>Dimension n=33</vt:lpstr>
      <vt:lpstr>Dimension n=45</vt:lpstr>
      <vt:lpstr>Dimension n=60</vt:lpstr>
      <vt:lpstr>Dimension n=127</vt:lpstr>
    </vt:vector>
  </TitlesOfParts>
  <Company>WEBENG 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ITEM PCA</dc:title>
  <dc:creator>Hyeonjun Jo</dc:creator>
  <cp:lastModifiedBy>Hyeonjun Jo</cp:lastModifiedBy>
  <cp:revision>1</cp:revision>
  <dcterms:created xsi:type="dcterms:W3CDTF">2013-05-29T23:50:46Z</dcterms:created>
  <dcterms:modified xsi:type="dcterms:W3CDTF">2013-05-29T23:53:19Z</dcterms:modified>
</cp:coreProperties>
</file>