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감동, 공동 작업" id="{B9B51309-D148-4332-87C2-07BE32FBCA3B}">
          <p14:sldIdLst>
            <p14:sldId id="262"/>
          </p14:sldIdLst>
        </p14:section>
        <p14:section name="자세히 알아보기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2013-06-06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 </a:t>
            </a:r>
            <a:r>
              <a:rPr lang="ko-KR" baseline="0" dirty="0" smtClean="0"/>
              <a:t>슬라이드 쇼 모드에서 PowerPoint 시작 센터로 이동하려면 화살표를 클릭하세요.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2013-06-06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2013-06-06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2013-06-06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2013-06-06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6/6/2013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0540" y="5283604"/>
            <a:ext cx="7602920" cy="1137793"/>
          </a:xfrm>
        </p:spPr>
        <p:txBody>
          <a:bodyPr>
            <a:normAutofit/>
          </a:bodyPr>
          <a:lstStyle/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984" y="2042984"/>
            <a:ext cx="4219832" cy="4229640"/>
          </a:xfrm>
        </p:spPr>
        <p:txBody>
          <a:bodyPr>
            <a:normAutofit/>
          </a:bodyPr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시작하는 순간부터 멋진 와이드스크린 테마를 이용할 수 있으며 나만의 스타일에 맞게 쉽게 바꿀 수 있습니다. 모든 테마에는 혼합해서 사용하고 비교할 수 있는 여러 가지 변형된 테마가 제공됩니다.</a:t>
            </a:r>
          </a:p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병합과 색 일치 스포이트 같은 새 기능으로 새로운 디자인 기회가 열립니다.</a:t>
            </a:r>
          </a:p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 안내선과 스마트 가이드로 레이아웃, 사진 및 다이어그램을 몇 </a:t>
            </a:r>
            <a:r>
              <a:rPr 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만에 </a:t>
            </a:r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완벽하게 정렬할 </a:t>
            </a:r>
            <a:r>
              <a:rPr 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56" y="4504456"/>
            <a:ext cx="2011421" cy="1130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47" y="4504457"/>
            <a:ext cx="2011421" cy="1130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56" y="2042984"/>
            <a:ext cx="4026613" cy="22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PowerPoint 2013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4267" y="2402237"/>
            <a:ext cx="4409074" cy="2187226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멋진 프레젠테이션을 직관적으로 디자인하고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사람들과 공유하여 함께 작업하고</a:t>
            </a:r>
            <a:r>
              <a:rPr lang="en-US" altLang="ko-KR" sz="2400" dirty="0"/>
              <a:t>, </a:t>
            </a:r>
            <a:r>
              <a:rPr lang="ko-KR" altLang="en-US" sz="2400" dirty="0"/>
              <a:t>고급 발표 도구를 사용하여 전문적인 성능을 얻을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96</Words>
  <Application>Microsoft Office PowerPoint</Application>
  <PresentationFormat>화면 슬라이드 쇼(4:3)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Segoe UI</vt:lpstr>
      <vt:lpstr>Segoe UI Light</vt:lpstr>
      <vt:lpstr>WelcomeDoc</vt:lpstr>
      <vt:lpstr>PowerPoint 프레젠테이션</vt:lpstr>
      <vt:lpstr>디자인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2013-06-06T11:28:24Z</dcterms:created>
  <dcterms:modified xsi:type="dcterms:W3CDTF">2013-06-06T12:42:56Z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