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5" r:id="rId13"/>
    <p:sldId id="27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543D-DACB-492C-A3B4-FF04C60074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B7A7D-26EA-4F17-9022-C17746EE0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6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Seo</a:t>
            </a:r>
            <a:r>
              <a:rPr lang="en-US" dirty="0" smtClean="0"/>
              <a:t> words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 smtClean="0"/>
              <a:t>معمل تحاليل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9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6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9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5)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4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8)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6)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9)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9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0)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7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1) - Cop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3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3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Seo words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words </dc:title>
  <dc:creator>ssd</dc:creator>
  <cp:lastModifiedBy>ssd</cp:lastModifiedBy>
  <cp:revision>1</cp:revision>
  <dcterms:created xsi:type="dcterms:W3CDTF">2025-01-13T07:08:20Z</dcterms:created>
  <dcterms:modified xsi:type="dcterms:W3CDTF">2025-01-13T07:10:06Z</dcterms:modified>
</cp:coreProperties>
</file>