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chitects Daughter"/>
      <p:regular r:id="rId22"/>
    </p:embeddedFont>
    <p:embeddedFont>
      <p:font typeface="Gloria Hallelujah"/>
      <p:regular r:id="rId23"/>
    </p:embeddedFont>
    <p:embeddedFont>
      <p:font typeface="Satisfy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chitectsDaughter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Satisfy-regular.fntdata"/><Relationship Id="rId12" Type="http://schemas.openxmlformats.org/officeDocument/2006/relationships/slide" Target="slides/slide7.xml"/><Relationship Id="rId23" Type="http://schemas.openxmlformats.org/officeDocument/2006/relationships/font" Target="fonts/GloriaHallelujah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d1304fe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d1304f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d1304f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cd1304f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d1304fe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d1304fe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d1304fe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d1304fe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d1304fe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d1304fe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ad7618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ad7618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ad7618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ad7618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ad761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ad761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ad7618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ad7618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9ecc6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9ecc6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cd1304f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cd1304f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d1304f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d1304f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ad7618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ad7618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ad761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ad761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d1304fe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d1304fe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825" y="304800"/>
            <a:ext cx="3959167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>
            <a:off x="-400" y="4434550"/>
            <a:ext cx="52533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666300" y="502175"/>
            <a:ext cx="4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57650" y="1000100"/>
            <a:ext cx="4590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Satisfy"/>
                <a:ea typeface="Satisfy"/>
                <a:cs typeface="Satisfy"/>
                <a:sym typeface="Satisfy"/>
              </a:rPr>
              <a:t>Restaurants</a:t>
            </a:r>
            <a:endParaRPr sz="4000"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Satisfy"/>
                <a:ea typeface="Satisfy"/>
                <a:cs typeface="Satisfy"/>
                <a:sym typeface="Satisfy"/>
              </a:rPr>
              <a:t>and</a:t>
            </a:r>
            <a:endParaRPr sz="4000"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Satisfy"/>
                <a:ea typeface="Satisfy"/>
                <a:cs typeface="Satisfy"/>
                <a:sym typeface="Satisfy"/>
              </a:rPr>
              <a:t>Hotel Job</a:t>
            </a:r>
            <a:endParaRPr sz="4000"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Satisfy"/>
                <a:ea typeface="Satisfy"/>
                <a:cs typeface="Satisfy"/>
                <a:sym typeface="Satisfy"/>
              </a:rPr>
              <a:t>Management System</a:t>
            </a:r>
            <a:endParaRPr sz="4000"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17475" y="4434550"/>
            <a:ext cx="32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Database Management Systems Laboratory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CSE 3522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Section : 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7262875" y="2571750"/>
            <a:ext cx="371700" cy="61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659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3046" l="0" r="0" t="2337"/>
          <a:stretch/>
        </p:blipFill>
        <p:spPr>
          <a:xfrm>
            <a:off x="4874950" y="669275"/>
            <a:ext cx="3637000" cy="3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5">
            <a:alphaModFix/>
          </a:blip>
          <a:srcRect b="8070" l="0" r="1816" t="9236"/>
          <a:stretch/>
        </p:blipFill>
        <p:spPr>
          <a:xfrm>
            <a:off x="0" y="0"/>
            <a:ext cx="9283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8576650" y="731250"/>
            <a:ext cx="384300" cy="1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1450" y="359425"/>
            <a:ext cx="5901076" cy="46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7">
            <a:alphaModFix/>
          </a:blip>
          <a:srcRect b="12237" l="0" r="2181" t="9016"/>
          <a:stretch/>
        </p:blipFill>
        <p:spPr>
          <a:xfrm>
            <a:off x="0" y="0"/>
            <a:ext cx="9283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8">
            <a:alphaModFix/>
          </a:blip>
          <a:srcRect b="6237" l="514" r="514" t="10038"/>
          <a:stretch/>
        </p:blipFill>
        <p:spPr>
          <a:xfrm>
            <a:off x="0" y="0"/>
            <a:ext cx="9283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9">
            <a:alphaModFix/>
          </a:blip>
          <a:srcRect b="6086" l="0" r="1185" t="9382"/>
          <a:stretch/>
        </p:blipFill>
        <p:spPr>
          <a:xfrm>
            <a:off x="0" y="0"/>
            <a:ext cx="9221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381475" y="61450"/>
            <a:ext cx="27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Architects Daughter"/>
                <a:ea typeface="Architects Daughter"/>
                <a:cs typeface="Architects Daughter"/>
                <a:sym typeface="Architects Daughter"/>
              </a:rPr>
              <a:t>ER Diagram</a:t>
            </a:r>
            <a:endParaRPr b="1" sz="2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88" y="879975"/>
            <a:ext cx="8400425" cy="38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3532075" y="631575"/>
            <a:ext cx="27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Architects Daughter"/>
                <a:ea typeface="Architects Daughter"/>
                <a:cs typeface="Architects Daughter"/>
                <a:sym typeface="Architects Daughter"/>
              </a:rPr>
              <a:t>Query</a:t>
            </a:r>
            <a:endParaRPr b="1" sz="2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379650" y="2069800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oin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187775" y="594400"/>
            <a:ext cx="27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Architects Daughter"/>
                <a:ea typeface="Architects Daughter"/>
                <a:cs typeface="Architects Daughter"/>
                <a:sym typeface="Architects Daughter"/>
              </a:rPr>
              <a:t>Future update</a:t>
            </a:r>
            <a:endParaRPr b="1" sz="2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239375" y="1574025"/>
            <a:ext cx="449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Online food  order &amp; online seat booking for a hotel or restaurant.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Restaurant Inventory Management.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00" y="691700"/>
            <a:ext cx="4262700" cy="42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468900" y="544825"/>
            <a:ext cx="27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Architects Daughter"/>
                <a:ea typeface="Architects Daughter"/>
                <a:cs typeface="Architects Daughter"/>
                <a:sym typeface="Architects Daughter"/>
              </a:rPr>
              <a:t>Platform</a:t>
            </a:r>
            <a:endParaRPr b="1" sz="2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27650" y="1741925"/>
            <a:ext cx="3385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       For  database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PHP &amp; HTML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For web development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CSS , js &amp; bootstrap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0" y="1006050"/>
            <a:ext cx="5243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>
                <a:latin typeface="Architects Daughter"/>
                <a:ea typeface="Architects Daughter"/>
                <a:cs typeface="Architects Daughter"/>
                <a:sym typeface="Architects Daughter"/>
              </a:rPr>
              <a:t>Thank You</a:t>
            </a:r>
            <a:endParaRPr sz="6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325" y="1088150"/>
            <a:ext cx="3950675" cy="39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30500" y="2045925"/>
            <a:ext cx="366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Ayesha akter siddiqa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011 192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arhana Hossain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011 193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004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Maruf ur Rahman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011 193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6050" y="684200"/>
            <a:ext cx="261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Architects Daughter"/>
                <a:ea typeface="Architects Daughter"/>
                <a:cs typeface="Architects Daughter"/>
                <a:sym typeface="Architects Daughter"/>
              </a:rPr>
              <a:t>Group Members</a:t>
            </a:r>
            <a:endParaRPr b="1" sz="2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93700" y="1367350"/>
            <a:ext cx="28278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Basically,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It is a job portal website only for restaurants and hotels job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75" y="521150"/>
            <a:ext cx="4885325" cy="40380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2150" y="521150"/>
            <a:ext cx="500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Architects Daughter"/>
                <a:ea typeface="Architects Daughter"/>
                <a:cs typeface="Architects Daughter"/>
                <a:sym typeface="Architects Daughter"/>
              </a:rPr>
              <a:t>W</a:t>
            </a:r>
            <a:r>
              <a:rPr b="1" lang="en-GB" sz="2500">
                <a:latin typeface="Architects Daughter"/>
                <a:ea typeface="Architects Daughter"/>
                <a:cs typeface="Architects Daughter"/>
                <a:sym typeface="Architects Daughter"/>
              </a:rPr>
              <a:t>hat exactly is going on here?</a:t>
            </a:r>
            <a:endParaRPr b="1" sz="2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43350" y="2030500"/>
            <a:ext cx="447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Architects Daughter"/>
                <a:ea typeface="Architects Daughter"/>
                <a:cs typeface="Architects Daughter"/>
                <a:sym typeface="Architects Daughter"/>
              </a:rPr>
              <a:t>Project's motivation, objectives, and goals !!!</a:t>
            </a:r>
            <a:endParaRPr b="1" sz="33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75" y="694950"/>
            <a:ext cx="3753600" cy="3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22200" y="334650"/>
            <a:ext cx="33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Existing System??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878700" y="1088100"/>
            <a:ext cx="369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There is no specific online job site for restaurants and hotels, but there are several job portals for all types of jobs.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Bdjobs.com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Bd-career.com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Chakri.com.bd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Alljobsbd.com  etc.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675" y="950250"/>
            <a:ext cx="4267200" cy="298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20550" y="520550"/>
            <a:ext cx="36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Proposed </a:t>
            </a:r>
            <a:r>
              <a:rPr b="1" lang="en-GB"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System??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 flipH="1">
            <a:off x="780725" y="1509750"/>
            <a:ext cx="410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This project is mostly focused on jobs in restaurants and hotels.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All types of restaurant &amp; hotels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All types of restaurant &amp; hotels jobs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850" y="1175622"/>
            <a:ext cx="4225849" cy="301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338" y="1176400"/>
            <a:ext cx="4096075" cy="28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6528125" y="3923275"/>
            <a:ext cx="1138500" cy="21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93725" y="1264175"/>
            <a:ext cx="3282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 solves the problem of unemployment.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Helps people to get the job in the restaurant sector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Restaurants can locate competent employees.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elps students to  find  part-time jobs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09975" y="508050"/>
            <a:ext cx="365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Architects Daughter"/>
                <a:ea typeface="Architects Daughter"/>
                <a:cs typeface="Architects Daughter"/>
                <a:sym typeface="Architects Daughter"/>
              </a:rPr>
              <a:t>What does it solve !!!!</a:t>
            </a:r>
            <a:endParaRPr b="1" sz="2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47550" y="479700"/>
            <a:ext cx="38253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Gloria Hallelujah"/>
                <a:ea typeface="Gloria Hallelujah"/>
                <a:cs typeface="Gloria Hallelujah"/>
                <a:sym typeface="Gloria Hallelujah"/>
              </a:rPr>
              <a:t>Features</a:t>
            </a:r>
            <a:endParaRPr b="1" sz="33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easier to get jobs.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apply for others jobs.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Chefs can apply for the suitable jobs according to their category.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find the chefs more and worker effectively 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 hire other staff 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all types of Restaurants  &amp; Hotels and all types of jobs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for the part-time job.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75" y="1347426"/>
            <a:ext cx="4444124" cy="3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25" y="723675"/>
            <a:ext cx="6074424" cy="32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002600" y="2794850"/>
            <a:ext cx="71388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                     </a:t>
            </a:r>
            <a:r>
              <a:rPr lang="en-GB" sz="2100">
                <a:latin typeface="Architects Daughter"/>
                <a:ea typeface="Architects Daughter"/>
                <a:cs typeface="Architects Daughter"/>
                <a:sym typeface="Architects Daughter"/>
              </a:rPr>
              <a:t>Working process of our project</a:t>
            </a:r>
            <a:endParaRPr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6315" l="2059" r="1256" t="91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