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468" r:id="rId3"/>
    <p:sldId id="467" r:id="rId4"/>
    <p:sldId id="384" r:id="rId5"/>
    <p:sldId id="469" r:id="rId6"/>
    <p:sldId id="470" r:id="rId7"/>
    <p:sldId id="43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C"/>
    <a:srgbClr val="2A424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3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0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82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8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5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5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8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9738EA-B9B2-40E2-8013-2B0BEDE4944E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A65-DCCD-4F18-ABCF-284FC9DB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2908813" y="3013501"/>
            <a:ext cx="586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WELCOME TO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6233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WHAT WE WILL LEARN IN JS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748570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Js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  String methods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15   10 Dom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2  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9 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Number methods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16   local storage + Dates and Times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3  if else ternary operator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10 Arrays +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arrays methods</a:t>
                      </a: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17   Async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Javascript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4  switch case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11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Object + object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 methods and Properties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   JS OOP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5  loops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12  J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  Js Modules + MVC Architecture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6  functions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13 DOM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 Js 3 advance projects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7  Js scope + Js exercises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14  DOM event methods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 ( 50 JavaScript Best Practice Rules )</a:t>
                      </a: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0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767026" y="360100"/>
            <a:ext cx="10342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JS DAY </a:t>
            </a:r>
            <a:r>
              <a:rPr lang="en-US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01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9E694-9E36-4A4D-A631-F53DA3756C24}"/>
              </a:ext>
            </a:extLst>
          </p:cNvPr>
          <p:cNvCxnSpPr/>
          <p:nvPr/>
        </p:nvCxnSpPr>
        <p:spPr>
          <a:xfrm>
            <a:off x="1943100" y="963925"/>
            <a:ext cx="1920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043D0F-B766-47AA-948F-097DC389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51937"/>
              </p:ext>
            </p:extLst>
          </p:nvPr>
        </p:nvGraphicFramePr>
        <p:xfrm>
          <a:off x="1275343" y="1649506"/>
          <a:ext cx="9641313" cy="45615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3771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3355004">
                  <a:extLst>
                    <a:ext uri="{9D8B030D-6E8A-4147-A177-3AD203B41FA5}">
                      <a16:colId xmlns:a16="http://schemas.microsoft.com/office/drawing/2014/main" val="2169946456"/>
                    </a:ext>
                  </a:extLst>
                </a:gridCol>
                <a:gridCol w="3072538">
                  <a:extLst>
                    <a:ext uri="{9D8B030D-6E8A-4147-A177-3AD203B41FA5}">
                      <a16:colId xmlns:a16="http://schemas.microsoft.com/office/drawing/2014/main" val="3886399101"/>
                    </a:ext>
                  </a:extLst>
                </a:gridCol>
              </a:tblGrid>
              <a:tr h="5802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1  Js Basics</a:t>
                      </a:r>
                    </a:p>
                  </a:txBody>
                  <a:tcPr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5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665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16"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09455">
                <a:tc>
                  <a:txBody>
                    <a:bodyPr/>
                    <a:lstStyle/>
                    <a:p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1677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5364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80441"/>
                  </a:ext>
                </a:extLst>
              </a:tr>
              <a:tr h="6818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14"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1285" marR="91285"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2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3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393205"/>
            <a:ext cx="556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DAY 1 JAVASCRIPT BASICS</a:t>
            </a:r>
            <a:endParaRPr lang="en-US" sz="2800" b="1" dirty="0">
              <a:solidFill>
                <a:srgbClr val="FFC00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48954F-2A01-40FF-AB61-78041CB30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0126"/>
              </p:ext>
            </p:extLst>
          </p:nvPr>
        </p:nvGraphicFramePr>
        <p:xfrm>
          <a:off x="710214" y="2020245"/>
          <a:ext cx="5193436" cy="43125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6718">
                  <a:extLst>
                    <a:ext uri="{9D8B030D-6E8A-4147-A177-3AD203B41FA5}">
                      <a16:colId xmlns:a16="http://schemas.microsoft.com/office/drawing/2014/main" val="534607628"/>
                    </a:ext>
                  </a:extLst>
                </a:gridCol>
                <a:gridCol w="2596718">
                  <a:extLst>
                    <a:ext uri="{9D8B030D-6E8A-4147-A177-3AD203B41FA5}">
                      <a16:colId xmlns:a16="http://schemas.microsoft.com/office/drawing/2014/main" val="1525733878"/>
                    </a:ext>
                  </a:extLst>
                </a:gridCol>
              </a:tblGrid>
              <a:tr h="6977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 What is JS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 How to update variables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4"/>
                  </a:ext>
                </a:extLst>
              </a:tr>
              <a:tr h="7532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 How to use JS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 exercises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720000"/>
                  </a:ext>
                </a:extLst>
              </a:tr>
              <a:tr h="76847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 What are variables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lain" startAt="3"/>
                        <a:tabLst/>
                        <a:defRPr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268905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what is console</a:t>
                      </a:r>
                      <a:endParaRPr lang="en-US" dirty="0"/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524522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Variables data types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743323"/>
                  </a:ext>
                </a:extLst>
              </a:tr>
              <a:tr h="69770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How to access/use variables</a:t>
                      </a: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9036" marR="89036" marT="44518" marB="445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32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22711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5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440705"/>
            <a:ext cx="2835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WHAT IS JS ?</a:t>
            </a:r>
            <a:endParaRPr lang="en-US" sz="2800" b="1" dirty="0">
              <a:solidFill>
                <a:srgbClr val="FFC00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A27A81E-1DB0-2048-A442-EB4C1EBE3FA4}"/>
              </a:ext>
            </a:extLst>
          </p:cNvPr>
          <p:cNvSpPr/>
          <p:nvPr/>
        </p:nvSpPr>
        <p:spPr>
          <a:xfrm>
            <a:off x="744187" y="1761658"/>
            <a:ext cx="6096000" cy="15240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is the Programming Language for the Web.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can </a:t>
            </a:r>
            <a:r>
              <a:rPr lang="en-GB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GB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GB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both HTML and CSS.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can calculate, manipulate and validate data. It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Allows you to make web pages interactive.</a:t>
            </a:r>
            <a:endParaRPr lang="en-GB" sz="1600" i="0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4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2ED44-954D-4568-878C-34642E0E1695}"/>
              </a:ext>
            </a:extLst>
          </p:cNvPr>
          <p:cNvSpPr txBox="1"/>
          <p:nvPr/>
        </p:nvSpPr>
        <p:spPr>
          <a:xfrm>
            <a:off x="1847850" y="440705"/>
            <a:ext cx="7430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604020202020204" pitchFamily="34" charset="0"/>
                <a:cs typeface="Arial Black" panose="020B0604020202020204" pitchFamily="34" charset="0"/>
              </a:rPr>
              <a:t>THESE ARE JUST A FEW EXAMPLES:</a:t>
            </a:r>
            <a:endParaRPr lang="en-GB" sz="36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8D9650-BABA-4E39-B9F9-D24614CAA670}"/>
              </a:ext>
            </a:extLst>
          </p:cNvPr>
          <p:cNvCxnSpPr/>
          <p:nvPr/>
        </p:nvCxnSpPr>
        <p:spPr>
          <a:xfrm>
            <a:off x="1943100" y="963925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A27A81E-1DB0-2048-A442-EB4C1EBE3FA4}"/>
              </a:ext>
            </a:extLst>
          </p:cNvPr>
          <p:cNvSpPr/>
          <p:nvPr/>
        </p:nvSpPr>
        <p:spPr>
          <a:xfrm>
            <a:off x="744187" y="1761658"/>
            <a:ext cx="6096000" cy="33706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Show or hide more information with the click of a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Change the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of a button when the mouse hovers over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Slide through a carousel of images on the homepage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Zooming in or zooming out on an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Displaying animations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Playing audio and video in a web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Displaying a timer or count-down on a website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Using a drop-down hamburger menu</a:t>
            </a:r>
            <a:b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1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752687-F7A4-4E03-BCB0-FFA7C85CEC63}"/>
              </a:ext>
            </a:extLst>
          </p:cNvPr>
          <p:cNvSpPr txBox="1"/>
          <p:nvPr/>
        </p:nvSpPr>
        <p:spPr>
          <a:xfrm>
            <a:off x="4054415" y="3013501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</a:rPr>
              <a:t>CLASS </a:t>
            </a:r>
            <a:r>
              <a:rPr lang="en-US" sz="4800" b="1" dirty="0">
                <a:solidFill>
                  <a:srgbClr val="FFC000"/>
                </a:solidFill>
                <a:latin typeface="Arial Black" panose="020B0A04020102020204" pitchFamily="34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9921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2299</TotalTime>
  <Words>254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Century Gothic</vt:lpstr>
      <vt:lpstr>Roboto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Safdar Azeem</dc:creator>
  <cp:lastModifiedBy>Microsoft Office User</cp:lastModifiedBy>
  <cp:revision>198</cp:revision>
  <dcterms:created xsi:type="dcterms:W3CDTF">2021-04-04T11:32:19Z</dcterms:created>
  <dcterms:modified xsi:type="dcterms:W3CDTF">2022-01-24T11:07:11Z</dcterms:modified>
</cp:coreProperties>
</file>