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77" r:id="rId5"/>
    <p:sldId id="503" r:id="rId6"/>
    <p:sldId id="508" r:id="rId7"/>
    <p:sldId id="505" r:id="rId8"/>
    <p:sldId id="506" r:id="rId9"/>
    <p:sldId id="507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43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TOFIXED()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Formats a number with x numbers of digits after the decimal point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5.4343.toFixed(1) will return 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5.4343.toFixed(2) will return 5.43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MATH.ABS()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will return the absolute value of the number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value is the positive value of the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Math.abs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(-5) will return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3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MATH.CEIL()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 what is does is rounds up the number to the next whole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(5.1) will return 6.</a:t>
            </a:r>
          </a:p>
        </p:txBody>
      </p:sp>
    </p:spTree>
    <p:extLst>
      <p:ext uri="{BB962C8B-B14F-4D97-AF65-F5344CB8AC3E}">
        <p14:creationId xmlns:p14="http://schemas.microsoft.com/office/powerpoint/2010/main" val="109198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MATH.FLOOR()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what is does is rounds down a number to the next smallest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(5.9) will return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(5.4) will return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1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MATH.ROUND()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rounds the number to the nearest whole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number is 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Math.round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(5.4) will return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if the number is 5.6 it will return 6.</a:t>
            </a:r>
          </a:p>
        </p:txBody>
      </p:sp>
    </p:spTree>
    <p:extLst>
      <p:ext uri="{BB962C8B-B14F-4D97-AF65-F5344CB8AC3E}">
        <p14:creationId xmlns:p14="http://schemas.microsoft.com/office/powerpoint/2010/main" val="369299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MATH.MAX()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returns the largest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(5,6,7) will return 7.</a:t>
            </a:r>
          </a:p>
        </p:txBody>
      </p:sp>
    </p:spTree>
    <p:extLst>
      <p:ext uri="{BB962C8B-B14F-4D97-AF65-F5344CB8AC3E}">
        <p14:creationId xmlns:p14="http://schemas.microsoft.com/office/powerpoint/2010/main" val="86095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MATH.MIN()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returns the smallest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Math.min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(5,6,7) will return 5.</a:t>
            </a:r>
          </a:p>
        </p:txBody>
      </p:sp>
    </p:spTree>
    <p:extLst>
      <p:ext uri="{BB962C8B-B14F-4D97-AF65-F5344CB8AC3E}">
        <p14:creationId xmlns:p14="http://schemas.microsoft.com/office/powerpoint/2010/main" val="37741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MATH.POW()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returns the number to the power of the second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Math.pow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(5,2) will return 25.</a:t>
            </a:r>
          </a:p>
        </p:txBody>
      </p:sp>
    </p:spTree>
    <p:extLst>
      <p:ext uri="{BB962C8B-B14F-4D97-AF65-F5344CB8AC3E}">
        <p14:creationId xmlns:p14="http://schemas.microsoft.com/office/powerpoint/2010/main" val="306792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MATH.RANDOM()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returns a random number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will return a random number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want a random number between 0 and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do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*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0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MATH.SQRT(()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is returns the square root of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number 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(25) will return 5.</a:t>
            </a:r>
          </a:p>
        </p:txBody>
      </p:sp>
    </p:spTree>
    <p:extLst>
      <p:ext uri="{BB962C8B-B14F-4D97-AF65-F5344CB8AC3E}">
        <p14:creationId xmlns:p14="http://schemas.microsoft.com/office/powerpoint/2010/main" val="42229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444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MATH.TRUNC()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does it just returns the number without the decimal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Math.trunc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(5.1) will return 5</a:t>
            </a:r>
          </a:p>
        </p:txBody>
      </p:sp>
    </p:spTree>
    <p:extLst>
      <p:ext uri="{BB962C8B-B14F-4D97-AF65-F5344CB8AC3E}">
        <p14:creationId xmlns:p14="http://schemas.microsoft.com/office/powerpoint/2010/main" val="208584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16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NUMBER METHODS</a:t>
            </a:r>
            <a:endParaRPr lang="en-US" sz="28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63644"/>
              </p:ext>
            </p:extLst>
          </p:nvPr>
        </p:nvGraphicFramePr>
        <p:xfrm>
          <a:off x="1275343" y="1615639"/>
          <a:ext cx="9641313" cy="4712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isInteger</a:t>
                      </a: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Math.abs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Math.random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isNaN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Math.ceil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Math.sqrt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isFinite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Math.floor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Math.trunc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toFixed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Math.round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parseInt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Math.max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parseFloat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Math.min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Math.pow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ISINTEGER()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returns true if the value passed is an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Integer is a whole number, without a decimal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Number.isInteger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(5) will return true, Number.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isInteger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(5.1) will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1175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ISNAN()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isNaN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 method returns true if the value passed is not a number.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isNaN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(5) will return false,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isNaN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(5.1) will return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isNan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(‘hello’)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71557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ISFINITE()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returns true if the value passed is a finite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finite number is a number that is not infinite.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isFinite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(5) will return false,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isFinite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(Infinity) will return false.</a:t>
            </a:r>
          </a:p>
        </p:txBody>
      </p:sp>
    </p:spTree>
    <p:extLst>
      <p:ext uri="{BB962C8B-B14F-4D97-AF65-F5344CB8AC3E}">
        <p14:creationId xmlns:p14="http://schemas.microsoft.com/office/powerpoint/2010/main" val="16368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PARSEINT()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 method converts a string to an integer.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("5") will return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("5.1") will return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("5.1.2") will return 5</a:t>
            </a:r>
          </a:p>
        </p:txBody>
      </p:sp>
    </p:spTree>
    <p:extLst>
      <p:ext uri="{BB962C8B-B14F-4D97-AF65-F5344CB8AC3E}">
        <p14:creationId xmlns:p14="http://schemas.microsoft.com/office/powerpoint/2010/main" val="152495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PARSEFLOAT()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7014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parseFloat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 method converts a string to a floating point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parseFloat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("5") will return 5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parseFloat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("5.1") will return 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parseFloat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("5.1.2") will return 5.1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35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3429</TotalTime>
  <Words>774</Words>
  <Application>Microsoft Macintosh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252</cp:revision>
  <dcterms:created xsi:type="dcterms:W3CDTF">2021-04-04T11:32:19Z</dcterms:created>
  <dcterms:modified xsi:type="dcterms:W3CDTF">2022-02-02T21:55:15Z</dcterms:modified>
</cp:coreProperties>
</file>