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465" r:id="rId3"/>
    <p:sldId id="467" r:id="rId4"/>
    <p:sldId id="503" r:id="rId5"/>
    <p:sldId id="508" r:id="rId6"/>
    <p:sldId id="522" r:id="rId7"/>
    <p:sldId id="523" r:id="rId8"/>
    <p:sldId id="524" r:id="rId9"/>
    <p:sldId id="505" r:id="rId10"/>
    <p:sldId id="43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C"/>
    <a:srgbClr val="2A424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7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3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04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827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8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35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5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2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9738EA-B9B2-40E2-8013-2B0BEDE4944E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24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2908813" y="3013501"/>
            <a:ext cx="5861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WELCOME TO </a:t>
            </a:r>
            <a:r>
              <a:rPr lang="en-US" sz="4800" b="1" dirty="0">
                <a:solidFill>
                  <a:srgbClr val="FFC000"/>
                </a:solidFill>
                <a:latin typeface="Arial Black" panose="020B0A04020102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62332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752687-F7A4-4E03-BCB0-FFA7C85CEC63}"/>
              </a:ext>
            </a:extLst>
          </p:cNvPr>
          <p:cNvSpPr txBox="1"/>
          <p:nvPr/>
        </p:nvSpPr>
        <p:spPr>
          <a:xfrm>
            <a:off x="4054415" y="3013501"/>
            <a:ext cx="408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CLASS </a:t>
            </a:r>
            <a:r>
              <a:rPr lang="en-US" sz="4800" b="1" dirty="0">
                <a:solidFill>
                  <a:srgbClr val="FFC000"/>
                </a:solidFill>
                <a:latin typeface="Arial Black" panose="020B0A040201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9921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WE WILL LEARN IN JS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48954F-2A01-40FF-AB61-78041CB30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14444"/>
              </p:ext>
            </p:extLst>
          </p:nvPr>
        </p:nvGraphicFramePr>
        <p:xfrm>
          <a:off x="1275343" y="1649506"/>
          <a:ext cx="9641313" cy="4561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3771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3355004">
                  <a:extLst>
                    <a:ext uri="{9D8B030D-6E8A-4147-A177-3AD203B41FA5}">
                      <a16:colId xmlns:a16="http://schemas.microsoft.com/office/drawing/2014/main" val="2169946456"/>
                    </a:ext>
                  </a:extLst>
                </a:gridCol>
                <a:gridCol w="3072538">
                  <a:extLst>
                    <a:ext uri="{9D8B030D-6E8A-4147-A177-3AD203B41FA5}">
                      <a16:colId xmlns:a16="http://schemas.microsoft.com/office/drawing/2014/main" val="3886399101"/>
                    </a:ext>
                  </a:extLst>
                </a:gridCol>
              </a:tblGrid>
              <a:tr h="580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  Js Basics</a:t>
                      </a:r>
                    </a:p>
                  </a:txBody>
                  <a:tcPr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  string methods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15   10 Dom projects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665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2  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Operators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9 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methods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16   local storage + Dates and times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09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3  if else ternary operator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10 arrays +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arrays methods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17   Async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Javascript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4  switch case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11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object + object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methods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   JS OOP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5  for loop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12  J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s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  Js Modules + MVC Architecture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6  functions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13 DOM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 Js 3 advance projects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80441"/>
                  </a:ext>
                </a:extLst>
              </a:tr>
              <a:tr h="6818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7  Js scope + Js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14  DOM event methods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 ( 50 JavaScript Best Practice Rules )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8158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0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JS DAY </a:t>
            </a:r>
            <a:r>
              <a:rPr lang="en-US" sz="2800" b="1" dirty="0">
                <a:solidFill>
                  <a:srgbClr val="FFC000"/>
                </a:solidFill>
                <a:latin typeface="Arial Black" panose="020B0A04020102020204" pitchFamily="34" charset="0"/>
              </a:rPr>
              <a:t>11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043D0F-B766-47AA-948F-097DC389C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12630"/>
              </p:ext>
            </p:extLst>
          </p:nvPr>
        </p:nvGraphicFramePr>
        <p:xfrm>
          <a:off x="1275343" y="1649506"/>
          <a:ext cx="9641313" cy="4561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3771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3355004">
                  <a:extLst>
                    <a:ext uri="{9D8B030D-6E8A-4147-A177-3AD203B41FA5}">
                      <a16:colId xmlns:a16="http://schemas.microsoft.com/office/drawing/2014/main" val="2169946456"/>
                    </a:ext>
                  </a:extLst>
                </a:gridCol>
                <a:gridCol w="3072538">
                  <a:extLst>
                    <a:ext uri="{9D8B030D-6E8A-4147-A177-3AD203B41FA5}">
                      <a16:colId xmlns:a16="http://schemas.microsoft.com/office/drawing/2014/main" val="3886399101"/>
                    </a:ext>
                  </a:extLst>
                </a:gridCol>
              </a:tblGrid>
              <a:tr h="580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  </a:t>
                      </a:r>
                      <a:r>
                        <a:rPr lang="en-US" sz="1400" b="0" i="0" kern="120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js</a:t>
                      </a:r>
                      <a:r>
                        <a:rPr lang="en-US" sz="1400" b="0" i="0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Basics</a:t>
                      </a:r>
                    </a:p>
                  </a:txBody>
                  <a:tcPr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 string methods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15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665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2  Operators</a:t>
                      </a:r>
                      <a:endParaRPr lang="en-US" sz="1400" b="0" i="0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9  </a:t>
                      </a:r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methods</a:t>
                      </a:r>
                      <a:endParaRPr lang="en-US" sz="1400" b="0" i="0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16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094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3  if else ternary operator</a:t>
                      </a:r>
                    </a:p>
                    <a:p>
                      <a:endParaRPr lang="en-US" sz="1400" b="0" i="0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10 arrays +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arrays methods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4  switch case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5  for loop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6  functions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80441"/>
                  </a:ext>
                </a:extLst>
              </a:tr>
              <a:tr h="6818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7 Js scope + Js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 startAt="14"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8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93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IS ARRAY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57014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array is a collection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 array is a special variable, which can hold more than one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if you have a list of names, you can store them in an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Let names = ['john', 'jane', 'joe'] </a:t>
            </a:r>
          </a:p>
        </p:txBody>
      </p:sp>
    </p:spTree>
    <p:extLst>
      <p:ext uri="{BB962C8B-B14F-4D97-AF65-F5344CB8AC3E}">
        <p14:creationId xmlns:p14="http://schemas.microsoft.com/office/powerpoint/2010/main" val="411751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ACCESSING ARRAY ELEMENTS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570147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can access an array element by referring to its index number.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first element in an array has an index of 0, the second element has an index of 1, and so 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if you want to access the second element in an array, you can use the following syntax: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array_name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index_number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ex&gt; names[1] = 'jane'</a:t>
            </a:r>
          </a:p>
        </p:txBody>
      </p:sp>
    </p:spTree>
    <p:extLst>
      <p:ext uri="{BB962C8B-B14F-4D97-AF65-F5344CB8AC3E}">
        <p14:creationId xmlns:p14="http://schemas.microsoft.com/office/powerpoint/2010/main" val="371557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ACCESSING ARRAY ELEMENTS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570147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can access an array element by referring to its index number.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first element in an array has an index of 0, the second element has an index of 1, and so 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if you want to access the second element in an array, you can use the following syntax: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array_name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index_number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ex&gt; names[1] = 'jane'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4D9A5E-4DBE-834B-A2D8-2626C9C3F5EB}"/>
              </a:ext>
            </a:extLst>
          </p:cNvPr>
          <p:cNvSpPr/>
          <p:nvPr/>
        </p:nvSpPr>
        <p:spPr>
          <a:xfrm>
            <a:off x="7404025" y="1954269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 names = [ ‘john’,  'jane’,  'joe']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7543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ACCESSING ARRAY ELEMENTS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570147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can access an array element by referring to its index number.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first element in an array has an index of 0, the second element has an index of 1, and so 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if you want to access the second element in an array, you can use the following syntax: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array_name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index_number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ex&gt; names[1] = 'jane'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4D9A5E-4DBE-834B-A2D8-2626C9C3F5EB}"/>
              </a:ext>
            </a:extLst>
          </p:cNvPr>
          <p:cNvSpPr/>
          <p:nvPr/>
        </p:nvSpPr>
        <p:spPr>
          <a:xfrm>
            <a:off x="7404025" y="1954269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 names = [ ‘john’,  'jane’,  'joe'] </a:t>
            </a:r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4D11A-7F43-E749-8395-3D1C44BA148E}"/>
              </a:ext>
            </a:extLst>
          </p:cNvPr>
          <p:cNvSpPr/>
          <p:nvPr/>
        </p:nvSpPr>
        <p:spPr>
          <a:xfrm>
            <a:off x="8566780" y="243153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K" dirty="0"/>
              <a:t>	0	    1 		2		</a:t>
            </a:r>
          </a:p>
        </p:txBody>
      </p:sp>
    </p:spTree>
    <p:extLst>
      <p:ext uri="{BB962C8B-B14F-4D97-AF65-F5344CB8AC3E}">
        <p14:creationId xmlns:p14="http://schemas.microsoft.com/office/powerpoint/2010/main" val="125612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LENGTH PROPERTY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57014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returns the length of a array you would 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use length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Let 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= [’a’, ‘b’, ‘c’ , ‘d’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arr.length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output &gt; 4</a:t>
            </a:r>
          </a:p>
        </p:txBody>
      </p:sp>
    </p:spTree>
    <p:extLst>
      <p:ext uri="{BB962C8B-B14F-4D97-AF65-F5344CB8AC3E}">
        <p14:creationId xmlns:p14="http://schemas.microsoft.com/office/powerpoint/2010/main" val="365415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CHANGING ELEMENTS IN AN ARRAY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57014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can change elements in an array by referring to the index number and assigning a new value to that index.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ex&gt; names[0] = 'jane’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Output = [ ‘jane’,  'jane’,  'joe']</a:t>
            </a:r>
          </a:p>
        </p:txBody>
      </p:sp>
    </p:spTree>
    <p:extLst>
      <p:ext uri="{BB962C8B-B14F-4D97-AF65-F5344CB8AC3E}">
        <p14:creationId xmlns:p14="http://schemas.microsoft.com/office/powerpoint/2010/main" val="1636886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3671</TotalTime>
  <Words>528</Words>
  <Application>Microsoft Macintosh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Century Gothic</vt:lpstr>
      <vt:lpstr>Roboto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Safdar Azeem</dc:creator>
  <cp:lastModifiedBy>Microsoft Office User</cp:lastModifiedBy>
  <cp:revision>256</cp:revision>
  <dcterms:created xsi:type="dcterms:W3CDTF">2021-04-04T11:32:19Z</dcterms:created>
  <dcterms:modified xsi:type="dcterms:W3CDTF">2022-02-03T21:16:29Z</dcterms:modified>
</cp:coreProperties>
</file>