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465" r:id="rId3"/>
    <p:sldId id="467" r:id="rId4"/>
    <p:sldId id="468" r:id="rId5"/>
    <p:sldId id="469" r:id="rId6"/>
    <p:sldId id="470" r:id="rId7"/>
    <p:sldId id="43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C"/>
    <a:srgbClr val="2A424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3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0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82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8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5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5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4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2908813" y="3013501"/>
            <a:ext cx="5861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WELCOME TO </a:t>
            </a:r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62332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WE WILL LEARN IN JS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48954F-2A01-40FF-AB61-78041CB30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06702"/>
              </p:ext>
            </p:extLst>
          </p:nvPr>
        </p:nvGraphicFramePr>
        <p:xfrm>
          <a:off x="1275343" y="1649506"/>
          <a:ext cx="9641313" cy="4561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Basics</a:t>
                      </a: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  string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15   10 Dom projects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Operators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9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methods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16   local storage + Dates and times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3  if else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10 arrays +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arrays methods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17   Async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javascript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4  switch case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11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object + object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   Js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oop</a:t>
                      </a:r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  for loop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12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Modules +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mvc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Architecture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6  functions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13 DOM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 Js 3 advance projects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7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14  DOM event methods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 ( 50 JavaScript Best Practice Rules )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0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JS DAY </a:t>
            </a:r>
            <a:r>
              <a:rPr lang="en-US" sz="2800" b="1" dirty="0">
                <a:solidFill>
                  <a:srgbClr val="FFC000"/>
                </a:solidFill>
                <a:latin typeface="Arial Black" panose="020B0A04020102020204" pitchFamily="34" charset="0"/>
              </a:rPr>
              <a:t>03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043D0F-B766-47AA-948F-097DC389C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761677"/>
              </p:ext>
            </p:extLst>
          </p:nvPr>
        </p:nvGraphicFramePr>
        <p:xfrm>
          <a:off x="1275343" y="1649506"/>
          <a:ext cx="9641313" cy="4561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</a:t>
                      </a:r>
                      <a:r>
                        <a:rPr lang="en-US" sz="1400" b="0" i="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1400" b="0" i="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Basics</a:t>
                      </a: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5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Operators</a:t>
                      </a:r>
                      <a:endParaRPr lang="en-US" sz="1400" b="0" i="0" kern="1200" dirty="0"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6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3  if else</a:t>
                      </a:r>
                    </a:p>
                    <a:p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14"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93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IF STATEMENT?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EB200B1-0196-8046-B5A2-9A62C1174806}"/>
              </a:ext>
            </a:extLst>
          </p:cNvPr>
          <p:cNvSpPr/>
          <p:nvPr/>
        </p:nvSpPr>
        <p:spPr>
          <a:xfrm>
            <a:off x="1361704" y="1930519"/>
            <a:ext cx="7402286" cy="87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statement is used to execute some code  if a specified condition is true</a:t>
            </a:r>
            <a:endParaRPr lang="en-GB" dirty="0">
              <a:solidFill>
                <a:srgbClr val="D4D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956EB-EA0F-6E4D-A0B8-D328E9560F07}"/>
              </a:ext>
            </a:extLst>
          </p:cNvPr>
          <p:cNvSpPr/>
          <p:nvPr/>
        </p:nvSpPr>
        <p:spPr>
          <a:xfrm>
            <a:off x="1361704" y="3886652"/>
            <a:ext cx="6096000" cy="12874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(condition) {</a:t>
            </a:r>
            <a:endParaRPr lang="en-GB" dirty="0">
              <a:solidFill>
                <a:srgbClr val="D4D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code to be executed</a:t>
            </a:r>
            <a:endParaRPr lang="en-GB" dirty="0">
              <a:solidFill>
                <a:srgbClr val="D4D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dirty="0">
              <a:solidFill>
                <a:srgbClr val="D4D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0D7E2-ECA3-0C43-8EBA-579D215914FF}"/>
              </a:ext>
            </a:extLst>
          </p:cNvPr>
          <p:cNvSpPr/>
          <p:nvPr/>
        </p:nvSpPr>
        <p:spPr>
          <a:xfrm>
            <a:off x="1314202" y="3203357"/>
            <a:ext cx="158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01218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ELSE STATEMENT?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EB200B1-0196-8046-B5A2-9A62C1174806}"/>
              </a:ext>
            </a:extLst>
          </p:cNvPr>
          <p:cNvSpPr/>
          <p:nvPr/>
        </p:nvSpPr>
        <p:spPr>
          <a:xfrm>
            <a:off x="1361704" y="1930519"/>
            <a:ext cx="7402286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if statement is false, the else statement will execute.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956EB-EA0F-6E4D-A0B8-D328E9560F07}"/>
              </a:ext>
            </a:extLst>
          </p:cNvPr>
          <p:cNvSpPr/>
          <p:nvPr/>
        </p:nvSpPr>
        <p:spPr>
          <a:xfrm>
            <a:off x="1361704" y="3886652"/>
            <a:ext cx="6096000" cy="21184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(condition) {</a:t>
            </a:r>
            <a:endParaRPr lang="en-GB" dirty="0">
              <a:solidFill>
                <a:srgbClr val="D4D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code to be executed</a:t>
            </a:r>
            <a:endParaRPr lang="en-GB" dirty="0">
              <a:solidFill>
                <a:srgbClr val="D4D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code to be executed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dirty="0">
              <a:solidFill>
                <a:srgbClr val="D4D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0D7E2-ECA3-0C43-8EBA-579D215914FF}"/>
              </a:ext>
            </a:extLst>
          </p:cNvPr>
          <p:cNvSpPr/>
          <p:nvPr/>
        </p:nvSpPr>
        <p:spPr>
          <a:xfrm>
            <a:off x="1314202" y="3203357"/>
            <a:ext cx="158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01871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ELSE IF STATEMENT?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EB200B1-0196-8046-B5A2-9A62C1174806}"/>
              </a:ext>
            </a:extLst>
          </p:cNvPr>
          <p:cNvSpPr/>
          <p:nvPr/>
        </p:nvSpPr>
        <p:spPr>
          <a:xfrm>
            <a:off x="1361704" y="1835518"/>
            <a:ext cx="5122224" cy="4611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if statement is used to further check the condition.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D8DB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if the if statement is false, the else if statement will check the other condition and execute the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D8DB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have multiple else if statements.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D8DB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all the conditions are false, the else statement will execute.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A88252-8A26-CC4C-B60A-B0E6CF0B07F3}"/>
              </a:ext>
            </a:extLst>
          </p:cNvPr>
          <p:cNvSpPr/>
          <p:nvPr/>
        </p:nvSpPr>
        <p:spPr>
          <a:xfrm>
            <a:off x="7347137" y="2542563"/>
            <a:ext cx="4762005" cy="2949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(condition) {</a:t>
            </a:r>
            <a:endParaRPr lang="en-GB" dirty="0">
              <a:solidFill>
                <a:srgbClr val="D4D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code to be executed</a:t>
            </a:r>
            <a:endParaRPr lang="en-GB" dirty="0">
              <a:solidFill>
                <a:srgbClr val="D4D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else if (another condition) {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code to be executed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code to be executed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dirty="0">
              <a:solidFill>
                <a:srgbClr val="D4D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BD5B8-3199-084D-9585-A0441750FE0F}"/>
              </a:ext>
            </a:extLst>
          </p:cNvPr>
          <p:cNvSpPr/>
          <p:nvPr/>
        </p:nvSpPr>
        <p:spPr>
          <a:xfrm>
            <a:off x="7299635" y="1835518"/>
            <a:ext cx="158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58044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752687-F7A4-4E03-BCB0-FFA7C85CEC63}"/>
              </a:ext>
            </a:extLst>
          </p:cNvPr>
          <p:cNvSpPr txBox="1"/>
          <p:nvPr/>
        </p:nvSpPr>
        <p:spPr>
          <a:xfrm>
            <a:off x="4054415" y="3013501"/>
            <a:ext cx="408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CLASS </a:t>
            </a:r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99217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2444</TotalTime>
  <Words>271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Century Gothic</vt:lpstr>
      <vt:lpstr>Roboto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Safdar Azeem</dc:creator>
  <cp:lastModifiedBy>Microsoft Office User</cp:lastModifiedBy>
  <cp:revision>208</cp:revision>
  <dcterms:created xsi:type="dcterms:W3CDTF">2021-04-04T11:32:19Z</dcterms:created>
  <dcterms:modified xsi:type="dcterms:W3CDTF">2022-01-26T20:46:59Z</dcterms:modified>
</cp:coreProperties>
</file>