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69" r:id="rId5"/>
    <p:sldId id="470" r:id="rId6"/>
    <p:sldId id="471" r:id="rId7"/>
    <p:sldId id="472" r:id="rId8"/>
    <p:sldId id="43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78399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oop</a:t>
                      </a:r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Modules +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mvc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</a:t>
            </a:r>
            <a:r>
              <a:rPr lang="en-US" sz="2800" b="1">
                <a:latin typeface="Arial Black" panose="020B0A04020102020204" pitchFamily="34" charset="0"/>
              </a:rPr>
              <a:t>DAY </a:t>
            </a:r>
            <a:r>
              <a:rPr lang="en-US" sz="2800" b="1">
                <a:solidFill>
                  <a:srgbClr val="FFC000"/>
                </a:solidFill>
                <a:latin typeface="Arial Black" panose="020B0A04020102020204" pitchFamily="34" charset="0"/>
              </a:rPr>
              <a:t>04</a:t>
            </a:r>
            <a:endParaRPr lang="en-US" sz="28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7649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SWITCH STATEMENT?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3" y="1859269"/>
            <a:ext cx="8637320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statement is used to perform different actions based on different conditions. switch statement is helpful when we have a lot of conditions to check.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(expression) {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case label1: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code block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0187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CASE?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3" y="1859269"/>
            <a:ext cx="863732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is used to check the condition. if the condition is true then it will execute the code block.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(expression) {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case label1: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code block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49814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BREAK?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3" y="1859269"/>
            <a:ext cx="8637320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is used to stop the execution of the code block.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(expression) {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case label1: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code block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break;</a:t>
            </a:r>
          </a:p>
          <a:p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978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DEFAULT?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3" y="1859269"/>
            <a:ext cx="8637320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is used to execute the code block if none of the conditions is true.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361704" y="38866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(expression) {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case label1: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code block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break;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default: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code block</a:t>
            </a:r>
          </a:p>
          <a:p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314202" y="3203357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877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2412</TotalTime>
  <Words>280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208</cp:revision>
  <dcterms:created xsi:type="dcterms:W3CDTF">2021-04-04T11:32:19Z</dcterms:created>
  <dcterms:modified xsi:type="dcterms:W3CDTF">2022-01-26T21:19:50Z</dcterms:modified>
</cp:coreProperties>
</file>