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465" r:id="rId3"/>
    <p:sldId id="467" r:id="rId4"/>
    <p:sldId id="470" r:id="rId5"/>
    <p:sldId id="471" r:id="rId6"/>
    <p:sldId id="472" r:id="rId7"/>
    <p:sldId id="473" r:id="rId8"/>
    <p:sldId id="43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23C"/>
    <a:srgbClr val="2A424E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59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33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04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0827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1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1/27/22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78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1/27/22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35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53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26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82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93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79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28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2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28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4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3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C9738EA-B9B2-40E2-8013-2B0BEDE4944E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246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2ED44-954D-4568-878C-34642E0E1695}"/>
              </a:ext>
            </a:extLst>
          </p:cNvPr>
          <p:cNvSpPr txBox="1"/>
          <p:nvPr/>
        </p:nvSpPr>
        <p:spPr>
          <a:xfrm>
            <a:off x="2908813" y="3013501"/>
            <a:ext cx="58614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Arial Black" panose="020B0A04020102020204" pitchFamily="34" charset="0"/>
              </a:rPr>
              <a:t>WELCOME TO </a:t>
            </a:r>
            <a:r>
              <a:rPr lang="en-US" sz="4800" b="1" dirty="0">
                <a:solidFill>
                  <a:srgbClr val="FFC000"/>
                </a:solidFill>
                <a:latin typeface="Arial Black" panose="020B0A04020102020204" pitchFamily="34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623326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2ED44-954D-4568-878C-34642E0E1695}"/>
              </a:ext>
            </a:extLst>
          </p:cNvPr>
          <p:cNvSpPr txBox="1"/>
          <p:nvPr/>
        </p:nvSpPr>
        <p:spPr>
          <a:xfrm>
            <a:off x="1767026" y="360100"/>
            <a:ext cx="10342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WHAT WE WILL LEARN IN JS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048954F-2A01-40FF-AB61-78041CB30E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142173"/>
              </p:ext>
            </p:extLst>
          </p:nvPr>
        </p:nvGraphicFramePr>
        <p:xfrm>
          <a:off x="1275343" y="1649506"/>
          <a:ext cx="9641313" cy="45615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13771">
                  <a:extLst>
                    <a:ext uri="{9D8B030D-6E8A-4147-A177-3AD203B41FA5}">
                      <a16:colId xmlns:a16="http://schemas.microsoft.com/office/drawing/2014/main" val="534607628"/>
                    </a:ext>
                  </a:extLst>
                </a:gridCol>
                <a:gridCol w="3355004">
                  <a:extLst>
                    <a:ext uri="{9D8B030D-6E8A-4147-A177-3AD203B41FA5}">
                      <a16:colId xmlns:a16="http://schemas.microsoft.com/office/drawing/2014/main" val="2169946456"/>
                    </a:ext>
                  </a:extLst>
                </a:gridCol>
                <a:gridCol w="3072538">
                  <a:extLst>
                    <a:ext uri="{9D8B030D-6E8A-4147-A177-3AD203B41FA5}">
                      <a16:colId xmlns:a16="http://schemas.microsoft.com/office/drawing/2014/main" val="3886399101"/>
                    </a:ext>
                  </a:extLst>
                </a:gridCol>
              </a:tblGrid>
              <a:tr h="58024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  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js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 Basics</a:t>
                      </a:r>
                    </a:p>
                  </a:txBody>
                  <a:tcPr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  string methods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15   10 Dom projects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2014"/>
                  </a:ext>
                </a:extLst>
              </a:tr>
              <a:tr h="66585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2  </a:t>
                      </a:r>
                      <a:r>
                        <a:rPr 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Operators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9 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number methods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16   local storage + Dates and times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720000"/>
                  </a:ext>
                </a:extLst>
              </a:tr>
              <a:tr h="7094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3  if else ternary operator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10 arrays +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arrays methods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17   Async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javascript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268905"/>
                  </a:ext>
                </a:extLst>
              </a:tr>
              <a:tr h="65364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4  switch case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11 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object + object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 methods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18   Js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oop</a:t>
                      </a:r>
                      <a:endParaRPr lang="en-US" sz="14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524522"/>
                  </a:ext>
                </a:extLst>
              </a:tr>
              <a:tr h="61677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5  loops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12 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js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 exercises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19 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js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Modules +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mvc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Architecture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743323"/>
                  </a:ext>
                </a:extLst>
              </a:tr>
              <a:tr h="65364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6  functions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13 DOM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20 Js 3 advance projects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980441"/>
                  </a:ext>
                </a:extLst>
              </a:tr>
              <a:tr h="68189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7 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js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 exercises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14  DOM event methods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 ( 50 JavaScript Best Practice Rules )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281588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A9E694-9E36-4A4D-A631-F53DA3756C24}"/>
              </a:ext>
            </a:extLst>
          </p:cNvPr>
          <p:cNvCxnSpPr/>
          <p:nvPr/>
        </p:nvCxnSpPr>
        <p:spPr>
          <a:xfrm>
            <a:off x="1943100" y="963925"/>
            <a:ext cx="228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704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2ED44-954D-4568-878C-34642E0E1695}"/>
              </a:ext>
            </a:extLst>
          </p:cNvPr>
          <p:cNvSpPr txBox="1"/>
          <p:nvPr/>
        </p:nvSpPr>
        <p:spPr>
          <a:xfrm>
            <a:off x="1767026" y="360100"/>
            <a:ext cx="10342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JS DAY </a:t>
            </a:r>
            <a:r>
              <a:rPr lang="en-US" sz="2800" b="1" dirty="0">
                <a:solidFill>
                  <a:srgbClr val="FFC000"/>
                </a:solidFill>
                <a:latin typeface="Arial Black" panose="020B0A04020102020204" pitchFamily="34" charset="0"/>
              </a:rPr>
              <a:t>05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A9E694-9E36-4A4D-A631-F53DA3756C24}"/>
              </a:ext>
            </a:extLst>
          </p:cNvPr>
          <p:cNvCxnSpPr/>
          <p:nvPr/>
        </p:nvCxnSpPr>
        <p:spPr>
          <a:xfrm>
            <a:off x="1943100" y="963925"/>
            <a:ext cx="1920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5043D0F-B766-47AA-948F-097DC389C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633412"/>
              </p:ext>
            </p:extLst>
          </p:nvPr>
        </p:nvGraphicFramePr>
        <p:xfrm>
          <a:off x="1275343" y="1649506"/>
          <a:ext cx="9641313" cy="45615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13771">
                  <a:extLst>
                    <a:ext uri="{9D8B030D-6E8A-4147-A177-3AD203B41FA5}">
                      <a16:colId xmlns:a16="http://schemas.microsoft.com/office/drawing/2014/main" val="534607628"/>
                    </a:ext>
                  </a:extLst>
                </a:gridCol>
                <a:gridCol w="3355004">
                  <a:extLst>
                    <a:ext uri="{9D8B030D-6E8A-4147-A177-3AD203B41FA5}">
                      <a16:colId xmlns:a16="http://schemas.microsoft.com/office/drawing/2014/main" val="2169946456"/>
                    </a:ext>
                  </a:extLst>
                </a:gridCol>
                <a:gridCol w="3072538">
                  <a:extLst>
                    <a:ext uri="{9D8B030D-6E8A-4147-A177-3AD203B41FA5}">
                      <a16:colId xmlns:a16="http://schemas.microsoft.com/office/drawing/2014/main" val="3886399101"/>
                    </a:ext>
                  </a:extLst>
                </a:gridCol>
              </a:tblGrid>
              <a:tr h="58024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>
                              <a:lumMod val="65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  </a:t>
                      </a:r>
                      <a:r>
                        <a:rPr lang="en-US" sz="1400" b="0" i="0" kern="1200" dirty="0" err="1">
                          <a:solidFill>
                            <a:schemeClr val="tx1">
                              <a:lumMod val="65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js</a:t>
                      </a:r>
                      <a:r>
                        <a:rPr lang="en-US" sz="1400" b="0" i="0" kern="1200" dirty="0">
                          <a:solidFill>
                            <a:schemeClr val="tx1">
                              <a:lumMod val="65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 Basics</a:t>
                      </a:r>
                    </a:p>
                  </a:txBody>
                  <a:tcPr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lain" startAt="15"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2014"/>
                  </a:ext>
                </a:extLst>
              </a:tr>
              <a:tr h="66585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>
                          <a:solidFill>
                            <a:schemeClr val="tx1">
                              <a:lumMod val="65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2  Operators</a:t>
                      </a:r>
                      <a:endParaRPr lang="en-US" sz="1400" b="0" i="0" kern="1200" dirty="0">
                        <a:solidFill>
                          <a:schemeClr val="tx1">
                            <a:lumMod val="65000"/>
                          </a:schemeClr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lain" startAt="16"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720000"/>
                  </a:ext>
                </a:extLst>
              </a:tr>
              <a:tr h="70945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3  if else ternary operator</a:t>
                      </a:r>
                    </a:p>
                    <a:p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268905"/>
                  </a:ext>
                </a:extLst>
              </a:tr>
              <a:tr h="65364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4  switch case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524522"/>
                  </a:ext>
                </a:extLst>
              </a:tr>
              <a:tr h="61677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5 loops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743323"/>
                  </a:ext>
                </a:extLst>
              </a:tr>
              <a:tr h="65364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980441"/>
                  </a:ext>
                </a:extLst>
              </a:tr>
              <a:tr h="68189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lain" startAt="14"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281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8937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2ED44-954D-4568-878C-34642E0E1695}"/>
              </a:ext>
            </a:extLst>
          </p:cNvPr>
          <p:cNvSpPr txBox="1"/>
          <p:nvPr/>
        </p:nvSpPr>
        <p:spPr>
          <a:xfrm>
            <a:off x="1767026" y="360100"/>
            <a:ext cx="10342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WHAT ARE LOOPS?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A9E694-9E36-4A4D-A631-F53DA3756C24}"/>
              </a:ext>
            </a:extLst>
          </p:cNvPr>
          <p:cNvCxnSpPr/>
          <p:nvPr/>
        </p:nvCxnSpPr>
        <p:spPr>
          <a:xfrm>
            <a:off x="1943100" y="963925"/>
            <a:ext cx="1920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EB200B1-0196-8046-B5A2-9A62C1174806}"/>
              </a:ext>
            </a:extLst>
          </p:cNvPr>
          <p:cNvSpPr/>
          <p:nvPr/>
        </p:nvSpPr>
        <p:spPr>
          <a:xfrm>
            <a:off x="1361703" y="1859269"/>
            <a:ext cx="8637320" cy="870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rgbClr val="D8DB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loops are used to repeat a block of code a certain number of times for example if you want to print out a string 5 times you can do this with loops</a:t>
            </a:r>
          </a:p>
        </p:txBody>
      </p:sp>
    </p:spTree>
    <p:extLst>
      <p:ext uri="{BB962C8B-B14F-4D97-AF65-F5344CB8AC3E}">
        <p14:creationId xmlns:p14="http://schemas.microsoft.com/office/powerpoint/2010/main" val="2498149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2ED44-954D-4568-878C-34642E0E1695}"/>
              </a:ext>
            </a:extLst>
          </p:cNvPr>
          <p:cNvSpPr txBox="1"/>
          <p:nvPr/>
        </p:nvSpPr>
        <p:spPr>
          <a:xfrm>
            <a:off x="1767026" y="360100"/>
            <a:ext cx="10342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WHAT IS FOR LOOP?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A9E694-9E36-4A4D-A631-F53DA3756C24}"/>
              </a:ext>
            </a:extLst>
          </p:cNvPr>
          <p:cNvCxnSpPr/>
          <p:nvPr/>
        </p:nvCxnSpPr>
        <p:spPr>
          <a:xfrm>
            <a:off x="1943100" y="963925"/>
            <a:ext cx="1920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4A956EB-EA0F-6E4D-A0B8-D328E9560F07}"/>
              </a:ext>
            </a:extLst>
          </p:cNvPr>
          <p:cNvSpPr/>
          <p:nvPr/>
        </p:nvSpPr>
        <p:spPr>
          <a:xfrm>
            <a:off x="1199391" y="2710994"/>
            <a:ext cx="6096000" cy="12875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rgbClr val="D8DB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(initialization; condition; increment) {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rgbClr val="D8DB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// code to be executed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rgbClr val="D8DB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00D7E2-ECA3-0C43-8EBA-579D215914FF}"/>
              </a:ext>
            </a:extLst>
          </p:cNvPr>
          <p:cNvSpPr/>
          <p:nvPr/>
        </p:nvSpPr>
        <p:spPr>
          <a:xfrm>
            <a:off x="1151889" y="1992074"/>
            <a:ext cx="1582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SYNTAX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477AA6-110D-7E44-A392-FEA676AD4352}"/>
              </a:ext>
            </a:extLst>
          </p:cNvPr>
          <p:cNvSpPr/>
          <p:nvPr/>
        </p:nvSpPr>
        <p:spPr>
          <a:xfrm>
            <a:off x="5779325" y="1871215"/>
            <a:ext cx="5597236" cy="4195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initialization</a:t>
            </a:r>
            <a:r>
              <a:rPr lang="en-GB" dirty="0">
                <a:solidFill>
                  <a:srgbClr val="D8DB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the variable that will be used to keep track of the number of times the loop has run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  <a:r>
              <a:rPr lang="en-GB" dirty="0">
                <a:solidFill>
                  <a:srgbClr val="D8DB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the condition that will be checked to see if the loop should continue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increment</a:t>
            </a:r>
            <a:r>
              <a:rPr lang="en-GB" dirty="0">
                <a:solidFill>
                  <a:srgbClr val="D8DB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decrement</a:t>
            </a:r>
            <a:r>
              <a:rPr lang="en-GB" dirty="0">
                <a:solidFill>
                  <a:srgbClr val="D8DB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the code that will be executed after each iteration of the loop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>
              <a:solidFill>
                <a:srgbClr val="D8DBD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D8DB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loop will continue until the condition is false</a:t>
            </a:r>
          </a:p>
        </p:txBody>
      </p:sp>
    </p:spTree>
    <p:extLst>
      <p:ext uri="{BB962C8B-B14F-4D97-AF65-F5344CB8AC3E}">
        <p14:creationId xmlns:p14="http://schemas.microsoft.com/office/powerpoint/2010/main" val="4137267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2ED44-954D-4568-878C-34642E0E1695}"/>
              </a:ext>
            </a:extLst>
          </p:cNvPr>
          <p:cNvSpPr txBox="1"/>
          <p:nvPr/>
        </p:nvSpPr>
        <p:spPr>
          <a:xfrm>
            <a:off x="1767026" y="360100"/>
            <a:ext cx="10342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WHAT IS WHILE LOOP?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A9E694-9E36-4A4D-A631-F53DA3756C24}"/>
              </a:ext>
            </a:extLst>
          </p:cNvPr>
          <p:cNvCxnSpPr/>
          <p:nvPr/>
        </p:nvCxnSpPr>
        <p:spPr>
          <a:xfrm>
            <a:off x="1943100" y="963925"/>
            <a:ext cx="1920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4A956EB-EA0F-6E4D-A0B8-D328E9560F07}"/>
              </a:ext>
            </a:extLst>
          </p:cNvPr>
          <p:cNvSpPr/>
          <p:nvPr/>
        </p:nvSpPr>
        <p:spPr>
          <a:xfrm>
            <a:off x="1199391" y="2710994"/>
            <a:ext cx="6096000" cy="29494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rgbClr val="D8DB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initialization;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rgbClr val="D8DB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(condition) {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rgbClr val="D8DB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// code to be executed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rgbClr val="D8DB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// increment/decrement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rgbClr val="D8DB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150000"/>
              </a:lnSpc>
            </a:pPr>
            <a:br>
              <a:rPr lang="en-GB" dirty="0">
                <a:solidFill>
                  <a:srgbClr val="D8DBDD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dirty="0">
              <a:solidFill>
                <a:srgbClr val="D8DBD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00D7E2-ECA3-0C43-8EBA-579D215914FF}"/>
              </a:ext>
            </a:extLst>
          </p:cNvPr>
          <p:cNvSpPr/>
          <p:nvPr/>
        </p:nvSpPr>
        <p:spPr>
          <a:xfrm>
            <a:off x="1151889" y="1992074"/>
            <a:ext cx="1582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SYNTAX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477AA6-110D-7E44-A392-FEA676AD4352}"/>
              </a:ext>
            </a:extLst>
          </p:cNvPr>
          <p:cNvSpPr/>
          <p:nvPr/>
        </p:nvSpPr>
        <p:spPr>
          <a:xfrm>
            <a:off x="5779325" y="1871215"/>
            <a:ext cx="5597236" cy="4195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initialization</a:t>
            </a:r>
            <a:r>
              <a:rPr lang="en-GB" dirty="0">
                <a:solidFill>
                  <a:srgbClr val="D8DB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the variable that will be used to keep track of the number of times the loop has run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  <a:r>
              <a:rPr lang="en-GB" dirty="0">
                <a:solidFill>
                  <a:srgbClr val="D8DB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the condition that will be checked to see if the loop should continue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increment</a:t>
            </a:r>
            <a:r>
              <a:rPr lang="en-GB" dirty="0">
                <a:solidFill>
                  <a:srgbClr val="D8DB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decrement</a:t>
            </a:r>
            <a:r>
              <a:rPr lang="en-GB" dirty="0">
                <a:solidFill>
                  <a:srgbClr val="D8DB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the code that will be executed after each iteration of the loop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>
              <a:solidFill>
                <a:srgbClr val="D8DBD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D8DB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loop will continue until the condition is false</a:t>
            </a:r>
          </a:p>
        </p:txBody>
      </p:sp>
    </p:spTree>
    <p:extLst>
      <p:ext uri="{BB962C8B-B14F-4D97-AF65-F5344CB8AC3E}">
        <p14:creationId xmlns:p14="http://schemas.microsoft.com/office/powerpoint/2010/main" val="861080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2ED44-954D-4568-878C-34642E0E1695}"/>
              </a:ext>
            </a:extLst>
          </p:cNvPr>
          <p:cNvSpPr txBox="1"/>
          <p:nvPr/>
        </p:nvSpPr>
        <p:spPr>
          <a:xfrm>
            <a:off x="1767026" y="360100"/>
            <a:ext cx="10342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WHAT IS DO WHILE LOOP?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A9E694-9E36-4A4D-A631-F53DA3756C24}"/>
              </a:ext>
            </a:extLst>
          </p:cNvPr>
          <p:cNvCxnSpPr/>
          <p:nvPr/>
        </p:nvCxnSpPr>
        <p:spPr>
          <a:xfrm>
            <a:off x="1943100" y="963925"/>
            <a:ext cx="1920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4A956EB-EA0F-6E4D-A0B8-D328E9560F07}"/>
              </a:ext>
            </a:extLst>
          </p:cNvPr>
          <p:cNvSpPr/>
          <p:nvPr/>
        </p:nvSpPr>
        <p:spPr>
          <a:xfrm>
            <a:off x="1199391" y="2710994"/>
            <a:ext cx="6096000" cy="21184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rgbClr val="D8DB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initialization;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rgbClr val="D8DB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{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rgbClr val="D8DB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// code to be executed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rgbClr val="D8DB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// increment/decrement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rgbClr val="D8DB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 while (condition)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00D7E2-ECA3-0C43-8EBA-579D215914FF}"/>
              </a:ext>
            </a:extLst>
          </p:cNvPr>
          <p:cNvSpPr/>
          <p:nvPr/>
        </p:nvSpPr>
        <p:spPr>
          <a:xfrm>
            <a:off x="1151889" y="1992074"/>
            <a:ext cx="1582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SYNTAX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477AA6-110D-7E44-A392-FEA676AD4352}"/>
              </a:ext>
            </a:extLst>
          </p:cNvPr>
          <p:cNvSpPr/>
          <p:nvPr/>
        </p:nvSpPr>
        <p:spPr>
          <a:xfrm>
            <a:off x="5779325" y="1871215"/>
            <a:ext cx="5597236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initialization</a:t>
            </a:r>
            <a:r>
              <a:rPr lang="en-GB" dirty="0">
                <a:solidFill>
                  <a:srgbClr val="D8DB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the variable that will be used to keep track of the number of times the loop has run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  <a:r>
              <a:rPr lang="en-GB" dirty="0">
                <a:solidFill>
                  <a:srgbClr val="D8DB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the condition that will be checked to see if the loop should continue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increment</a:t>
            </a:r>
            <a:r>
              <a:rPr lang="en-GB" dirty="0">
                <a:solidFill>
                  <a:srgbClr val="D8DB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decrement</a:t>
            </a:r>
            <a:r>
              <a:rPr lang="en-GB" dirty="0">
                <a:solidFill>
                  <a:srgbClr val="D8DB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the code that will be executed after each iteration of the loop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>
              <a:solidFill>
                <a:srgbClr val="D8DBD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D8DB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while loops are used when you want to execute the code at least once before checking the condition</a:t>
            </a:r>
          </a:p>
        </p:txBody>
      </p:sp>
    </p:spTree>
    <p:extLst>
      <p:ext uri="{BB962C8B-B14F-4D97-AF65-F5344CB8AC3E}">
        <p14:creationId xmlns:p14="http://schemas.microsoft.com/office/powerpoint/2010/main" val="131990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A752687-F7A4-4E03-BCB0-FFA7C85CEC63}"/>
              </a:ext>
            </a:extLst>
          </p:cNvPr>
          <p:cNvSpPr txBox="1"/>
          <p:nvPr/>
        </p:nvSpPr>
        <p:spPr>
          <a:xfrm>
            <a:off x="4054415" y="3013501"/>
            <a:ext cx="40831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Arial Black" panose="020B0A04020102020204" pitchFamily="34" charset="0"/>
              </a:rPr>
              <a:t>CLASS </a:t>
            </a:r>
            <a:r>
              <a:rPr lang="en-US" sz="4800" b="1" dirty="0">
                <a:solidFill>
                  <a:srgbClr val="FFC000"/>
                </a:solidFill>
                <a:latin typeface="Arial Black" panose="020B0A04020102020204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2992174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2457</TotalTime>
  <Words>413</Words>
  <Application>Microsoft Macintosh PowerPoint</Application>
  <PresentationFormat>Widescreen</PresentationFormat>
  <Paragraphs>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Century Gothic</vt:lpstr>
      <vt:lpstr>Roboto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Safdar Azeem</dc:creator>
  <cp:lastModifiedBy>Microsoft Office User</cp:lastModifiedBy>
  <cp:revision>209</cp:revision>
  <dcterms:created xsi:type="dcterms:W3CDTF">2021-04-04T11:32:19Z</dcterms:created>
  <dcterms:modified xsi:type="dcterms:W3CDTF">2022-01-27T11:43:44Z</dcterms:modified>
</cp:coreProperties>
</file>