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5" r:id="rId3"/>
    <p:sldId id="467" r:id="rId4"/>
    <p:sldId id="384" r:id="rId5"/>
    <p:sldId id="471" r:id="rId6"/>
    <p:sldId id="473" r:id="rId7"/>
    <p:sldId id="472" r:id="rId8"/>
    <p:sldId id="474" r:id="rId9"/>
    <p:sldId id="475" r:id="rId10"/>
    <p:sldId id="43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14444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55793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</a:t>
                      </a:r>
                      <a:r>
                        <a:rPr lang="en-US" sz="1400" b="0" i="0" kern="1200" dirty="0" err="1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Operators</a:t>
                      </a: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  <a:p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>
                            <a:lumMod val="6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for loop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641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DAY 7 JAVASCRIPT FUNCTIONS</a:t>
            </a:r>
            <a:endParaRPr lang="en-US" sz="2800" b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44819"/>
              </p:ext>
            </p:extLst>
          </p:nvPr>
        </p:nvGraphicFramePr>
        <p:xfrm>
          <a:off x="710214" y="2020245"/>
          <a:ext cx="8768763" cy="4312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292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2922921">
                  <a:extLst>
                    <a:ext uri="{9D8B030D-6E8A-4147-A177-3AD203B41FA5}">
                      <a16:colId xmlns:a16="http://schemas.microsoft.com/office/drawing/2014/main" val="1525733878"/>
                    </a:ext>
                  </a:extLst>
                </a:gridCol>
                <a:gridCol w="2922921">
                  <a:extLst>
                    <a:ext uri="{9D8B030D-6E8A-4147-A177-3AD203B41FA5}">
                      <a16:colId xmlns:a16="http://schemas.microsoft.com/office/drawing/2014/main" val="1304240165"/>
                    </a:ext>
                  </a:extLst>
                </a:gridCol>
              </a:tblGrid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 What is function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en-US" sz="16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Used as Variable Values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Self-Invoking Functions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7532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 Function Syntax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 Function Expression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684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Function called/invoke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  Arrow Functions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Function parameter</a:t>
                      </a:r>
                      <a:endParaRPr lang="en-US" sz="16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 Anonymous Function</a:t>
                      </a:r>
                    </a:p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 Function</a:t>
                      </a:r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arguments 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default parameters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Function Return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 Function Hoisting</a:t>
                      </a:r>
                    </a:p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2271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FUNCTION EXPRESSION?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79" y="1954269"/>
            <a:ext cx="8918809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function expression is a function that does not have a name and it is assigned to a variable.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variable can be used as a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main difference between function declaration and function expression is that function declaration is hoisted and function expression is not.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FUNCTION EXPRESSION?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F23D034-F995-D14D-AB02-6323F0007F07}"/>
              </a:ext>
            </a:extLst>
          </p:cNvPr>
          <p:cNvSpPr/>
          <p:nvPr/>
        </p:nvSpPr>
        <p:spPr>
          <a:xfrm>
            <a:off x="1151889" y="1992074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043F68-1559-EF44-954C-D82239620170}"/>
              </a:ext>
            </a:extLst>
          </p:cNvPr>
          <p:cNvSpPr/>
          <p:nvPr/>
        </p:nvSpPr>
        <p:spPr>
          <a:xfrm>
            <a:off x="1151889" y="2837956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5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IS ARROW FUNCTION?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79" y="1954269"/>
            <a:ext cx="8918809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arrow function is new syntax in ES6. it is quite similar to function expression.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the keyword 'function' is not required in arrow function.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60DF3-17B0-F041-8E15-BC38F93895ED}"/>
              </a:ext>
            </a:extLst>
          </p:cNvPr>
          <p:cNvSpPr/>
          <p:nvPr/>
        </p:nvSpPr>
        <p:spPr>
          <a:xfrm>
            <a:off x="1151889" y="3851085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3C780-0CB8-7E43-AB49-2D52AE3C0AF4}"/>
              </a:ext>
            </a:extLst>
          </p:cNvPr>
          <p:cNvSpPr/>
          <p:nvPr/>
        </p:nvSpPr>
        <p:spPr>
          <a:xfrm>
            <a:off x="1151889" y="4696967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() =&gt;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3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ALL FUNCTIONS SYNTAX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2960DF3-17B0-F041-8E15-BC38F93895ED}"/>
              </a:ext>
            </a:extLst>
          </p:cNvPr>
          <p:cNvSpPr/>
          <p:nvPr/>
        </p:nvSpPr>
        <p:spPr>
          <a:xfrm>
            <a:off x="858378" y="1785219"/>
            <a:ext cx="4594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 DECLARATION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3C780-0CB8-7E43-AB49-2D52AE3C0AF4}"/>
              </a:ext>
            </a:extLst>
          </p:cNvPr>
          <p:cNvSpPr/>
          <p:nvPr/>
        </p:nvSpPr>
        <p:spPr>
          <a:xfrm>
            <a:off x="858378" y="2482471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A32B3-6114-D645-8720-C505081AC3B5}"/>
              </a:ext>
            </a:extLst>
          </p:cNvPr>
          <p:cNvSpPr/>
          <p:nvPr/>
        </p:nvSpPr>
        <p:spPr>
          <a:xfrm>
            <a:off x="6039978" y="1785219"/>
            <a:ext cx="4594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 EXPRESSION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64F66-0635-0D49-BCF3-34F1C93E8CDE}"/>
              </a:ext>
            </a:extLst>
          </p:cNvPr>
          <p:cNvSpPr/>
          <p:nvPr/>
        </p:nvSpPr>
        <p:spPr>
          <a:xfrm>
            <a:off x="6039978" y="2482471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function ()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5E68A-677A-B34F-B3EC-ECB3DA14938A}"/>
              </a:ext>
            </a:extLst>
          </p:cNvPr>
          <p:cNvSpPr/>
          <p:nvPr/>
        </p:nvSpPr>
        <p:spPr>
          <a:xfrm>
            <a:off x="835801" y="4359085"/>
            <a:ext cx="4594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ARROW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34C4-FA27-F249-864A-6F0B34CEC626}"/>
              </a:ext>
            </a:extLst>
          </p:cNvPr>
          <p:cNvSpPr/>
          <p:nvPr/>
        </p:nvSpPr>
        <p:spPr>
          <a:xfrm>
            <a:off x="835801" y="5056337"/>
            <a:ext cx="6096000" cy="12874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let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() =&gt;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code to be executed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4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SELF-INVOKING FUNCTIONS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477AA6-110D-7E44-A392-FEA676AD4352}"/>
              </a:ext>
            </a:extLst>
          </p:cNvPr>
          <p:cNvSpPr/>
          <p:nvPr/>
        </p:nvSpPr>
        <p:spPr>
          <a:xfrm>
            <a:off x="947679" y="1954269"/>
            <a:ext cx="8918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it is a function that is immediately invoked when the script is loaded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60DF3-17B0-F041-8E15-BC38F93895ED}"/>
              </a:ext>
            </a:extLst>
          </p:cNvPr>
          <p:cNvSpPr/>
          <p:nvPr/>
        </p:nvSpPr>
        <p:spPr>
          <a:xfrm>
            <a:off x="947679" y="2816484"/>
            <a:ext cx="158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3C780-0CB8-7E43-AB49-2D52AE3C0AF4}"/>
              </a:ext>
            </a:extLst>
          </p:cNvPr>
          <p:cNvSpPr/>
          <p:nvPr/>
        </p:nvSpPr>
        <p:spPr>
          <a:xfrm>
            <a:off x="947679" y="3662366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 function () {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// do something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 ) () ;</a:t>
            </a:r>
          </a:p>
        </p:txBody>
      </p:sp>
    </p:spTree>
    <p:extLst>
      <p:ext uri="{BB962C8B-B14F-4D97-AF65-F5344CB8AC3E}">
        <p14:creationId xmlns:p14="http://schemas.microsoft.com/office/powerpoint/2010/main" val="235549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2658</TotalTime>
  <Words>358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227</cp:revision>
  <dcterms:created xsi:type="dcterms:W3CDTF">2021-04-04T11:32:19Z</dcterms:created>
  <dcterms:modified xsi:type="dcterms:W3CDTF">2022-01-29T21:07:37Z</dcterms:modified>
</cp:coreProperties>
</file>