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471" r:id="rId5"/>
    <p:sldId id="474" r:id="rId6"/>
    <p:sldId id="475" r:id="rId7"/>
    <p:sldId id="476" r:id="rId8"/>
    <p:sldId id="473" r:id="rId9"/>
    <p:sldId id="477" r:id="rId10"/>
    <p:sldId id="478" r:id="rId11"/>
    <p:sldId id="43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LET VS VAR VS CONST SCOPE?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3043F68-1559-EF44-954C-D82239620170}"/>
              </a:ext>
            </a:extLst>
          </p:cNvPr>
          <p:cNvSpPr/>
          <p:nvPr/>
        </p:nvSpPr>
        <p:spPr>
          <a:xfrm>
            <a:off x="1129311" y="1912267"/>
            <a:ext cx="6096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is block / local scoped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is global scoped (not recommended))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block / local scoped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7667A-287D-9D43-899E-8D4C8594AE56}"/>
              </a:ext>
            </a:extLst>
          </p:cNvPr>
          <p:cNvSpPr/>
          <p:nvPr/>
        </p:nvSpPr>
        <p:spPr>
          <a:xfrm>
            <a:off x="8421511" y="3149598"/>
            <a:ext cx="3364089" cy="1882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0D3C7-562E-8F43-9F5B-C32914F23F8F}"/>
              </a:ext>
            </a:extLst>
          </p:cNvPr>
          <p:cNvSpPr/>
          <p:nvPr/>
        </p:nvSpPr>
        <p:spPr>
          <a:xfrm>
            <a:off x="8514052" y="1422948"/>
            <a:ext cx="217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GLOBAL SCOPE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6D9DE-A98B-9548-B711-A715BCF0A0EB}"/>
              </a:ext>
            </a:extLst>
          </p:cNvPr>
          <p:cNvSpPr/>
          <p:nvPr/>
        </p:nvSpPr>
        <p:spPr>
          <a:xfrm>
            <a:off x="8514052" y="3244334"/>
            <a:ext cx="19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LOCAL SCOPE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A2AAB-8FD5-DF49-B098-703DE04DD419}"/>
              </a:ext>
            </a:extLst>
          </p:cNvPr>
          <p:cNvSpPr/>
          <p:nvPr/>
        </p:nvSpPr>
        <p:spPr>
          <a:xfrm>
            <a:off x="8535497" y="3723093"/>
            <a:ext cx="158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name = “”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F4E6E-7964-E145-9F6A-89B9C17C1949}"/>
              </a:ext>
            </a:extLst>
          </p:cNvPr>
          <p:cNvSpPr/>
          <p:nvPr/>
        </p:nvSpPr>
        <p:spPr>
          <a:xfrm>
            <a:off x="8569068" y="42020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863AF-778B-634F-A7E9-3EC2EE9C6D53}"/>
              </a:ext>
            </a:extLst>
          </p:cNvPr>
          <p:cNvSpPr/>
          <p:nvPr/>
        </p:nvSpPr>
        <p:spPr>
          <a:xfrm>
            <a:off x="8514052" y="250005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AF607-BC7B-C144-811C-FBB9C88B6473}"/>
              </a:ext>
            </a:extLst>
          </p:cNvPr>
          <p:cNvSpPr/>
          <p:nvPr/>
        </p:nvSpPr>
        <p:spPr>
          <a:xfrm>
            <a:off x="8514052" y="525038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967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14444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39776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  <a:p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JS SCOPE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scope is the area in which variables are accessible. there are two types of scope: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all variables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only variables declared in the function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code. for example, if you declare a variable in the global scope, you can access it in local scope.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local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for example, if you declare a variable in the local scope, you can not access it outside the scope. </a:t>
            </a:r>
          </a:p>
        </p:txBody>
      </p:sp>
    </p:spTree>
    <p:extLst>
      <p:ext uri="{BB962C8B-B14F-4D97-AF65-F5344CB8AC3E}">
        <p14:creationId xmlns:p14="http://schemas.microsoft.com/office/powerpoint/2010/main" val="41372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JS SCOPE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scope is the area in which variables are accessible. there are two types of scope: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all variables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only variables declared in the function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code. for example, if you declare a variable in the global scope, you can access it in local scope.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local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for example, if you declare a variable in the local scope, you can not access it outside the scope.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ADAC3-8F92-AA40-AA00-E996D467C03E}"/>
              </a:ext>
            </a:extLst>
          </p:cNvPr>
          <p:cNvSpPr/>
          <p:nvPr/>
        </p:nvSpPr>
        <p:spPr>
          <a:xfrm>
            <a:off x="8421511" y="3183465"/>
            <a:ext cx="3364089" cy="1882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84A27-AEF9-224B-A694-836B78B8C812}"/>
              </a:ext>
            </a:extLst>
          </p:cNvPr>
          <p:cNvSpPr/>
          <p:nvPr/>
        </p:nvSpPr>
        <p:spPr>
          <a:xfrm>
            <a:off x="8310850" y="1422948"/>
            <a:ext cx="217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GLOBAL SCOPE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B8C6E-6A70-9742-B986-9599D3B92A2F}"/>
              </a:ext>
            </a:extLst>
          </p:cNvPr>
          <p:cNvSpPr/>
          <p:nvPr/>
        </p:nvSpPr>
        <p:spPr>
          <a:xfrm>
            <a:off x="8421511" y="3244334"/>
            <a:ext cx="19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LOCAL SCOPE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A79FB-3DB6-7A41-B36D-393D8B300FAD}"/>
              </a:ext>
            </a:extLst>
          </p:cNvPr>
          <p:cNvSpPr/>
          <p:nvPr/>
        </p:nvSpPr>
        <p:spPr>
          <a:xfrm>
            <a:off x="8421511" y="1958692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name = “”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001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JS SCOPE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scope is the area in which variables are accessible. there are two types of scope: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all variables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only variables declared in the function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code. for example, if you declare a variable in the global scope, you can access it in local scope.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local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for example, if you declare a variable in the local scope, you can not access it outside the scope.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ADAC3-8F92-AA40-AA00-E996D467C03E}"/>
              </a:ext>
            </a:extLst>
          </p:cNvPr>
          <p:cNvSpPr/>
          <p:nvPr/>
        </p:nvSpPr>
        <p:spPr>
          <a:xfrm>
            <a:off x="8421511" y="3183465"/>
            <a:ext cx="3364089" cy="1882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84A27-AEF9-224B-A694-836B78B8C812}"/>
              </a:ext>
            </a:extLst>
          </p:cNvPr>
          <p:cNvSpPr/>
          <p:nvPr/>
        </p:nvSpPr>
        <p:spPr>
          <a:xfrm>
            <a:off x="8514052" y="1422948"/>
            <a:ext cx="217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GLOBAL SCOPE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B8C6E-6A70-9742-B986-9599D3B92A2F}"/>
              </a:ext>
            </a:extLst>
          </p:cNvPr>
          <p:cNvSpPr/>
          <p:nvPr/>
        </p:nvSpPr>
        <p:spPr>
          <a:xfrm>
            <a:off x="8514052" y="3244334"/>
            <a:ext cx="19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LOCAL SCOPE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A79FB-3DB6-7A41-B36D-393D8B300FAD}"/>
              </a:ext>
            </a:extLst>
          </p:cNvPr>
          <p:cNvSpPr/>
          <p:nvPr/>
        </p:nvSpPr>
        <p:spPr>
          <a:xfrm>
            <a:off x="8514052" y="1958692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name = “”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C6131-3FC7-304A-A8D5-11AB22A689CF}"/>
              </a:ext>
            </a:extLst>
          </p:cNvPr>
          <p:cNvSpPr/>
          <p:nvPr/>
        </p:nvSpPr>
        <p:spPr>
          <a:xfrm>
            <a:off x="8514052" y="368704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457C4-A7BC-754D-9378-BCB09AD7038A}"/>
              </a:ext>
            </a:extLst>
          </p:cNvPr>
          <p:cNvSpPr/>
          <p:nvPr/>
        </p:nvSpPr>
        <p:spPr>
          <a:xfrm>
            <a:off x="8514052" y="250005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423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JS SCOPE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scope is the area in which variables are accessible. there are two types of scope: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all variables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scope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area in which only variables declared in the function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code. for example, if you declare a variable in the global scope, you can access it in local scope.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local scope is accessible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for example, if you declare a variable in the local scope, you can not access it outside the scope.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ADAC3-8F92-AA40-AA00-E996D467C03E}"/>
              </a:ext>
            </a:extLst>
          </p:cNvPr>
          <p:cNvSpPr/>
          <p:nvPr/>
        </p:nvSpPr>
        <p:spPr>
          <a:xfrm>
            <a:off x="8421511" y="3149598"/>
            <a:ext cx="3364089" cy="1882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84A27-AEF9-224B-A694-836B78B8C812}"/>
              </a:ext>
            </a:extLst>
          </p:cNvPr>
          <p:cNvSpPr/>
          <p:nvPr/>
        </p:nvSpPr>
        <p:spPr>
          <a:xfrm>
            <a:off x="8514052" y="1422948"/>
            <a:ext cx="217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GLOBAL SCOPE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B8C6E-6A70-9742-B986-9599D3B92A2F}"/>
              </a:ext>
            </a:extLst>
          </p:cNvPr>
          <p:cNvSpPr/>
          <p:nvPr/>
        </p:nvSpPr>
        <p:spPr>
          <a:xfrm>
            <a:off x="8514052" y="3244334"/>
            <a:ext cx="19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LOCAL SCOPE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A79FB-3DB6-7A41-B36D-393D8B300FAD}"/>
              </a:ext>
            </a:extLst>
          </p:cNvPr>
          <p:cNvSpPr/>
          <p:nvPr/>
        </p:nvSpPr>
        <p:spPr>
          <a:xfrm>
            <a:off x="8535497" y="3723093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name = “”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C6131-3FC7-304A-A8D5-11AB22A689CF}"/>
              </a:ext>
            </a:extLst>
          </p:cNvPr>
          <p:cNvSpPr/>
          <p:nvPr/>
        </p:nvSpPr>
        <p:spPr>
          <a:xfrm>
            <a:off x="8569068" y="42020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457C4-A7BC-754D-9378-BCB09AD7038A}"/>
              </a:ext>
            </a:extLst>
          </p:cNvPr>
          <p:cNvSpPr/>
          <p:nvPr/>
        </p:nvSpPr>
        <p:spPr>
          <a:xfrm>
            <a:off x="8514052" y="250005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DE505B5-2389-CF4D-B73D-27BF90823EDC}"/>
              </a:ext>
            </a:extLst>
          </p:cNvPr>
          <p:cNvSpPr/>
          <p:nvPr/>
        </p:nvSpPr>
        <p:spPr>
          <a:xfrm>
            <a:off x="9308237" y="2527679"/>
            <a:ext cx="304799" cy="3140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3C07A-644A-FA42-AA71-E96B8A5152E1}"/>
              </a:ext>
            </a:extLst>
          </p:cNvPr>
          <p:cNvSpPr/>
          <p:nvPr/>
        </p:nvSpPr>
        <p:spPr>
          <a:xfrm>
            <a:off x="8514052" y="525038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3B337301-E476-8147-AD17-02D99D3F2C83}"/>
              </a:ext>
            </a:extLst>
          </p:cNvPr>
          <p:cNvSpPr/>
          <p:nvPr/>
        </p:nvSpPr>
        <p:spPr>
          <a:xfrm>
            <a:off x="9308237" y="5278012"/>
            <a:ext cx="304799" cy="3140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48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LET VS VAR VS CONST SCOPE?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3043F68-1559-EF44-954C-D82239620170}"/>
              </a:ext>
            </a:extLst>
          </p:cNvPr>
          <p:cNvSpPr/>
          <p:nvPr/>
        </p:nvSpPr>
        <p:spPr>
          <a:xfrm>
            <a:off x="1129311" y="1912267"/>
            <a:ext cx="6096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is block / local scoped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is global scoped (not recommended))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block / local scoped</a:t>
            </a:r>
          </a:p>
        </p:txBody>
      </p:sp>
    </p:spTree>
    <p:extLst>
      <p:ext uri="{BB962C8B-B14F-4D97-AF65-F5344CB8AC3E}">
        <p14:creationId xmlns:p14="http://schemas.microsoft.com/office/powerpoint/2010/main" val="314052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LET VS VAR VS CONST SCOPE?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3043F68-1559-EF44-954C-D82239620170}"/>
              </a:ext>
            </a:extLst>
          </p:cNvPr>
          <p:cNvSpPr/>
          <p:nvPr/>
        </p:nvSpPr>
        <p:spPr>
          <a:xfrm>
            <a:off x="1129311" y="1912267"/>
            <a:ext cx="6096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is block / local scoped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 is global scoped (not recommended))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block / local scoped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7667A-287D-9D43-899E-8D4C8594AE56}"/>
              </a:ext>
            </a:extLst>
          </p:cNvPr>
          <p:cNvSpPr/>
          <p:nvPr/>
        </p:nvSpPr>
        <p:spPr>
          <a:xfrm>
            <a:off x="8421511" y="3149598"/>
            <a:ext cx="3364089" cy="1882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0D3C7-562E-8F43-9F5B-C32914F23F8F}"/>
              </a:ext>
            </a:extLst>
          </p:cNvPr>
          <p:cNvSpPr/>
          <p:nvPr/>
        </p:nvSpPr>
        <p:spPr>
          <a:xfrm>
            <a:off x="8514052" y="1422948"/>
            <a:ext cx="217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GLOBAL SCOPE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6D9DE-A98B-9548-B711-A715BCF0A0EB}"/>
              </a:ext>
            </a:extLst>
          </p:cNvPr>
          <p:cNvSpPr/>
          <p:nvPr/>
        </p:nvSpPr>
        <p:spPr>
          <a:xfrm>
            <a:off x="8514052" y="3244334"/>
            <a:ext cx="1988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LOCAL SCOPE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A2AAB-8FD5-DF49-B098-703DE04DD419}"/>
              </a:ext>
            </a:extLst>
          </p:cNvPr>
          <p:cNvSpPr/>
          <p:nvPr/>
        </p:nvSpPr>
        <p:spPr>
          <a:xfrm>
            <a:off x="8535497" y="3723093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name = “”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F4E6E-7964-E145-9F6A-89B9C17C1949}"/>
              </a:ext>
            </a:extLst>
          </p:cNvPr>
          <p:cNvSpPr/>
          <p:nvPr/>
        </p:nvSpPr>
        <p:spPr>
          <a:xfrm>
            <a:off x="8569068" y="42020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863AF-778B-634F-A7E9-3EC2EE9C6D53}"/>
              </a:ext>
            </a:extLst>
          </p:cNvPr>
          <p:cNvSpPr/>
          <p:nvPr/>
        </p:nvSpPr>
        <p:spPr>
          <a:xfrm>
            <a:off x="8514052" y="250005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EF44BB77-CC1E-9F4B-8A2E-8D1E1900BF73}"/>
              </a:ext>
            </a:extLst>
          </p:cNvPr>
          <p:cNvSpPr/>
          <p:nvPr/>
        </p:nvSpPr>
        <p:spPr>
          <a:xfrm>
            <a:off x="9308237" y="2527679"/>
            <a:ext cx="304799" cy="3140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AF607-BC7B-C144-811C-FBB9C88B6473}"/>
              </a:ext>
            </a:extLst>
          </p:cNvPr>
          <p:cNvSpPr/>
          <p:nvPr/>
        </p:nvSpPr>
        <p:spPr>
          <a:xfrm>
            <a:off x="8514052" y="525038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PK" dirty="0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B5486B87-1A6D-6A4A-A67B-3B6C6C6E385C}"/>
              </a:ext>
            </a:extLst>
          </p:cNvPr>
          <p:cNvSpPr/>
          <p:nvPr/>
        </p:nvSpPr>
        <p:spPr>
          <a:xfrm>
            <a:off x="9308237" y="5278012"/>
            <a:ext cx="304799" cy="3140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067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2778</TotalTime>
  <Words>731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228</cp:revision>
  <dcterms:created xsi:type="dcterms:W3CDTF">2021-04-04T11:32:19Z</dcterms:created>
  <dcterms:modified xsi:type="dcterms:W3CDTF">2022-01-30T12:25:14Z</dcterms:modified>
</cp:coreProperties>
</file>