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477" r:id="rId5"/>
    <p:sldId id="502" r:id="rId6"/>
    <p:sldId id="503" r:id="rId7"/>
    <p:sldId id="506" r:id="rId8"/>
    <p:sldId id="507" r:id="rId9"/>
    <p:sldId id="504" r:id="rId10"/>
    <p:sldId id="476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3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LENGTH PROPERTY?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returns the length of a string for example: "Hello World" and you want to get the length of the string, you would use length and it would return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BCDBA-FD84-BF42-A6EF-4C33AF9C1261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9AE07-CB32-5740-A817-96081028DB3C}"/>
              </a:ext>
            </a:extLst>
          </p:cNvPr>
          <p:cNvSpPr/>
          <p:nvPr/>
        </p:nvSpPr>
        <p:spPr>
          <a:xfrm>
            <a:off x="947680" y="4393317"/>
            <a:ext cx="7044854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 11</a:t>
            </a:r>
          </a:p>
        </p:txBody>
      </p:sp>
    </p:spTree>
    <p:extLst>
      <p:ext uri="{BB962C8B-B14F-4D97-AF65-F5344CB8AC3E}">
        <p14:creationId xmlns:p14="http://schemas.microsoft.com/office/powerpoint/2010/main" val="27548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TOLOWERCASE()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changes all the characters in a string to lower case for example: "Hello World" becomes "hello world"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 hello world</a:t>
            </a:r>
          </a:p>
        </p:txBody>
      </p:sp>
    </p:spTree>
    <p:extLst>
      <p:ext uri="{BB962C8B-B14F-4D97-AF65-F5344CB8AC3E}">
        <p14:creationId xmlns:p14="http://schemas.microsoft.com/office/powerpoint/2010/main" val="228259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TOUPPERCASE()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changes all the characters in a string to upper case for example: "Hello World" becomes "HELLO WORLD"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 HELLO WORLD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5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CHARAT()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returns the character at a specific index for example: "Hello World" and you want to get the character at index 2, you would use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(2) and it would return "l"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 l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0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CHARCODEAT()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returns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value of the character at a specific index for example: "Hello World" and you want to get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value of the character at index 2, you would use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charCodeAt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(2) and it would return 108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charCodeAt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108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CONCAT()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join two strings together for example: "Hello" and "World" becomes "HelloWorld"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Hell World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5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INDEXOF()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returns the index of the first occurrence of a specified value for example: "Hello World" and you want to find the index of the first occurrence of the letter "o", you would use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("o") and it would return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(“o”)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4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LASTINDEXOF()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returns the index of the last occurrence of a specified value for example: "Hello World" and you want to find the index of the last occurrence of the letter "o", you would use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("o") and it would return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DFF6D-E25D-464F-A9BF-FBCA73BE4E2B}"/>
              </a:ext>
            </a:extLst>
          </p:cNvPr>
          <p:cNvSpPr txBox="1"/>
          <p:nvPr/>
        </p:nvSpPr>
        <p:spPr>
          <a:xfrm>
            <a:off x="947680" y="3590943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822B-F3AE-2044-80F8-329FE6D000F3}"/>
              </a:ext>
            </a:extLst>
          </p:cNvPr>
          <p:cNvSpPr/>
          <p:nvPr/>
        </p:nvSpPr>
        <p:spPr>
          <a:xfrm>
            <a:off x="947680" y="4393317"/>
            <a:ext cx="7044854" cy="211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(“o”)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7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1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14444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66230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  <a:p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STRING METHODS</a:t>
            </a:r>
            <a:endParaRPr lang="en-US" sz="28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1014"/>
              </p:ext>
            </p:extLst>
          </p:nvPr>
        </p:nvGraphicFramePr>
        <p:xfrm>
          <a:off x="1275343" y="1615639"/>
          <a:ext cx="9641313" cy="4710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8 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replace() 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 </a:t>
                      </a:r>
                      <a:r>
                        <a:rPr lang="en-GB" sz="14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padEnd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toLowerCase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slice()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includes()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toUpperCase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substring() 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trim() 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charAt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GB" sz="14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substr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charCodeAt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split()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indexOf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en-GB" sz="14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toString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en-GB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lastIndexOf</a:t>
                      </a: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padStart</a:t>
                      </a:r>
                      <a:r>
                        <a:rPr lang="en-GB" sz="14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ARE STRING METHODS?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7044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string methods are functions that are used to manipulate strings. for example, 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a string method that changes all the characters in a string to lower case. so there are many string methods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131998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INDEX IN JAVASCRIPT?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8783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index is a number that represents the position of a character in a string.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starts at 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want to get the character at index 2, so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you would use str[2] and it would return "l"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there are many other methods that can be used to get the character at a specific index.</a:t>
            </a:r>
          </a:p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INDEX IN JAVASCRIPT?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8783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index is a number that represents the position of a character in a string.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starts at 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want to get the character at index 2, so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you would use str[2] and it would return "l"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there are many other methods that can be used to get the character at a specific index.</a:t>
            </a:r>
          </a:p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8D31B3-2077-DF4B-B752-19A8D2AC701D}"/>
              </a:ext>
            </a:extLst>
          </p:cNvPr>
          <p:cNvGraphicFramePr>
            <a:graphicFrameLocks noGrp="1"/>
          </p:cNvGraphicFramePr>
          <p:nvPr/>
        </p:nvGraphicFramePr>
        <p:xfrm>
          <a:off x="1176216" y="4816591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43783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257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284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6330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728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8551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051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8308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8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378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689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0DAD67D-6BF1-9446-961D-5E243794CFB8}"/>
              </a:ext>
            </a:extLst>
          </p:cNvPr>
          <p:cNvGraphicFramePr>
            <a:graphicFrameLocks noGrp="1"/>
          </p:cNvGraphicFramePr>
          <p:nvPr/>
        </p:nvGraphicFramePr>
        <p:xfrm>
          <a:off x="1176216" y="5285514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43783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257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284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6330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728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8551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051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8308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8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378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INDEX IN JAVASCRIPT?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8783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index is a number that represents the position of a character in a string.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starts at 0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want to get the character at index 2, so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you would use str[2] and it would return "l"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and there are many other methods that can be used to get the character at a specific index.</a:t>
            </a:r>
          </a:p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8D31B3-2077-DF4B-B752-19A8D2AC7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61934"/>
              </p:ext>
            </p:extLst>
          </p:nvPr>
        </p:nvGraphicFramePr>
        <p:xfrm>
          <a:off x="1176216" y="4816591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43783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257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284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6330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728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8551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051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8308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8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378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solidFill>
                            <a:schemeClr val="accent3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689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0DAD67D-6BF1-9446-961D-5E243794C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37591"/>
              </p:ext>
            </p:extLst>
          </p:nvPr>
        </p:nvGraphicFramePr>
        <p:xfrm>
          <a:off x="1176216" y="5285514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43783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257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2840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6330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17284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8551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0514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83083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86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378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solidFill>
                            <a:schemeClr val="accent3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6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2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ACCESSING CHARACTERS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80" y="1954269"/>
            <a:ext cx="5475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Accessing Characters is the process of getting a character from a string. For example, if you have a string "Hello World" and you want to get the character at index 2, you would use str[2]. it will return "l".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BCDBA-FD84-BF42-A6EF-4C33AF9C1261}"/>
              </a:ext>
            </a:extLst>
          </p:cNvPr>
          <p:cNvSpPr txBox="1"/>
          <p:nvPr/>
        </p:nvSpPr>
        <p:spPr>
          <a:xfrm>
            <a:off x="7235591" y="1954269"/>
            <a:ext cx="21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9AE07-CB32-5740-A817-96081028DB3C}"/>
              </a:ext>
            </a:extLst>
          </p:cNvPr>
          <p:cNvSpPr/>
          <p:nvPr/>
        </p:nvSpPr>
        <p:spPr>
          <a:xfrm>
            <a:off x="7235591" y="2756643"/>
            <a:ext cx="4322425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text = “Hello World”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text[2] )</a:t>
            </a: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  &gt;  l</a:t>
            </a:r>
          </a:p>
        </p:txBody>
      </p:sp>
    </p:spTree>
    <p:extLst>
      <p:ext uri="{BB962C8B-B14F-4D97-AF65-F5344CB8AC3E}">
        <p14:creationId xmlns:p14="http://schemas.microsoft.com/office/powerpoint/2010/main" val="2176046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2942</TotalTime>
  <Words>1021</Words>
  <Application>Microsoft Macintosh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232</cp:revision>
  <dcterms:created xsi:type="dcterms:W3CDTF">2021-04-04T11:32:19Z</dcterms:created>
  <dcterms:modified xsi:type="dcterms:W3CDTF">2022-01-31T14:06:56Z</dcterms:modified>
</cp:coreProperties>
</file>