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94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D7F686-804C-4625-9C3B-51084C816BE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A84A-7D93-41FF-9D00-21672F84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4ACF0-DD50-49E7-B05C-701DD4FE476F}"/>
              </a:ext>
            </a:extLst>
          </p:cNvPr>
          <p:cNvSpPr txBox="1"/>
          <p:nvPr/>
        </p:nvSpPr>
        <p:spPr>
          <a:xfrm>
            <a:off x="916790" y="829534"/>
            <a:ext cx="92330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</a:rPr>
              <a:t>WELCOME TO THE CREATION OF GUI CALCULATOR  </a:t>
            </a:r>
          </a:p>
          <a:p>
            <a:pPr algn="just"/>
            <a:endParaRPr lang="en-US" sz="4000" dirty="0">
              <a:highlight>
                <a:srgbClr val="808080"/>
              </a:highlight>
            </a:endParaRPr>
          </a:p>
          <a:p>
            <a:pPr algn="just"/>
            <a:r>
              <a:rPr lang="en-US" sz="2400" dirty="0">
                <a:highlight>
                  <a:srgbClr val="808080"/>
                </a:highlight>
              </a:rPr>
              <a:t>WE WILL STUDY HOW TO PROGRAM A GUI  CALCULATOR STEP BY STEPS USING PYTHON IN VS CODE.</a:t>
            </a:r>
          </a:p>
          <a:p>
            <a:pPr algn="just"/>
            <a:endParaRPr lang="en-US" sz="2400" dirty="0">
              <a:highlight>
                <a:srgbClr val="808080"/>
              </a:highlight>
            </a:endParaRPr>
          </a:p>
          <a:p>
            <a:pPr algn="just"/>
            <a:endParaRPr lang="en-US" sz="2400" dirty="0">
              <a:highlight>
                <a:srgbClr val="808080"/>
              </a:highlight>
            </a:endParaRPr>
          </a:p>
          <a:p>
            <a:pPr algn="just"/>
            <a:endParaRPr lang="en-US" sz="2400" dirty="0">
              <a:highlight>
                <a:srgbClr val="808080"/>
              </a:highlight>
            </a:endParaRPr>
          </a:p>
          <a:p>
            <a:pPr algn="just"/>
            <a:endParaRPr lang="en-US" sz="2400" dirty="0">
              <a:highlight>
                <a:srgbClr val="808080"/>
              </a:highlight>
            </a:endParaRPr>
          </a:p>
          <a:p>
            <a:pPr algn="just"/>
            <a:r>
              <a:rPr lang="en-US" sz="2400" dirty="0">
                <a:highlight>
                  <a:srgbClr val="808080"/>
                </a:highlight>
              </a:rPr>
              <a:t>												          presented by:	</a:t>
            </a:r>
          </a:p>
          <a:p>
            <a:pPr algn="just"/>
            <a:r>
              <a:rPr lang="en-US" sz="2400" dirty="0">
                <a:highlight>
                  <a:srgbClr val="808080"/>
                </a:highlight>
              </a:rPr>
              <a:t>												</a:t>
            </a:r>
            <a:r>
              <a:rPr lang="en-US" sz="2400">
                <a:highlight>
                  <a:srgbClr val="808080"/>
                </a:highlight>
              </a:rPr>
              <a:t>	</a:t>
            </a:r>
            <a:r>
              <a:rPr lang="en-US" sz="2800">
                <a:highlight>
                  <a:srgbClr val="808080"/>
                </a:highlight>
              </a:rPr>
              <a:t>Safdarulhaq</a:t>
            </a:r>
            <a:r>
              <a:rPr lang="en-US" sz="2800" dirty="0">
                <a:highlight>
                  <a:srgbClr val="808080"/>
                </a:highlight>
              </a:rPr>
              <a:t> </a:t>
            </a:r>
            <a:r>
              <a:rPr lang="en-US" sz="2800" dirty="0" err="1">
                <a:highlight>
                  <a:srgbClr val="808080"/>
                </a:highlight>
              </a:rPr>
              <a:t>kp</a:t>
            </a:r>
            <a:endParaRPr lang="en-US" sz="24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158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21A58D-712E-4CEE-947B-88C0E6A4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28281"/>
            <a:ext cx="9299100" cy="536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+mj-lt"/>
              </a:rPr>
              <a:t>Placing Buttons in Grid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for (text, row, col) in buttons: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btn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=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tk.Button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(root, text=text, font=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button_font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bg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="#e0e0e0",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="#000000", 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                command=lambda value=text: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append_to_display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(value))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btn.grid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(row=row, column=col,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padx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=5,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pady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=5, sticky="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nsew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")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all_buttons.append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btn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Explanation: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Loops through </a:t>
            </a:r>
            <a:r>
              <a:rPr lang="en-US" b="1" dirty="0"/>
              <a:t>buttons list</a:t>
            </a:r>
            <a:endParaRPr lang="en-US" b="1" dirty="0">
              <a:latin typeface="+mj-lt"/>
            </a:endParaRP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Creates </a:t>
            </a:r>
            <a:r>
              <a:rPr lang="en-US" b="1" dirty="0" err="1"/>
              <a:t>Tkinter</a:t>
            </a:r>
            <a:r>
              <a:rPr lang="en-US" b="1" dirty="0"/>
              <a:t> buttons</a:t>
            </a:r>
            <a:r>
              <a:rPr lang="en-US" dirty="0"/>
              <a:t> dynamically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Uses grid layout</a:t>
            </a:r>
          </a:p>
          <a:p>
            <a:pPr marL="0" marR="0" lvl="0" indent="0" algn="l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40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236FD-FAE2-4CD0-A653-D302CBB9FC35}"/>
              </a:ext>
            </a:extLst>
          </p:cNvPr>
          <p:cNvSpPr txBox="1"/>
          <p:nvPr/>
        </p:nvSpPr>
        <p:spPr>
          <a:xfrm>
            <a:off x="609600" y="4096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FFFF00"/>
                </a:highlight>
              </a:rPr>
              <a:t>Making Grid Responsive</a:t>
            </a:r>
          </a:p>
          <a:p>
            <a:endParaRPr lang="en-US" sz="24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range(6):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err="1"/>
              <a:t>root.grid_rowconfigure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weight=1)</a:t>
            </a:r>
          </a:p>
          <a:p>
            <a:pPr>
              <a:lnSpc>
                <a:spcPct val="150000"/>
              </a:lnSpc>
            </a:pPr>
            <a:r>
              <a:rPr lang="en-US" dirty="0"/>
              <a:t>for j in range(4):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err="1"/>
              <a:t>root.grid_columnconfigure</a:t>
            </a:r>
            <a:r>
              <a:rPr lang="en-US" dirty="0"/>
              <a:t>(j, weight=1)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dirty="0" err="1"/>
              <a:t>Explanatioin</a:t>
            </a:r>
            <a:r>
              <a:rPr lang="en-US" sz="2400" b="1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Ensures buttons expand when resizing the window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861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8B077-74A0-438B-9B79-DCFB226C8EDF}"/>
              </a:ext>
            </a:extLst>
          </p:cNvPr>
          <p:cNvSpPr txBox="1"/>
          <p:nvPr/>
        </p:nvSpPr>
        <p:spPr>
          <a:xfrm>
            <a:off x="416560" y="51129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FFFF00"/>
                </a:highlight>
              </a:rPr>
              <a:t>Running the Application</a:t>
            </a:r>
          </a:p>
          <a:p>
            <a:endParaRPr lang="en-US" dirty="0"/>
          </a:p>
          <a:p>
            <a:r>
              <a:rPr lang="en-US" dirty="0" err="1"/>
              <a:t>root.mainloop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Explanation: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root.mainloop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starts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event loop.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Keeps the calculator running.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35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6A91E-C075-43E1-A4D2-CCDC1138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4" y="268959"/>
            <a:ext cx="3580836" cy="4714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F826D-316D-4C28-BAE5-7830E375C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268959"/>
            <a:ext cx="4429760" cy="4754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FF9AA-ABCB-4CDC-9BBB-4B685E54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6" y="268959"/>
            <a:ext cx="4069644" cy="4754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6DA327-F194-4981-9A68-0C52AD7882FC}"/>
              </a:ext>
            </a:extLst>
          </p:cNvPr>
          <p:cNvSpPr/>
          <p:nvPr/>
        </p:nvSpPr>
        <p:spPr>
          <a:xfrm>
            <a:off x="508000" y="5224872"/>
            <a:ext cx="1824284" cy="505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EEF82-415A-48E8-A481-11AF75DCD49F}"/>
              </a:ext>
            </a:extLst>
          </p:cNvPr>
          <p:cNvSpPr/>
          <p:nvPr/>
        </p:nvSpPr>
        <p:spPr>
          <a:xfrm>
            <a:off x="4374444" y="5190156"/>
            <a:ext cx="2056836" cy="57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B5A38-C14F-45F9-A998-9659BD0822FA}"/>
              </a:ext>
            </a:extLst>
          </p:cNvPr>
          <p:cNvSpPr/>
          <p:nvPr/>
        </p:nvSpPr>
        <p:spPr>
          <a:xfrm>
            <a:off x="8473440" y="5224872"/>
            <a:ext cx="2280356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view</a:t>
            </a:r>
          </a:p>
        </p:txBody>
      </p:sp>
    </p:spTree>
    <p:extLst>
      <p:ext uri="{BB962C8B-B14F-4D97-AF65-F5344CB8AC3E}">
        <p14:creationId xmlns:p14="http://schemas.microsoft.com/office/powerpoint/2010/main" val="35386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5B962D-3269-4B46-9314-CFF01EAE3F7B}"/>
              </a:ext>
            </a:extLst>
          </p:cNvPr>
          <p:cNvSpPr/>
          <p:nvPr/>
        </p:nvSpPr>
        <p:spPr>
          <a:xfrm>
            <a:off x="2824480" y="355600"/>
            <a:ext cx="4805680" cy="160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highlight>
                  <a:srgbClr val="0000FF"/>
                </a:highlight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A8F99-365A-4A20-9B2A-8C522EBBA42E}"/>
              </a:ext>
            </a:extLst>
          </p:cNvPr>
          <p:cNvSpPr txBox="1"/>
          <p:nvPr/>
        </p:nvSpPr>
        <p:spPr>
          <a:xfrm>
            <a:off x="675105" y="2792095"/>
            <a:ext cx="14092990" cy="170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Tkinter</a:t>
            </a:r>
            <a:r>
              <a:rPr lang="en-US" dirty="0"/>
              <a:t> makes GUI development easy.</a:t>
            </a:r>
            <a:br>
              <a:rPr lang="en-US" dirty="0"/>
            </a:br>
            <a:r>
              <a:rPr lang="en-US" dirty="0"/>
              <a:t> We created a </a:t>
            </a:r>
            <a:r>
              <a:rPr lang="en-US" b="1" dirty="0"/>
              <a:t>functional calculator.</a:t>
            </a:r>
            <a:br>
              <a:rPr lang="en-US" dirty="0"/>
            </a:br>
            <a:r>
              <a:rPr lang="en-US" dirty="0"/>
              <a:t> Implemented </a:t>
            </a:r>
            <a:r>
              <a:rPr lang="en-US" b="1" dirty="0"/>
              <a:t>ON/OFF, backspace, and arithmetic operations.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 Slide Visual:</a:t>
            </a:r>
            <a:r>
              <a:rPr lang="en-US" dirty="0"/>
              <a:t> Show final calculator with example calculation.</a:t>
            </a:r>
          </a:p>
        </p:txBody>
      </p:sp>
    </p:spTree>
    <p:extLst>
      <p:ext uri="{BB962C8B-B14F-4D97-AF65-F5344CB8AC3E}">
        <p14:creationId xmlns:p14="http://schemas.microsoft.com/office/powerpoint/2010/main" val="393583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09D308-772C-4C14-8AB7-A762583BEACC}"/>
              </a:ext>
            </a:extLst>
          </p:cNvPr>
          <p:cNvSpPr/>
          <p:nvPr/>
        </p:nvSpPr>
        <p:spPr>
          <a:xfrm>
            <a:off x="3708400" y="1239520"/>
            <a:ext cx="4714240" cy="4348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33943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32FB-5080-4B3C-A6A3-8FF11E1D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439838"/>
            <a:ext cx="10515600" cy="1598091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The things you must ensure: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10F-988B-4D90-AD27-34C8D082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</a:t>
            </a:r>
            <a:r>
              <a:rPr lang="en-US" dirty="0" err="1"/>
              <a:t>gui</a:t>
            </a:r>
            <a:r>
              <a:rPr lang="en-US" dirty="0"/>
              <a:t> calculator by many programming  languages, here we are </a:t>
            </a:r>
            <a:r>
              <a:rPr lang="en-US" dirty="0" err="1"/>
              <a:t>gonna</a:t>
            </a:r>
            <a:r>
              <a:rPr lang="en-US" dirty="0"/>
              <a:t> to study using python.</a:t>
            </a:r>
          </a:p>
          <a:p>
            <a:pPr marL="0" indent="0">
              <a:buNone/>
            </a:pPr>
            <a:r>
              <a:rPr lang="en-US" dirty="0"/>
              <a:t>The first step:</a:t>
            </a:r>
          </a:p>
          <a:p>
            <a:pPr marL="0" indent="0">
              <a:buNone/>
            </a:pPr>
            <a:r>
              <a:rPr lang="en-US" dirty="0"/>
              <a:t>Installing python from its website for free.</a:t>
            </a:r>
          </a:p>
          <a:p>
            <a:pPr marL="0" indent="0">
              <a:buNone/>
            </a:pPr>
            <a:r>
              <a:rPr lang="en-US" dirty="0"/>
              <a:t>Then you have to install “visual studio code”, its famous in its abbreviation “VS CODE”.</a:t>
            </a:r>
          </a:p>
        </p:txBody>
      </p:sp>
    </p:spTree>
    <p:extLst>
      <p:ext uri="{BB962C8B-B14F-4D97-AF65-F5344CB8AC3E}">
        <p14:creationId xmlns:p14="http://schemas.microsoft.com/office/powerpoint/2010/main" val="925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1CC-698B-4F60-8C92-4BBE3A7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85153"/>
            <a:ext cx="9404723" cy="140053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FFFF00"/>
                </a:highlight>
              </a:rPr>
              <a:t>What is the GUI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806C-CCCB-404F-8460-11D46921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GUI (Graphical User Interface) Calculator</a:t>
            </a:r>
            <a:r>
              <a:rPr lang="en-US" dirty="0"/>
              <a:t> is a digital calculator that provides a </a:t>
            </a:r>
            <a:r>
              <a:rPr lang="en-US" b="1" dirty="0"/>
              <a:t>visual interface</a:t>
            </a:r>
            <a:r>
              <a:rPr lang="en-US" dirty="0"/>
              <a:t> for users to perform mathematical operations using buttons and a display screen, instead of typing commands in a text-based interface. It is typically built using GUI frameworks like </a:t>
            </a:r>
            <a:r>
              <a:rPr lang="en-US" b="1" dirty="0" err="1"/>
              <a:t>Tkinter</a:t>
            </a:r>
            <a:r>
              <a:rPr lang="en-US" b="1" dirty="0"/>
              <a:t> (Python), </a:t>
            </a:r>
            <a:r>
              <a:rPr lang="en-US" b="1" dirty="0" err="1"/>
              <a:t>PyQt</a:t>
            </a:r>
            <a:r>
              <a:rPr lang="en-US" b="1" dirty="0"/>
              <a:t>, </a:t>
            </a:r>
            <a:r>
              <a:rPr lang="en-US" b="1" dirty="0" err="1"/>
              <a:t>Kivy</a:t>
            </a:r>
            <a:r>
              <a:rPr lang="en-US" b="1" dirty="0"/>
              <a:t>, Java Swing, or C# Windows Forms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B209-4824-44A3-91C3-B826A896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036321"/>
            <a:ext cx="10561320" cy="3942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can create </a:t>
            </a:r>
            <a:r>
              <a:rPr lang="en-US" dirty="0" err="1"/>
              <a:t>gui</a:t>
            </a:r>
            <a:r>
              <a:rPr lang="en-US" dirty="0"/>
              <a:t> calculator as a simple calculator or Scientific calculator.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Here, I made simple calculator using </a:t>
            </a:r>
            <a:r>
              <a:rPr lang="en-US" dirty="0" err="1"/>
              <a:t>tkinter</a:t>
            </a:r>
            <a:r>
              <a:rPr lang="en-US" dirty="0"/>
              <a:t> library of python in Visual Studio Code.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is the best and simple way to create </a:t>
            </a:r>
            <a:r>
              <a:rPr lang="en-US" dirty="0" err="1"/>
              <a:t>Gui</a:t>
            </a:r>
            <a:r>
              <a:rPr lang="en-US" dirty="0"/>
              <a:t> calculator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Let’s , move ahead to study , how to create </a:t>
            </a:r>
            <a:r>
              <a:rPr lang="en-US" dirty="0" err="1"/>
              <a:t>Gui</a:t>
            </a:r>
            <a:r>
              <a:rPr lang="en-US" dirty="0"/>
              <a:t> calculator.</a:t>
            </a:r>
          </a:p>
        </p:txBody>
      </p:sp>
    </p:spTree>
    <p:extLst>
      <p:ext uri="{BB962C8B-B14F-4D97-AF65-F5344CB8AC3E}">
        <p14:creationId xmlns:p14="http://schemas.microsoft.com/office/powerpoint/2010/main" val="420298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1F-F996-4557-B32B-E4233637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66043"/>
            <a:ext cx="11216640" cy="571091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300" b="1" dirty="0">
                <a:solidFill>
                  <a:schemeClr val="bg1"/>
                </a:solidFill>
                <a:highlight>
                  <a:srgbClr val="FFFF00"/>
                </a:highlight>
              </a:rPr>
              <a:t>Setting Up the Main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import </a:t>
            </a:r>
            <a:r>
              <a:rPr lang="en-US" sz="2000" dirty="0" err="1"/>
              <a:t>tkinter</a:t>
            </a:r>
            <a:r>
              <a:rPr lang="en-US" sz="2000" dirty="0"/>
              <a:t> as </a:t>
            </a:r>
            <a:r>
              <a:rPr lang="en-US" sz="2000" dirty="0" err="1"/>
              <a:t>tk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from </a:t>
            </a:r>
            <a:r>
              <a:rPr lang="en-US" sz="2000" dirty="0" err="1"/>
              <a:t>tkinter</a:t>
            </a:r>
            <a:r>
              <a:rPr lang="en-US" sz="2000" dirty="0"/>
              <a:t> import font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root = </a:t>
            </a:r>
            <a:r>
              <a:rPr lang="en-US" sz="2000" dirty="0" err="1"/>
              <a:t>tk.Tk</a:t>
            </a:r>
            <a:r>
              <a:rPr lang="en-US" sz="2000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root.title</a:t>
            </a:r>
            <a:r>
              <a:rPr lang="en-US" sz="2000" dirty="0"/>
              <a:t>("Built By Safdar")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root.geometry</a:t>
            </a:r>
            <a:r>
              <a:rPr lang="en-US" sz="2000" dirty="0"/>
              <a:t>("300x450")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root.configure</a:t>
            </a:r>
            <a:r>
              <a:rPr lang="en-US" sz="2000" dirty="0"/>
              <a:t>(</a:t>
            </a:r>
            <a:r>
              <a:rPr lang="en-US" sz="2000" dirty="0" err="1"/>
              <a:t>bg</a:t>
            </a:r>
            <a:r>
              <a:rPr lang="en-US" sz="2000" dirty="0"/>
              <a:t>="black")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Explanation: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Import </a:t>
            </a:r>
            <a:r>
              <a:rPr lang="en-US" sz="2000" dirty="0" err="1">
                <a:cs typeface="Arial" panose="020B0604020202020204" pitchFamily="34" charset="0"/>
              </a:rPr>
              <a:t>Tkinter</a:t>
            </a:r>
            <a:br>
              <a:rPr lang="en-US" sz="2000" dirty="0">
                <a:cs typeface="Arial" panose="020B0604020202020204" pitchFamily="34" charset="0"/>
              </a:rPr>
            </a:br>
            <a:r>
              <a:rPr lang="en-US" sz="2000" dirty="0">
                <a:cs typeface="Arial" panose="020B0604020202020204" pitchFamily="34" charset="0"/>
              </a:rPr>
              <a:t>Create a main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Set title, size, and background color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Slide Visual: Screenshot of a blank </a:t>
            </a:r>
            <a:r>
              <a:rPr lang="en-US" sz="2000" dirty="0" err="1">
                <a:cs typeface="Arial" panose="020B0604020202020204" pitchFamily="34" charset="0"/>
              </a:rPr>
              <a:t>Tkinter</a:t>
            </a:r>
            <a:r>
              <a:rPr lang="en-US" sz="2000" dirty="0">
                <a:cs typeface="Arial" panose="020B0604020202020204" pitchFamily="34" charset="0"/>
              </a:rPr>
              <a:t> window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1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1DE09-127F-4CBB-B710-C28A6B815C9C}"/>
              </a:ext>
            </a:extLst>
          </p:cNvPr>
          <p:cNvSpPr txBox="1"/>
          <p:nvPr/>
        </p:nvSpPr>
        <p:spPr>
          <a:xfrm>
            <a:off x="717630" y="504578"/>
            <a:ext cx="9711160" cy="649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Creating the Display Screen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def </a:t>
            </a:r>
            <a:r>
              <a:rPr lang="en-US" dirty="0" err="1">
                <a:latin typeface="+mj-lt"/>
              </a:rPr>
              <a:t>append_to_display</a:t>
            </a:r>
            <a:r>
              <a:rPr lang="en-US" dirty="0">
                <a:latin typeface="+mj-lt"/>
              </a:rPr>
              <a:t>(symbol):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current = </a:t>
            </a:r>
            <a:r>
              <a:rPr lang="en-US" dirty="0" err="1">
                <a:latin typeface="+mj-lt"/>
              </a:rPr>
              <a:t>display.get</a:t>
            </a:r>
            <a:r>
              <a:rPr lang="en-US" dirty="0"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display.delete</a:t>
            </a:r>
            <a:r>
              <a:rPr lang="en-US" dirty="0">
                <a:latin typeface="+mj-lt"/>
              </a:rPr>
              <a:t>(0, </a:t>
            </a:r>
            <a:r>
              <a:rPr lang="en-US" dirty="0" err="1">
                <a:latin typeface="+mj-lt"/>
              </a:rPr>
              <a:t>tk.END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display.insert</a:t>
            </a:r>
            <a:r>
              <a:rPr lang="en-US" dirty="0">
                <a:latin typeface="+mj-lt"/>
              </a:rPr>
              <a:t>(0, current + symbol) 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Explanation: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Gets current value</a:t>
            </a:r>
            <a:r>
              <a:rPr lang="en-US" dirty="0">
                <a:latin typeface="+mj-lt"/>
              </a:rPr>
              <a:t> in the display</a:t>
            </a:r>
            <a:br>
              <a:rPr lang="en-US" dirty="0">
                <a:latin typeface="+mj-lt"/>
              </a:rPr>
            </a:br>
            <a:r>
              <a:rPr lang="en-US" b="1" dirty="0">
                <a:latin typeface="+mj-lt"/>
              </a:rPr>
              <a:t>Appends new numbers/symbols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 Slide Visual:</a:t>
            </a:r>
            <a:r>
              <a:rPr lang="en-US" dirty="0">
                <a:latin typeface="+mj-lt"/>
              </a:rPr>
              <a:t> Show how numbers appear when clicking buttons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79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84C78-4A2D-4C09-BA18-97D5F7C1C6FB}"/>
              </a:ext>
            </a:extLst>
          </p:cNvPr>
          <p:cNvSpPr txBox="1"/>
          <p:nvPr/>
        </p:nvSpPr>
        <p:spPr>
          <a:xfrm>
            <a:off x="821803" y="362166"/>
            <a:ext cx="8704161" cy="677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Handling Button Clicks</a:t>
            </a:r>
            <a:endParaRPr lang="en-US" sz="2800" b="1" dirty="0">
              <a:solidFill>
                <a:schemeClr val="bg1"/>
              </a:solidFill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def clear():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display.delete</a:t>
            </a:r>
            <a:r>
              <a:rPr lang="en-US" dirty="0">
                <a:latin typeface="+mj-lt"/>
              </a:rPr>
              <a:t>(0, </a:t>
            </a:r>
            <a:r>
              <a:rPr lang="en-US" dirty="0" err="1">
                <a:latin typeface="+mj-lt"/>
              </a:rPr>
              <a:t>tk.END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def backspace():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current = </a:t>
            </a:r>
            <a:r>
              <a:rPr lang="en-US" dirty="0" err="1">
                <a:latin typeface="+mj-lt"/>
              </a:rPr>
              <a:t>display.get</a:t>
            </a:r>
            <a:r>
              <a:rPr lang="en-US" dirty="0"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display.delete</a:t>
            </a:r>
            <a:r>
              <a:rPr lang="en-US" dirty="0">
                <a:latin typeface="+mj-lt"/>
              </a:rPr>
              <a:t>(0, </a:t>
            </a:r>
            <a:r>
              <a:rPr lang="en-US" dirty="0" err="1">
                <a:latin typeface="+mj-lt"/>
              </a:rPr>
              <a:t>tk.END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display.insert</a:t>
            </a:r>
            <a:r>
              <a:rPr lang="en-US" dirty="0">
                <a:latin typeface="+mj-lt"/>
              </a:rPr>
              <a:t>(0, current[:-1])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Explanation: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Clear(): Deletes everything on the display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Backspace(): deletes the last character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96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1C3E8C-4907-4763-AEF2-B233E24E8F59}"/>
              </a:ext>
            </a:extLst>
          </p:cNvPr>
          <p:cNvSpPr txBox="1"/>
          <p:nvPr/>
        </p:nvSpPr>
        <p:spPr>
          <a:xfrm>
            <a:off x="507103" y="471734"/>
            <a:ext cx="762771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ON/OFF Functionality</a:t>
            </a:r>
            <a:endParaRPr lang="en-US" sz="2400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def on():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display.config</a:t>
            </a:r>
            <a:r>
              <a:rPr lang="en-US" dirty="0">
                <a:latin typeface="+mj-lt"/>
              </a:rPr>
              <a:t>(state="normal")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display.delete</a:t>
            </a:r>
            <a:r>
              <a:rPr lang="en-US" dirty="0">
                <a:latin typeface="+mj-lt"/>
              </a:rPr>
              <a:t>(0, </a:t>
            </a:r>
            <a:r>
              <a:rPr lang="en-US" dirty="0" err="1">
                <a:latin typeface="+mj-lt"/>
              </a:rPr>
              <a:t>tk.END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for button in </a:t>
            </a:r>
            <a:r>
              <a:rPr lang="en-US" dirty="0" err="1">
                <a:latin typeface="+mj-lt"/>
              </a:rPr>
              <a:t>all_buttons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button.config</a:t>
            </a:r>
            <a:r>
              <a:rPr lang="en-US" dirty="0">
                <a:latin typeface="+mj-lt"/>
              </a:rPr>
              <a:t>(state="normal")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def off():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display.config</a:t>
            </a:r>
            <a:r>
              <a:rPr lang="en-US" dirty="0">
                <a:latin typeface="+mj-lt"/>
              </a:rPr>
              <a:t>(state="disabled")</a:t>
            </a:r>
          </a:p>
          <a:p>
            <a:r>
              <a:rPr lang="en-US" dirty="0">
                <a:latin typeface="+mj-lt"/>
              </a:rPr>
              <a:t>    for button in </a:t>
            </a:r>
            <a:r>
              <a:rPr lang="en-US" dirty="0" err="1">
                <a:latin typeface="+mj-lt"/>
              </a:rPr>
              <a:t>all_buttons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button.config</a:t>
            </a:r>
            <a:r>
              <a:rPr lang="en-US" dirty="0">
                <a:latin typeface="+mj-lt"/>
              </a:rPr>
              <a:t>(state="disabled")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Explanation: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 : enables all button</a:t>
            </a:r>
          </a:p>
          <a:p>
            <a:r>
              <a:rPr lang="en-US" dirty="0">
                <a:latin typeface="+mj-lt"/>
              </a:rPr>
              <a:t>Off : disables all button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FF2D2B-54D0-41DF-AB11-96DA382C30BB}"/>
              </a:ext>
            </a:extLst>
          </p:cNvPr>
          <p:cNvSpPr txBox="1"/>
          <p:nvPr/>
        </p:nvSpPr>
        <p:spPr>
          <a:xfrm>
            <a:off x="546904" y="367513"/>
            <a:ext cx="6094070" cy="5718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highlight>
                  <a:srgbClr val="FFFF00"/>
                </a:highlight>
              </a:rPr>
              <a:t>Creating the Buttons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buttons = [</a:t>
            </a:r>
          </a:p>
          <a:p>
            <a:pPr>
              <a:lnSpc>
                <a:spcPct val="150000"/>
              </a:lnSpc>
            </a:pPr>
            <a:r>
              <a:rPr lang="en-US" dirty="0"/>
              <a:t>    ('C', 1, 0), ('←', 1, 1), ('=', 1, 2), ("ON", 1, 3),</a:t>
            </a:r>
          </a:p>
          <a:p>
            <a:pPr>
              <a:lnSpc>
                <a:spcPct val="150000"/>
              </a:lnSpc>
            </a:pPr>
            <a:r>
              <a:rPr lang="en-US" dirty="0"/>
              <a:t>    ('7', 2, 0), ('8', 2, 1), ('9', 2, 2), ('/', 2, 3),</a:t>
            </a:r>
          </a:p>
          <a:p>
            <a:pPr>
              <a:lnSpc>
                <a:spcPct val="150000"/>
              </a:lnSpc>
            </a:pPr>
            <a:r>
              <a:rPr lang="en-US" dirty="0"/>
              <a:t>    ('4', 3, 0), ('5', 3, 1), ('6', 3, 2), ('*', 3, 3),</a:t>
            </a:r>
          </a:p>
          <a:p>
            <a:pPr>
              <a:lnSpc>
                <a:spcPct val="150000"/>
              </a:lnSpc>
            </a:pPr>
            <a:r>
              <a:rPr lang="en-US" dirty="0"/>
              <a:t>    ('1', 4, 0), ('2', 4, 1), ('3', 4, 2), ('-', 4, 3),</a:t>
            </a:r>
          </a:p>
          <a:p>
            <a:pPr>
              <a:lnSpc>
                <a:spcPct val="150000"/>
              </a:lnSpc>
            </a:pPr>
            <a:r>
              <a:rPr lang="en-US" dirty="0"/>
              <a:t>    ('0', 5, 0), ('.', 5, 1), ('+', 5, 2), ('OFF', 5, 3)</a:t>
            </a:r>
          </a:p>
          <a:p>
            <a:pPr>
              <a:lnSpc>
                <a:spcPct val="150000"/>
              </a:lnSpc>
            </a:pP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dirty="0"/>
              <a:t>Explanation:</a:t>
            </a:r>
          </a:p>
          <a:p>
            <a:pPr>
              <a:lnSpc>
                <a:spcPct val="150000"/>
              </a:lnSpc>
            </a:pPr>
            <a:r>
              <a:rPr lang="en-US" dirty="0"/>
              <a:t>Defines button labels and positions.</a:t>
            </a:r>
          </a:p>
          <a:p>
            <a:pPr>
              <a:lnSpc>
                <a:spcPct val="150000"/>
              </a:lnSpc>
            </a:pPr>
            <a:r>
              <a:rPr lang="en-US" dirty="0"/>
              <a:t>Each tuple = (text, row, column)</a:t>
            </a:r>
          </a:p>
        </p:txBody>
      </p:sp>
    </p:spTree>
    <p:extLst>
      <p:ext uri="{BB962C8B-B14F-4D97-AF65-F5344CB8AC3E}">
        <p14:creationId xmlns:p14="http://schemas.microsoft.com/office/powerpoint/2010/main" val="94257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908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Ion</vt:lpstr>
      <vt:lpstr>PowerPoint Presentation</vt:lpstr>
      <vt:lpstr>The things you must ensure:</vt:lpstr>
      <vt:lpstr>What is the GUI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SAFDARUL HAQ KUNDUPARAMBAN</dc:creator>
  <cp:lastModifiedBy>SAFDARUL HAQ KUNDUPARAMBAN</cp:lastModifiedBy>
  <cp:revision>1</cp:revision>
  <dcterms:created xsi:type="dcterms:W3CDTF">2025-02-16T05:20:49Z</dcterms:created>
  <dcterms:modified xsi:type="dcterms:W3CDTF">2025-02-16T06:33:50Z</dcterms:modified>
</cp:coreProperties>
</file>