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55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8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35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F5F5-5039-4BEB-8987-7367B5FF631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7FFD41-49F2-44DC-B040-3C2B7F2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D437-2F1D-4ED3-9320-8B708DAF2D1F}"/>
              </a:ext>
            </a:extLst>
          </p:cNvPr>
          <p:cNvSpPr txBox="1">
            <a:spLocks/>
          </p:cNvSpPr>
          <p:nvPr/>
        </p:nvSpPr>
        <p:spPr>
          <a:xfrm>
            <a:off x="1963271" y="-715648"/>
            <a:ext cx="8190123" cy="3844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Wrangling &amp; Acquisition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536FA-9CCB-425F-82D3-2A1A4BE20FDD}"/>
              </a:ext>
            </a:extLst>
          </p:cNvPr>
          <p:cNvSpPr txBox="1"/>
          <p:nvPr/>
        </p:nvSpPr>
        <p:spPr>
          <a:xfrm>
            <a:off x="1963270" y="4016188"/>
            <a:ext cx="7591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Subtitle:  Using Python for Data Processing</a:t>
            </a:r>
            <a:br>
              <a:rPr lang="en-US" sz="2800" dirty="0"/>
            </a:br>
            <a:r>
              <a:rPr lang="en-US" sz="2800" b="1" dirty="0"/>
              <a:t>presenter : </a:t>
            </a:r>
            <a:r>
              <a:rPr lang="en-US" sz="2800" b="1" dirty="0" err="1"/>
              <a:t>Safdarul</a:t>
            </a:r>
            <a:r>
              <a:rPr lang="en-US" sz="2800" b="1" dirty="0"/>
              <a:t> </a:t>
            </a:r>
            <a:r>
              <a:rPr lang="en-US" sz="2800" b="1" dirty="0" err="1"/>
              <a:t>Haq</a:t>
            </a:r>
            <a:r>
              <a:rPr lang="en-US" sz="2800" b="1" dirty="0"/>
              <a:t> </a:t>
            </a:r>
            <a:r>
              <a:rPr lang="en-US" sz="2800" b="1" dirty="0" err="1"/>
              <a:t>Kp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7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CF0F-3784-4738-A7E9-2F1A4676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CF35-7019-438E-86D9-DFC72F47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Iqr</a:t>
            </a:r>
            <a:r>
              <a:rPr lang="en-US" sz="2400" dirty="0"/>
              <a:t> Method:</a:t>
            </a:r>
          </a:p>
          <a:p>
            <a:endParaRPr lang="en-US" sz="2400" dirty="0"/>
          </a:p>
          <a:p>
            <a:r>
              <a:rPr lang="en-US" sz="2400" dirty="0"/>
              <a:t>Q1 = </a:t>
            </a:r>
            <a:r>
              <a:rPr lang="en-US" sz="2400" dirty="0" err="1"/>
              <a:t>df_final.quantile</a:t>
            </a:r>
            <a:r>
              <a:rPr lang="en-US" sz="2400" dirty="0"/>
              <a:t>(0.25)</a:t>
            </a:r>
          </a:p>
          <a:p>
            <a:r>
              <a:rPr lang="en-US" sz="2400" dirty="0"/>
              <a:t>Q3 = </a:t>
            </a:r>
            <a:r>
              <a:rPr lang="en-US" sz="2400" dirty="0" err="1"/>
              <a:t>df_final.quantile</a:t>
            </a:r>
            <a:r>
              <a:rPr lang="en-US" sz="2400" dirty="0"/>
              <a:t>(0.75)</a:t>
            </a:r>
          </a:p>
          <a:p>
            <a:r>
              <a:rPr lang="en-US" sz="2400" dirty="0"/>
              <a:t>IQR = Q3 - Q1</a:t>
            </a:r>
          </a:p>
          <a:p>
            <a:r>
              <a:rPr lang="en-US" sz="2400" dirty="0" err="1"/>
              <a:t>df_final</a:t>
            </a:r>
            <a:r>
              <a:rPr lang="en-US" sz="2400" dirty="0"/>
              <a:t> = </a:t>
            </a:r>
            <a:r>
              <a:rPr lang="en-US" sz="2400" dirty="0" err="1"/>
              <a:t>df_final</a:t>
            </a:r>
            <a:r>
              <a:rPr lang="en-US" sz="2400" dirty="0"/>
              <a:t>[~((</a:t>
            </a:r>
            <a:r>
              <a:rPr lang="en-US" sz="2400" dirty="0" err="1"/>
              <a:t>df_final</a:t>
            </a:r>
            <a:r>
              <a:rPr lang="en-US" sz="2400" dirty="0"/>
              <a:t> &lt; (Q1 - 1.5 * IQR)) | (</a:t>
            </a:r>
            <a:r>
              <a:rPr lang="en-US" sz="2400" dirty="0" err="1"/>
              <a:t>df_final</a:t>
            </a:r>
            <a:r>
              <a:rPr lang="en-US" sz="2400" dirty="0"/>
              <a:t> &gt; (Q3 + 1.5 * IQR))).any(axis=1)]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62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7CD6-3EC8-4912-BEC1-28AED0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874" y="624110"/>
            <a:ext cx="10005790" cy="1280890"/>
          </a:xfrm>
        </p:spPr>
        <p:txBody>
          <a:bodyPr/>
          <a:lstStyle/>
          <a:p>
            <a:r>
              <a:rPr lang="en-US" dirty="0"/>
              <a:t>Step 5 -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38A2-207C-4430-8B4C-A5F5A065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873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Check skewness of Data 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df_final.skew</a:t>
            </a:r>
            <a:r>
              <a:rPr lang="en-US" dirty="0"/>
              <a:t>())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/>
              <a:t>Check </a:t>
            </a:r>
            <a:r>
              <a:rPr lang="en-US" sz="2000" b="1" dirty="0"/>
              <a:t>Correlation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corr_matrix</a:t>
            </a:r>
            <a:r>
              <a:rPr lang="en-US" dirty="0"/>
              <a:t> = </a:t>
            </a:r>
            <a:r>
              <a:rPr lang="en-US" dirty="0" err="1"/>
              <a:t>df_final.corr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Visualize Correlation with Heatmap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corr_matrix</a:t>
            </a:r>
            <a:r>
              <a:rPr lang="en-US" dirty="0"/>
              <a:t>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cmap</a:t>
            </a:r>
            <a:r>
              <a:rPr lang="en-US" dirty="0"/>
              <a:t>="</a:t>
            </a:r>
            <a:r>
              <a:rPr lang="en-US" dirty="0" err="1"/>
              <a:t>coolwarm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88C1-74EC-42FB-BCDE-1184BAB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90F5-A49E-4719-B7E2-8BBE0DCE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Trend Over Time:</a:t>
            </a:r>
            <a:r>
              <a:rPr lang="en-US" sz="2000" dirty="0"/>
              <a:t> Bike rentals per season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Boxplot:</a:t>
            </a:r>
            <a:r>
              <a:rPr lang="en-US" sz="2000" dirty="0"/>
              <a:t> Outliers in temperature/humidity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Histogram:</a:t>
            </a:r>
            <a:r>
              <a:rPr lang="en-US" sz="2000" dirty="0"/>
              <a:t> Distribution of rental counts</a:t>
            </a:r>
          </a:p>
        </p:txBody>
      </p:sp>
    </p:spTree>
    <p:extLst>
      <p:ext uri="{BB962C8B-B14F-4D97-AF65-F5344CB8AC3E}">
        <p14:creationId xmlns:p14="http://schemas.microsoft.com/office/powerpoint/2010/main" val="163541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CD30-5970-42A2-B724-917880CD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F89E-2EC7-4428-B58B-75819E46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Cleaned and merged multiple datasets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Handled missing values and outliers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Discovered relationships </a:t>
            </a:r>
            <a:r>
              <a:rPr lang="en-US" sz="2400"/>
              <a:t>using EDA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/>
              <a:t>Created </a:t>
            </a:r>
            <a:r>
              <a:rPr lang="en-US" sz="2400" dirty="0"/>
              <a:t>meaningful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7835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FCAB-6EC6-424A-AF19-E6D7E589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33A9-C7A4-480C-ABF7-1892AD7C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What is Data Wrangling?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Process of cleaning, transforming, and merging raw data into a structured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Essential for accurate analysis and visualization.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74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7922-7803-4C11-B89B-1D05FDB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Project: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E6AF-706A-4D72-8631-02004599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Load and clean multiple datasets</a:t>
            </a:r>
            <a:br>
              <a:rPr lang="en-US" sz="2400" dirty="0"/>
            </a:br>
            <a:r>
              <a:rPr lang="en-US" sz="2400" dirty="0"/>
              <a:t> Merge data efficiently</a:t>
            </a:r>
            <a:br>
              <a:rPr lang="en-US" sz="2400" dirty="0"/>
            </a:br>
            <a:r>
              <a:rPr lang="en-US" sz="2400" dirty="0"/>
              <a:t> Handle missing values and outliers</a:t>
            </a:r>
            <a:br>
              <a:rPr lang="en-US" sz="2400" dirty="0"/>
            </a:br>
            <a:r>
              <a:rPr lang="en-US" sz="2400" dirty="0"/>
              <a:t> Perform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806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61E0-4E42-4E37-A257-54F5927E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74DA-BAEB-4036-A0D7-10996239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Dataset Descriptions: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Dataset 1 &amp; 2</a:t>
            </a:r>
            <a:r>
              <a:rPr lang="en-US" sz="2400" dirty="0"/>
              <a:t>: Contains ride-sharing data with features like date, season, temperature, etc.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Dataset 3</a:t>
            </a:r>
            <a:r>
              <a:rPr lang="en-US" sz="2400" dirty="0"/>
              <a:t>: Additional ride data to be merged with datasets 1 &amp; 2.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53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02BB-2D47-4328-AAB0-EE6522DC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Key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Date:</a:t>
            </a:r>
            <a:r>
              <a:rPr lang="en-US" sz="2000" dirty="0"/>
              <a:t> Date of ride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Season:</a:t>
            </a:r>
            <a:r>
              <a:rPr lang="en-US" sz="2000" dirty="0"/>
              <a:t> Categorical (Spring, Summer, Fall, Winter)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Weather:</a:t>
            </a:r>
            <a:r>
              <a:rPr lang="en-US" sz="2000" dirty="0"/>
              <a:t> Conditions affecting rides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Count (Total Rentals):</a:t>
            </a:r>
            <a:r>
              <a:rPr lang="en-US" sz="2000" dirty="0"/>
              <a:t> Number of bikes rented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91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18B6-F513-482F-AC3C-C10C6BA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Data Acquisition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ACC05-0F1D-49B1-A6F7-77CC1D76CB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2331720" y="2456881"/>
            <a:ext cx="7378286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df1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pd.read_csv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("dataset_1.csv")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df2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pd.read_excel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("dataset_2.xlsx")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df3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pd.read_csv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("dataset_3.csv")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0A18-C384-43C2-8449-EC0524EF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EE22-2684-4397-A302-B217BD33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Preview the Data: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(df1.head())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print(df2.head())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print(df3.head())</a:t>
            </a:r>
          </a:p>
        </p:txBody>
      </p:sp>
    </p:spTree>
    <p:extLst>
      <p:ext uri="{BB962C8B-B14F-4D97-AF65-F5344CB8AC3E}">
        <p14:creationId xmlns:p14="http://schemas.microsoft.com/office/powerpoint/2010/main" val="2492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5F60-9C72-472A-B388-3D7F315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Merging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ACA2-BE03-462A-A544-423A6244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Concatenate Dataset 3:</a:t>
            </a:r>
          </a:p>
          <a:p>
            <a:pPr marL="0" indent="0">
              <a:buNone/>
            </a:pPr>
            <a:r>
              <a:rPr lang="en-US" dirty="0" err="1"/>
              <a:t>dffinal</a:t>
            </a:r>
            <a:r>
              <a:rPr lang="en-US" dirty="0"/>
              <a:t> = 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df_combined</a:t>
            </a:r>
            <a:r>
              <a:rPr lang="en-US" dirty="0"/>
              <a:t>, df3], </a:t>
            </a:r>
            <a:r>
              <a:rPr lang="en-US" dirty="0" err="1"/>
              <a:t>ignore_index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01E0-C68A-40E7-936E-9C709386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en-US" dirty="0"/>
              <a:t>Step 2: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41BD-986C-4CA9-9E51-B3AE6A8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Check for Missing values: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print(df1.isnull().sum())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print(df2.isnull().sum())</a:t>
            </a:r>
          </a:p>
          <a:p>
            <a:pPr marL="0" indent="0">
              <a:buNone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Fill Missing Values: 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df1.fillna(df1.mean(),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inplace</a:t>
            </a:r>
            <a:r>
              <a:rPr lang="en-US" dirty="0">
                <a:latin typeface="+mj-lt"/>
                <a:cs typeface="Arial" panose="020B0604020202020204" pitchFamily="34" charset="0"/>
              </a:rPr>
              <a:t>=True)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df2.fillna(df2.mean(),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inplace</a:t>
            </a:r>
            <a:r>
              <a:rPr lang="en-US" dirty="0">
                <a:latin typeface="+mj-lt"/>
                <a:cs typeface="Arial" panose="020B0604020202020204" pitchFamily="34" charset="0"/>
              </a:rPr>
              <a:t>=True)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801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477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Century Gothic</vt:lpstr>
      <vt:lpstr>Wingdings 3</vt:lpstr>
      <vt:lpstr>Wisp</vt:lpstr>
      <vt:lpstr>PowerPoint Presentation</vt:lpstr>
      <vt:lpstr>Introduction</vt:lpstr>
      <vt:lpstr>Objectives of This Project: </vt:lpstr>
      <vt:lpstr> Datasets Used</vt:lpstr>
      <vt:lpstr>PowerPoint Presentation</vt:lpstr>
      <vt:lpstr>Step 1 - Data Acquisition</vt:lpstr>
      <vt:lpstr>PowerPoint Presentation</vt:lpstr>
      <vt:lpstr>Step 3: Merging Datasets</vt:lpstr>
      <vt:lpstr>Step 2: Data cleaning</vt:lpstr>
      <vt:lpstr>Handling Outliers</vt:lpstr>
      <vt:lpstr>Step 5 - Exploratory Data Analysis</vt:lpstr>
      <vt:lpstr>Data Visualization</vt:lpstr>
      <vt:lpstr>Conclusion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SAFDARUL HAQ KUNDUPARAMBAN</dc:creator>
  <cp:lastModifiedBy>SAFDARUL HAQ KUNDUPARAMBAN</cp:lastModifiedBy>
  <cp:revision>1</cp:revision>
  <dcterms:created xsi:type="dcterms:W3CDTF">2025-03-20T15:51:19Z</dcterms:created>
  <dcterms:modified xsi:type="dcterms:W3CDTF">2025-03-20T16:24:51Z</dcterms:modified>
</cp:coreProperties>
</file>