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4" r:id="rId1"/>
  </p:sldMasterIdLst>
  <p:notesMasterIdLst>
    <p:notesMasterId r:id="rId11"/>
  </p:notesMasterIdLst>
  <p:sldIdLst>
    <p:sldId id="290" r:id="rId2"/>
    <p:sldId id="294" r:id="rId3"/>
    <p:sldId id="296" r:id="rId4"/>
    <p:sldId id="298" r:id="rId5"/>
    <p:sldId id="297" r:id="rId6"/>
    <p:sldId id="295" r:id="rId7"/>
    <p:sldId id="292" r:id="rId8"/>
    <p:sldId id="293" r:id="rId9"/>
    <p:sldId id="291" r:id="rId10"/>
  </p:sldIdLst>
  <p:sldSz cx="22860000" cy="978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000000"/>
    <a:srgbClr val="0432FF"/>
    <a:srgbClr val="941651"/>
    <a:srgbClr val="011893"/>
    <a:srgbClr val="0096FF"/>
    <a:srgbClr val="9437FF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82"/>
    <p:restoredTop sz="94647"/>
  </p:normalViewPr>
  <p:slideViewPr>
    <p:cSldViewPr snapToGrid="0" snapToObjects="1">
      <p:cViewPr varScale="1">
        <p:scale>
          <a:sx n="96" d="100"/>
          <a:sy n="96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AA45B-DFA9-D745-9D80-A0C7B1A5045A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6213" y="1143000"/>
            <a:ext cx="7210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8A4E7-5C9F-E547-B784-0FDBF578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1pPr>
    <a:lvl2pPr marL="590781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2pPr>
    <a:lvl3pPr marL="1181562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3pPr>
    <a:lvl4pPr marL="1772342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4pPr>
    <a:lvl5pPr marL="2363120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5pPr>
    <a:lvl6pPr marL="2953901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6pPr>
    <a:lvl7pPr marL="3544683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7pPr>
    <a:lvl8pPr marL="4135463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8pPr>
    <a:lvl9pPr marL="4726243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6213" y="1143000"/>
            <a:ext cx="7210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items: def 1 in Sec. III(D), DNF in Sec. V(A),</a:t>
            </a:r>
          </a:p>
          <a:p>
            <a:r>
              <a:rPr lang="en-US" dirty="0"/>
              <a:t>Green color = licorice</a:t>
            </a:r>
          </a:p>
          <a:p>
            <a:r>
              <a:rPr lang="en-US" dirty="0"/>
              <a:t>Red color = cayenne</a:t>
            </a:r>
          </a:p>
          <a:p>
            <a:r>
              <a:rPr lang="en-US" dirty="0"/>
              <a:t>Blue color = blueberry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8A4E7-5C9F-E547-B784-0FDBF578B2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1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6213" y="1143000"/>
            <a:ext cx="7210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items: def 1 in Sec. III(D), DNF in Sec. V(A),</a:t>
            </a:r>
          </a:p>
          <a:p>
            <a:r>
              <a:rPr lang="en-US" dirty="0"/>
              <a:t>Green color = licorice</a:t>
            </a:r>
          </a:p>
          <a:p>
            <a:r>
              <a:rPr lang="en-US" dirty="0"/>
              <a:t>Red color = cayenne</a:t>
            </a:r>
          </a:p>
          <a:p>
            <a:r>
              <a:rPr lang="en-US" dirty="0"/>
              <a:t>Blue color = blueberry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8A4E7-5C9F-E547-B784-0FDBF578B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6213" y="1143000"/>
            <a:ext cx="7210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items: def 1 in Sec. III(D), DNF in Sec. V(A),</a:t>
            </a:r>
          </a:p>
          <a:p>
            <a:r>
              <a:rPr lang="en-US" dirty="0"/>
              <a:t>Green color = licorice</a:t>
            </a:r>
          </a:p>
          <a:p>
            <a:r>
              <a:rPr lang="en-US" dirty="0"/>
              <a:t>Red color = cayenne</a:t>
            </a:r>
          </a:p>
          <a:p>
            <a:r>
              <a:rPr lang="en-US" dirty="0"/>
              <a:t>Blue color = blueberry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8A4E7-5C9F-E547-B784-0FDBF578B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6213" y="1143000"/>
            <a:ext cx="7210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items: def 1 in Sec. III(D), DNF in Sec. V(A),</a:t>
            </a:r>
          </a:p>
          <a:p>
            <a:r>
              <a:rPr lang="en-US" dirty="0"/>
              <a:t>Green color = licorice</a:t>
            </a:r>
          </a:p>
          <a:p>
            <a:r>
              <a:rPr lang="en-US" dirty="0"/>
              <a:t>Red color = cayenne</a:t>
            </a:r>
          </a:p>
          <a:p>
            <a:r>
              <a:rPr lang="en-US" dirty="0"/>
              <a:t>Blue color = blueberry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8A4E7-5C9F-E547-B784-0FDBF578B2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6213" y="1143000"/>
            <a:ext cx="7210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items: def 1 in Sec. III(D), DNF in Sec. V(A),</a:t>
            </a:r>
          </a:p>
          <a:p>
            <a:r>
              <a:rPr lang="en-US" dirty="0"/>
              <a:t>Green color = licorice</a:t>
            </a:r>
          </a:p>
          <a:p>
            <a:r>
              <a:rPr lang="en-US" dirty="0"/>
              <a:t>Red color = cayenne</a:t>
            </a:r>
          </a:p>
          <a:p>
            <a:r>
              <a:rPr lang="en-US" dirty="0"/>
              <a:t>Blue color = blueberry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8A4E7-5C9F-E547-B784-0FDBF578B2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6213" y="1143000"/>
            <a:ext cx="7210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items: def 1 in Sec. III(D), DNF in Sec. V(A),</a:t>
            </a:r>
          </a:p>
          <a:p>
            <a:r>
              <a:rPr lang="en-US" dirty="0"/>
              <a:t>Green color = licorice</a:t>
            </a:r>
          </a:p>
          <a:p>
            <a:r>
              <a:rPr lang="en-US" dirty="0"/>
              <a:t>Red color = cayenne</a:t>
            </a:r>
          </a:p>
          <a:p>
            <a:r>
              <a:rPr lang="en-US" dirty="0"/>
              <a:t>Blue color = blueberry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8A4E7-5C9F-E547-B784-0FDBF578B2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4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1601186"/>
            <a:ext cx="17145000" cy="3406199"/>
          </a:xfrm>
        </p:spPr>
        <p:txBody>
          <a:bodyPr anchor="b"/>
          <a:lstStyle>
            <a:lvl1pPr algn="ctr">
              <a:defRPr sz="8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5138741"/>
            <a:ext cx="17145000" cy="2362144"/>
          </a:xfrm>
        </p:spPr>
        <p:txBody>
          <a:bodyPr/>
          <a:lstStyle>
            <a:lvl1pPr marL="0" indent="0" algn="ctr">
              <a:buNone/>
              <a:defRPr sz="3424"/>
            </a:lvl1pPr>
            <a:lvl2pPr marL="652242" indent="0" algn="ctr">
              <a:buNone/>
              <a:defRPr sz="2853"/>
            </a:lvl2pPr>
            <a:lvl3pPr marL="1304483" indent="0" algn="ctr">
              <a:buNone/>
              <a:defRPr sz="2568"/>
            </a:lvl3pPr>
            <a:lvl4pPr marL="1956725" indent="0" algn="ctr">
              <a:buNone/>
              <a:defRPr sz="2283"/>
            </a:lvl4pPr>
            <a:lvl5pPr marL="2608966" indent="0" algn="ctr">
              <a:buNone/>
              <a:defRPr sz="2283"/>
            </a:lvl5pPr>
            <a:lvl6pPr marL="3261208" indent="0" algn="ctr">
              <a:buNone/>
              <a:defRPr sz="2283"/>
            </a:lvl6pPr>
            <a:lvl7pPr marL="3913449" indent="0" algn="ctr">
              <a:buNone/>
              <a:defRPr sz="2283"/>
            </a:lvl7pPr>
            <a:lvl8pPr marL="4565691" indent="0" algn="ctr">
              <a:buNone/>
              <a:defRPr sz="2283"/>
            </a:lvl8pPr>
            <a:lvl9pPr marL="5217932" indent="0" algn="ctr">
              <a:buNone/>
              <a:defRPr sz="22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1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7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520895"/>
            <a:ext cx="4929188" cy="8291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520895"/>
            <a:ext cx="14501813" cy="8291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2439148"/>
            <a:ext cx="19716750" cy="4069773"/>
          </a:xfrm>
        </p:spPr>
        <p:txBody>
          <a:bodyPr anchor="b"/>
          <a:lstStyle>
            <a:lvl1pPr>
              <a:defRPr sz="8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6547423"/>
            <a:ext cx="19716750" cy="2140197"/>
          </a:xfrm>
        </p:spPr>
        <p:txBody>
          <a:bodyPr/>
          <a:lstStyle>
            <a:lvl1pPr marL="0" indent="0">
              <a:buNone/>
              <a:defRPr sz="3424">
                <a:solidFill>
                  <a:schemeClr val="tx1">
                    <a:tint val="75000"/>
                  </a:schemeClr>
                </a:solidFill>
              </a:defRPr>
            </a:lvl1pPr>
            <a:lvl2pPr marL="652242" indent="0">
              <a:buNone/>
              <a:defRPr sz="2853">
                <a:solidFill>
                  <a:schemeClr val="tx1">
                    <a:tint val="75000"/>
                  </a:schemeClr>
                </a:solidFill>
              </a:defRPr>
            </a:lvl2pPr>
            <a:lvl3pPr marL="1304483" indent="0">
              <a:buNone/>
              <a:defRPr sz="2568">
                <a:solidFill>
                  <a:schemeClr val="tx1">
                    <a:tint val="75000"/>
                  </a:schemeClr>
                </a:solidFill>
              </a:defRPr>
            </a:lvl3pPr>
            <a:lvl4pPr marL="1956725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4pPr>
            <a:lvl5pPr marL="2608966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5pPr>
            <a:lvl6pPr marL="3261208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6pPr>
            <a:lvl7pPr marL="3913449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7pPr>
            <a:lvl8pPr marL="4565691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8pPr>
            <a:lvl9pPr marL="5217932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4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2604474"/>
            <a:ext cx="9715500" cy="6207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2604474"/>
            <a:ext cx="9715500" cy="6207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520896"/>
            <a:ext cx="19716750" cy="1891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2398381"/>
            <a:ext cx="9670851" cy="1175410"/>
          </a:xfrm>
        </p:spPr>
        <p:txBody>
          <a:bodyPr anchor="b"/>
          <a:lstStyle>
            <a:lvl1pPr marL="0" indent="0">
              <a:buNone/>
              <a:defRPr sz="3424" b="1"/>
            </a:lvl1pPr>
            <a:lvl2pPr marL="652242" indent="0">
              <a:buNone/>
              <a:defRPr sz="2853" b="1"/>
            </a:lvl2pPr>
            <a:lvl3pPr marL="1304483" indent="0">
              <a:buNone/>
              <a:defRPr sz="2568" b="1"/>
            </a:lvl3pPr>
            <a:lvl4pPr marL="1956725" indent="0">
              <a:buNone/>
              <a:defRPr sz="2283" b="1"/>
            </a:lvl4pPr>
            <a:lvl5pPr marL="2608966" indent="0">
              <a:buNone/>
              <a:defRPr sz="2283" b="1"/>
            </a:lvl5pPr>
            <a:lvl6pPr marL="3261208" indent="0">
              <a:buNone/>
              <a:defRPr sz="2283" b="1"/>
            </a:lvl6pPr>
            <a:lvl7pPr marL="3913449" indent="0">
              <a:buNone/>
              <a:defRPr sz="2283" b="1"/>
            </a:lvl7pPr>
            <a:lvl8pPr marL="4565691" indent="0">
              <a:buNone/>
              <a:defRPr sz="2283" b="1"/>
            </a:lvl8pPr>
            <a:lvl9pPr marL="5217932" indent="0">
              <a:buNone/>
              <a:defRPr sz="22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3573791"/>
            <a:ext cx="9670851" cy="5256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2398381"/>
            <a:ext cx="9718478" cy="1175410"/>
          </a:xfrm>
        </p:spPr>
        <p:txBody>
          <a:bodyPr anchor="b"/>
          <a:lstStyle>
            <a:lvl1pPr marL="0" indent="0">
              <a:buNone/>
              <a:defRPr sz="3424" b="1"/>
            </a:lvl1pPr>
            <a:lvl2pPr marL="652242" indent="0">
              <a:buNone/>
              <a:defRPr sz="2853" b="1"/>
            </a:lvl2pPr>
            <a:lvl3pPr marL="1304483" indent="0">
              <a:buNone/>
              <a:defRPr sz="2568" b="1"/>
            </a:lvl3pPr>
            <a:lvl4pPr marL="1956725" indent="0">
              <a:buNone/>
              <a:defRPr sz="2283" b="1"/>
            </a:lvl4pPr>
            <a:lvl5pPr marL="2608966" indent="0">
              <a:buNone/>
              <a:defRPr sz="2283" b="1"/>
            </a:lvl5pPr>
            <a:lvl6pPr marL="3261208" indent="0">
              <a:buNone/>
              <a:defRPr sz="2283" b="1"/>
            </a:lvl6pPr>
            <a:lvl7pPr marL="3913449" indent="0">
              <a:buNone/>
              <a:defRPr sz="2283" b="1"/>
            </a:lvl7pPr>
            <a:lvl8pPr marL="4565691" indent="0">
              <a:buNone/>
              <a:defRPr sz="2283" b="1"/>
            </a:lvl8pPr>
            <a:lvl9pPr marL="5217932" indent="0">
              <a:buNone/>
              <a:defRPr sz="22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3573791"/>
            <a:ext cx="9718478" cy="5256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2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652251"/>
            <a:ext cx="7372944" cy="2282878"/>
          </a:xfrm>
        </p:spPr>
        <p:txBody>
          <a:bodyPr anchor="b"/>
          <a:lstStyle>
            <a:lvl1pPr>
              <a:defRPr sz="45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408681"/>
            <a:ext cx="11572875" cy="6952813"/>
          </a:xfrm>
        </p:spPr>
        <p:txBody>
          <a:bodyPr/>
          <a:lstStyle>
            <a:lvl1pPr>
              <a:defRPr sz="4565"/>
            </a:lvl1pPr>
            <a:lvl2pPr>
              <a:defRPr sz="3994"/>
            </a:lvl2pPr>
            <a:lvl3pPr>
              <a:defRPr sz="3424"/>
            </a:lvl3pPr>
            <a:lvl4pPr>
              <a:defRPr sz="2853"/>
            </a:lvl4pPr>
            <a:lvl5pPr>
              <a:defRPr sz="2853"/>
            </a:lvl5pPr>
            <a:lvl6pPr>
              <a:defRPr sz="2853"/>
            </a:lvl6pPr>
            <a:lvl7pPr>
              <a:defRPr sz="2853"/>
            </a:lvl7pPr>
            <a:lvl8pPr>
              <a:defRPr sz="2853"/>
            </a:lvl8pPr>
            <a:lvl9pPr>
              <a:defRPr sz="28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2935129"/>
            <a:ext cx="7372944" cy="5437689"/>
          </a:xfrm>
        </p:spPr>
        <p:txBody>
          <a:bodyPr/>
          <a:lstStyle>
            <a:lvl1pPr marL="0" indent="0">
              <a:buNone/>
              <a:defRPr sz="2283"/>
            </a:lvl1pPr>
            <a:lvl2pPr marL="652242" indent="0">
              <a:buNone/>
              <a:defRPr sz="1997"/>
            </a:lvl2pPr>
            <a:lvl3pPr marL="1304483" indent="0">
              <a:buNone/>
              <a:defRPr sz="1712"/>
            </a:lvl3pPr>
            <a:lvl4pPr marL="1956725" indent="0">
              <a:buNone/>
              <a:defRPr sz="1427"/>
            </a:lvl4pPr>
            <a:lvl5pPr marL="2608966" indent="0">
              <a:buNone/>
              <a:defRPr sz="1427"/>
            </a:lvl5pPr>
            <a:lvl6pPr marL="3261208" indent="0">
              <a:buNone/>
              <a:defRPr sz="1427"/>
            </a:lvl6pPr>
            <a:lvl7pPr marL="3913449" indent="0">
              <a:buNone/>
              <a:defRPr sz="1427"/>
            </a:lvl7pPr>
            <a:lvl8pPr marL="4565691" indent="0">
              <a:buNone/>
              <a:defRPr sz="1427"/>
            </a:lvl8pPr>
            <a:lvl9pPr marL="5217932" indent="0">
              <a:buNone/>
              <a:defRPr sz="1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6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652251"/>
            <a:ext cx="7372944" cy="2282878"/>
          </a:xfrm>
        </p:spPr>
        <p:txBody>
          <a:bodyPr anchor="b"/>
          <a:lstStyle>
            <a:lvl1pPr>
              <a:defRPr sz="45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408681"/>
            <a:ext cx="11572875" cy="6952813"/>
          </a:xfrm>
        </p:spPr>
        <p:txBody>
          <a:bodyPr anchor="t"/>
          <a:lstStyle>
            <a:lvl1pPr marL="0" indent="0">
              <a:buNone/>
              <a:defRPr sz="4565"/>
            </a:lvl1pPr>
            <a:lvl2pPr marL="652242" indent="0">
              <a:buNone/>
              <a:defRPr sz="3994"/>
            </a:lvl2pPr>
            <a:lvl3pPr marL="1304483" indent="0">
              <a:buNone/>
              <a:defRPr sz="3424"/>
            </a:lvl3pPr>
            <a:lvl4pPr marL="1956725" indent="0">
              <a:buNone/>
              <a:defRPr sz="2853"/>
            </a:lvl4pPr>
            <a:lvl5pPr marL="2608966" indent="0">
              <a:buNone/>
              <a:defRPr sz="2853"/>
            </a:lvl5pPr>
            <a:lvl6pPr marL="3261208" indent="0">
              <a:buNone/>
              <a:defRPr sz="2853"/>
            </a:lvl6pPr>
            <a:lvl7pPr marL="3913449" indent="0">
              <a:buNone/>
              <a:defRPr sz="2853"/>
            </a:lvl7pPr>
            <a:lvl8pPr marL="4565691" indent="0">
              <a:buNone/>
              <a:defRPr sz="2853"/>
            </a:lvl8pPr>
            <a:lvl9pPr marL="5217932" indent="0">
              <a:buNone/>
              <a:defRPr sz="2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2935129"/>
            <a:ext cx="7372944" cy="5437689"/>
          </a:xfrm>
        </p:spPr>
        <p:txBody>
          <a:bodyPr/>
          <a:lstStyle>
            <a:lvl1pPr marL="0" indent="0">
              <a:buNone/>
              <a:defRPr sz="2283"/>
            </a:lvl1pPr>
            <a:lvl2pPr marL="652242" indent="0">
              <a:buNone/>
              <a:defRPr sz="1997"/>
            </a:lvl2pPr>
            <a:lvl3pPr marL="1304483" indent="0">
              <a:buNone/>
              <a:defRPr sz="1712"/>
            </a:lvl3pPr>
            <a:lvl4pPr marL="1956725" indent="0">
              <a:buNone/>
              <a:defRPr sz="1427"/>
            </a:lvl4pPr>
            <a:lvl5pPr marL="2608966" indent="0">
              <a:buNone/>
              <a:defRPr sz="1427"/>
            </a:lvl5pPr>
            <a:lvl6pPr marL="3261208" indent="0">
              <a:buNone/>
              <a:defRPr sz="1427"/>
            </a:lvl6pPr>
            <a:lvl7pPr marL="3913449" indent="0">
              <a:buNone/>
              <a:defRPr sz="1427"/>
            </a:lvl7pPr>
            <a:lvl8pPr marL="4565691" indent="0">
              <a:buNone/>
              <a:defRPr sz="1427"/>
            </a:lvl8pPr>
            <a:lvl9pPr marL="5217932" indent="0">
              <a:buNone/>
              <a:defRPr sz="1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520896"/>
            <a:ext cx="19716750" cy="189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2604474"/>
            <a:ext cx="19716750" cy="6207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9068099"/>
            <a:ext cx="5143500" cy="52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64098-ADB6-0D48-B27D-343097DA34A1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9068099"/>
            <a:ext cx="7715250" cy="52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9068099"/>
            <a:ext cx="5143500" cy="52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1304483" rtl="0" eaLnBrk="1" latinLnBrk="0" hangingPunct="1">
        <a:lnSpc>
          <a:spcPct val="90000"/>
        </a:lnSpc>
        <a:spcBef>
          <a:spcPct val="0"/>
        </a:spcBef>
        <a:buNone/>
        <a:defRPr sz="62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121" indent="-326121" algn="l" defTabSz="1304483" rtl="0" eaLnBrk="1" latinLnBrk="0" hangingPunct="1">
        <a:lnSpc>
          <a:spcPct val="90000"/>
        </a:lnSpc>
        <a:spcBef>
          <a:spcPts val="1427"/>
        </a:spcBef>
        <a:buFont typeface="Arial" panose="020B0604020202020204" pitchFamily="34" charset="0"/>
        <a:buChar char="•"/>
        <a:defRPr sz="3994" kern="1200">
          <a:solidFill>
            <a:schemeClr val="tx1"/>
          </a:solidFill>
          <a:latin typeface="+mn-lt"/>
          <a:ea typeface="+mn-ea"/>
          <a:cs typeface="+mn-cs"/>
        </a:defRPr>
      </a:lvl1pPr>
      <a:lvl2pPr marL="978362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3424" kern="1200">
          <a:solidFill>
            <a:schemeClr val="tx1"/>
          </a:solidFill>
          <a:latin typeface="+mn-lt"/>
          <a:ea typeface="+mn-ea"/>
          <a:cs typeface="+mn-cs"/>
        </a:defRPr>
      </a:lvl2pPr>
      <a:lvl3pPr marL="1630604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853" kern="1200">
          <a:solidFill>
            <a:schemeClr val="tx1"/>
          </a:solidFill>
          <a:latin typeface="+mn-lt"/>
          <a:ea typeface="+mn-ea"/>
          <a:cs typeface="+mn-cs"/>
        </a:defRPr>
      </a:lvl3pPr>
      <a:lvl4pPr marL="2282845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4pPr>
      <a:lvl5pPr marL="2935087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5pPr>
      <a:lvl6pPr marL="3587328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6pPr>
      <a:lvl7pPr marL="4239570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7pPr>
      <a:lvl8pPr marL="4891811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8pPr>
      <a:lvl9pPr marL="5544053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1pPr>
      <a:lvl2pPr marL="652242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2pPr>
      <a:lvl3pPr marL="1304483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3pPr>
      <a:lvl4pPr marL="1956725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4pPr>
      <a:lvl5pPr marL="2608966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5pPr>
      <a:lvl6pPr marL="3261208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6pPr>
      <a:lvl7pPr marL="3913449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7pPr>
      <a:lvl8pPr marL="4565691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8pPr>
      <a:lvl9pPr marL="5217932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D3091F5-B4CE-4941-88E7-B9DF857F7ABE}"/>
              </a:ext>
            </a:extLst>
          </p:cNvPr>
          <p:cNvSpPr txBox="1"/>
          <p:nvPr/>
        </p:nvSpPr>
        <p:spPr>
          <a:xfrm>
            <a:off x="13484300" y="-118233"/>
            <a:ext cx="2963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Learned via a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Gaussian Process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CC8D42-FD4A-1840-A13F-488D8700F481}"/>
              </a:ext>
            </a:extLst>
          </p:cNvPr>
          <p:cNvSpPr txBox="1"/>
          <p:nvPr/>
        </p:nvSpPr>
        <p:spPr>
          <a:xfrm>
            <a:off x="12447214" y="4013089"/>
            <a:ext cx="4047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Future human positions and velocities are always bounded by ellipsoids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722BCD4-C632-AB46-9B11-2DCEB82CB052}"/>
              </a:ext>
            </a:extLst>
          </p:cNvPr>
          <p:cNvSpPr/>
          <p:nvPr/>
        </p:nvSpPr>
        <p:spPr>
          <a:xfrm rot="16200000">
            <a:off x="13010553" y="2512428"/>
            <a:ext cx="630936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21F29E6C-F4BF-6342-AB9F-3696E6C80F68}"/>
              </a:ext>
            </a:extLst>
          </p:cNvPr>
          <p:cNvSpPr/>
          <p:nvPr/>
        </p:nvSpPr>
        <p:spPr>
          <a:xfrm rot="16200000">
            <a:off x="13127284" y="-956102"/>
            <a:ext cx="630936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E5BD7668-E01A-3A40-AAF8-127A8CC46643}"/>
              </a:ext>
            </a:extLst>
          </p:cNvPr>
          <p:cNvSpPr/>
          <p:nvPr/>
        </p:nvSpPr>
        <p:spPr>
          <a:xfrm rot="16200000" flipH="1">
            <a:off x="17986808" y="2438845"/>
            <a:ext cx="629250" cy="336979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DB03FB-BB15-0342-AD69-235700CC179E}"/>
              </a:ext>
            </a:extLst>
          </p:cNvPr>
          <p:cNvSpPr txBox="1"/>
          <p:nvPr/>
        </p:nvSpPr>
        <p:spPr>
          <a:xfrm>
            <a:off x="20154868" y="4452290"/>
            <a:ext cx="336979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MPC that </a:t>
            </a:r>
            <a:r>
              <a:rPr lang="en-US" altLang="zh-CN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guarantees human physical safety</a:t>
            </a:r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 during human-robot interaction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598AC5-A369-D847-98BD-D22DF9193489}"/>
              </a:ext>
            </a:extLst>
          </p:cNvPr>
          <p:cNvSpPr txBox="1"/>
          <p:nvPr/>
        </p:nvSpPr>
        <p:spPr>
          <a:xfrm>
            <a:off x="19673328" y="2130920"/>
            <a:ext cx="4332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Merriweather" pitchFamily="2" charset="77"/>
                <a:ea typeface="Latin Modern Math" panose="02000503000000000000" pitchFamily="2" charset="77"/>
              </a:rPr>
              <a:t>Assumption 2: the system has a recovery controller (e.g., safety stop).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CBAD33-2F5F-124C-885D-EA9D343A3E7F}"/>
              </a:ext>
            </a:extLst>
          </p:cNvPr>
          <p:cNvSpPr txBox="1"/>
          <p:nvPr/>
        </p:nvSpPr>
        <p:spPr>
          <a:xfrm>
            <a:off x="12873300" y="6526332"/>
            <a:ext cx="77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OR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894A89D-B50C-5840-9212-D2F32819F328}"/>
              </a:ext>
            </a:extLst>
          </p:cNvPr>
          <p:cNvSpPr txBox="1"/>
          <p:nvPr/>
        </p:nvSpPr>
        <p:spPr>
          <a:xfrm>
            <a:off x="6449936" y="5390762"/>
            <a:ext cx="658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Ensure that the system either remains collision-free or ensures safe impact.</a:t>
            </a:r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B37EF262-609D-634C-8C5E-323244114755}"/>
              </a:ext>
            </a:extLst>
          </p:cNvPr>
          <p:cNvSpPr/>
          <p:nvPr/>
        </p:nvSpPr>
        <p:spPr>
          <a:xfrm>
            <a:off x="21525137" y="3461138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DC7A4-A54D-8848-83D0-504590EF6079}"/>
              </a:ext>
            </a:extLst>
          </p:cNvPr>
          <p:cNvSpPr txBox="1"/>
          <p:nvPr/>
        </p:nvSpPr>
        <p:spPr>
          <a:xfrm>
            <a:off x="14097372" y="-914392"/>
            <a:ext cx="5330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Unknown human dynamics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(human position, velocity)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160CE-4F5A-C445-B16B-9965D1B94C8F}"/>
              </a:ext>
            </a:extLst>
          </p:cNvPr>
          <p:cNvSpPr txBox="1"/>
          <p:nvPr/>
        </p:nvSpPr>
        <p:spPr>
          <a:xfrm>
            <a:off x="14271220" y="2525945"/>
            <a:ext cx="4982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Ellipsoidal predictions for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human position and velocity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56C3D-EE25-E249-973E-ED8694ED9B6A}"/>
              </a:ext>
            </a:extLst>
          </p:cNvPr>
          <p:cNvSpPr txBox="1"/>
          <p:nvPr/>
        </p:nvSpPr>
        <p:spPr>
          <a:xfrm>
            <a:off x="14570670" y="735838"/>
            <a:ext cx="438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Confidence intervals of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future human position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6D32B9AE-BB88-C54F-83C2-CCEE34569F2F}"/>
              </a:ext>
            </a:extLst>
          </p:cNvPr>
          <p:cNvSpPr/>
          <p:nvPr/>
        </p:nvSpPr>
        <p:spPr>
          <a:xfrm>
            <a:off x="16447998" y="-214978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B03AD572-A892-8B4B-BFBB-7E9425E668E2}"/>
              </a:ext>
            </a:extLst>
          </p:cNvPr>
          <p:cNvSpPr/>
          <p:nvPr/>
        </p:nvSpPr>
        <p:spPr>
          <a:xfrm>
            <a:off x="16447998" y="1526161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8399852-C3AD-A846-9235-00C08808147B}"/>
              </a:ext>
            </a:extLst>
          </p:cNvPr>
          <p:cNvSpPr txBox="1"/>
          <p:nvPr/>
        </p:nvSpPr>
        <p:spPr>
          <a:xfrm>
            <a:off x="14755474" y="9995007"/>
            <a:ext cx="4014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 human velocity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79BFB212-FD0A-B440-945D-D90BA3A90610}"/>
              </a:ext>
            </a:extLst>
          </p:cNvPr>
          <p:cNvSpPr/>
          <p:nvPr/>
        </p:nvSpPr>
        <p:spPr>
          <a:xfrm rot="10800000">
            <a:off x="16447999" y="8774806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28" name="Down Arrow 127">
            <a:extLst>
              <a:ext uri="{FF2B5EF4-FFF2-40B4-BE49-F238E27FC236}">
                <a16:creationId xmlns:a16="http://schemas.microsoft.com/office/drawing/2014/main" id="{F9D41E36-509F-3743-A537-7BCC662E5426}"/>
              </a:ext>
            </a:extLst>
          </p:cNvPr>
          <p:cNvSpPr/>
          <p:nvPr/>
        </p:nvSpPr>
        <p:spPr>
          <a:xfrm>
            <a:off x="16447998" y="3346578"/>
            <a:ext cx="629250" cy="9144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ACAB36-C9CA-9E4C-B11A-EBCEDB14AC2F}"/>
              </a:ext>
            </a:extLst>
          </p:cNvPr>
          <p:cNvSpPr txBox="1"/>
          <p:nvPr/>
        </p:nvSpPr>
        <p:spPr>
          <a:xfrm>
            <a:off x="13783240" y="7729324"/>
            <a:ext cx="5958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and ellipsoid for human velocity</a:t>
            </a:r>
          </a:p>
        </p:txBody>
      </p:sp>
      <p:sp>
        <p:nvSpPr>
          <p:cNvPr id="132" name="Down Arrow 131">
            <a:extLst>
              <a:ext uri="{FF2B5EF4-FFF2-40B4-BE49-F238E27FC236}">
                <a16:creationId xmlns:a16="http://schemas.microsoft.com/office/drawing/2014/main" id="{782BAC12-FC41-4048-BD4E-0169F1F59CBF}"/>
              </a:ext>
            </a:extLst>
          </p:cNvPr>
          <p:cNvSpPr/>
          <p:nvPr/>
        </p:nvSpPr>
        <p:spPr>
          <a:xfrm>
            <a:off x="16447998" y="6600401"/>
            <a:ext cx="629250" cy="9144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33" name="Down Arrow 132">
            <a:extLst>
              <a:ext uri="{FF2B5EF4-FFF2-40B4-BE49-F238E27FC236}">
                <a16:creationId xmlns:a16="http://schemas.microsoft.com/office/drawing/2014/main" id="{8BDE7B22-10D5-FD45-85B1-9970494B0CBC}"/>
              </a:ext>
            </a:extLst>
          </p:cNvPr>
          <p:cNvSpPr/>
          <p:nvPr/>
        </p:nvSpPr>
        <p:spPr>
          <a:xfrm rot="16200000" flipH="1">
            <a:off x="16241197" y="2236721"/>
            <a:ext cx="629250" cy="686101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BF23CE1-960C-DD44-A793-451E765A9478}"/>
              </a:ext>
            </a:extLst>
          </p:cNvPr>
          <p:cNvSpPr txBox="1"/>
          <p:nvPr/>
        </p:nvSpPr>
        <p:spPr>
          <a:xfrm>
            <a:off x="7157906" y="-914393"/>
            <a:ext cx="5193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1: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behavior is deterministic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23F767D-A01B-8C4C-A8D2-E546686F6197}"/>
              </a:ext>
            </a:extLst>
          </p:cNvPr>
          <p:cNvSpPr txBox="1"/>
          <p:nvPr/>
        </p:nvSpPr>
        <p:spPr>
          <a:xfrm>
            <a:off x="7407578" y="2547432"/>
            <a:ext cx="466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3: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behavior is “smooth”</a:t>
            </a:r>
          </a:p>
        </p:txBody>
      </p:sp>
      <p:sp>
        <p:nvSpPr>
          <p:cNvPr id="207" name="Down Arrow 206">
            <a:extLst>
              <a:ext uri="{FF2B5EF4-FFF2-40B4-BE49-F238E27FC236}">
                <a16:creationId xmlns:a16="http://schemas.microsoft.com/office/drawing/2014/main" id="{F6C28812-E26F-9C4C-BFA6-6A2D154AC157}"/>
              </a:ext>
            </a:extLst>
          </p:cNvPr>
          <p:cNvSpPr/>
          <p:nvPr/>
        </p:nvSpPr>
        <p:spPr>
          <a:xfrm>
            <a:off x="9440026" y="6600401"/>
            <a:ext cx="629250" cy="9144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474010D-C70A-8849-A28D-8BAB5680A8D2}"/>
              </a:ext>
            </a:extLst>
          </p:cNvPr>
          <p:cNvSpPr txBox="1"/>
          <p:nvPr/>
        </p:nvSpPr>
        <p:spPr>
          <a:xfrm>
            <a:off x="6899819" y="9995007"/>
            <a:ext cx="5683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 human position</a:t>
            </a:r>
          </a:p>
        </p:txBody>
      </p:sp>
      <p:sp>
        <p:nvSpPr>
          <p:cNvPr id="209" name="Down Arrow 208">
            <a:extLst>
              <a:ext uri="{FF2B5EF4-FFF2-40B4-BE49-F238E27FC236}">
                <a16:creationId xmlns:a16="http://schemas.microsoft.com/office/drawing/2014/main" id="{45641932-4C4F-A644-B58A-2118AA76940F}"/>
              </a:ext>
            </a:extLst>
          </p:cNvPr>
          <p:cNvSpPr/>
          <p:nvPr/>
        </p:nvSpPr>
        <p:spPr>
          <a:xfrm rot="10800000">
            <a:off x="9427066" y="8774806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FCCDCA-4F10-5D4A-8ED3-11F35F61624D}"/>
              </a:ext>
            </a:extLst>
          </p:cNvPr>
          <p:cNvSpPr txBox="1"/>
          <p:nvPr/>
        </p:nvSpPr>
        <p:spPr>
          <a:xfrm>
            <a:off x="6822820" y="7729659"/>
            <a:ext cx="5837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an ellipsoid for human position</a:t>
            </a:r>
          </a:p>
        </p:txBody>
      </p:sp>
      <p:sp>
        <p:nvSpPr>
          <p:cNvPr id="211" name="Down Arrow 210">
            <a:extLst>
              <a:ext uri="{FF2B5EF4-FFF2-40B4-BE49-F238E27FC236}">
                <a16:creationId xmlns:a16="http://schemas.microsoft.com/office/drawing/2014/main" id="{2ABC471E-0E05-C347-BEB9-02C4F12B4D21}"/>
              </a:ext>
            </a:extLst>
          </p:cNvPr>
          <p:cNvSpPr/>
          <p:nvPr/>
        </p:nvSpPr>
        <p:spPr>
          <a:xfrm>
            <a:off x="12944012" y="5522688"/>
            <a:ext cx="629250" cy="9144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13" name="Down Arrow 212">
            <a:extLst>
              <a:ext uri="{FF2B5EF4-FFF2-40B4-BE49-F238E27FC236}">
                <a16:creationId xmlns:a16="http://schemas.microsoft.com/office/drawing/2014/main" id="{0E16B342-A85B-3D48-92FB-11FC8499C5DA}"/>
              </a:ext>
            </a:extLst>
          </p:cNvPr>
          <p:cNvSpPr/>
          <p:nvPr/>
        </p:nvSpPr>
        <p:spPr>
          <a:xfrm rot="16200000">
            <a:off x="10977551" y="5176902"/>
            <a:ext cx="630936" cy="316052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14" name="Down Arrow 213">
            <a:extLst>
              <a:ext uri="{FF2B5EF4-FFF2-40B4-BE49-F238E27FC236}">
                <a16:creationId xmlns:a16="http://schemas.microsoft.com/office/drawing/2014/main" id="{7C7D6F94-81C8-4448-B273-8CBBAE698FB5}"/>
              </a:ext>
            </a:extLst>
          </p:cNvPr>
          <p:cNvSpPr/>
          <p:nvPr/>
        </p:nvSpPr>
        <p:spPr>
          <a:xfrm rot="5400000">
            <a:off x="14959128" y="5130170"/>
            <a:ext cx="630936" cy="326120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4C80447-A79C-EF4F-893E-314268F93749}"/>
              </a:ext>
            </a:extLst>
          </p:cNvPr>
          <p:cNvGrpSpPr/>
          <p:nvPr/>
        </p:nvGrpSpPr>
        <p:grpSpPr>
          <a:xfrm>
            <a:off x="-914400" y="-426180"/>
            <a:ext cx="7688032" cy="6647922"/>
            <a:chOff x="8231162" y="3607677"/>
            <a:chExt cx="7688032" cy="664792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CACE6CC1-1FEC-2746-BB91-C7013C58B68C}"/>
                </a:ext>
              </a:extLst>
            </p:cNvPr>
            <p:cNvGrpSpPr/>
            <p:nvPr/>
          </p:nvGrpSpPr>
          <p:grpSpPr>
            <a:xfrm>
              <a:off x="8231162" y="3607677"/>
              <a:ext cx="7688032" cy="6647922"/>
              <a:chOff x="6774105" y="184926"/>
              <a:chExt cx="7688032" cy="6647921"/>
            </a:xfrm>
          </p:grpSpPr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7429F4CD-8CA7-1348-93F5-BC77928B5592}"/>
                  </a:ext>
                </a:extLst>
              </p:cNvPr>
              <p:cNvGrpSpPr/>
              <p:nvPr/>
            </p:nvGrpSpPr>
            <p:grpSpPr>
              <a:xfrm>
                <a:off x="7412158" y="3089609"/>
                <a:ext cx="7049979" cy="3743238"/>
                <a:chOff x="6723575" y="2679143"/>
                <a:chExt cx="7049979" cy="3743238"/>
              </a:xfrm>
            </p:grpSpPr>
            <p:sp>
              <p:nvSpPr>
                <p:cNvPr id="293" name="Cloud Callout 24">
                  <a:extLst>
                    <a:ext uri="{FF2B5EF4-FFF2-40B4-BE49-F238E27FC236}">
                      <a16:creationId xmlns:a16="http://schemas.microsoft.com/office/drawing/2014/main" id="{32D9BF63-78C3-414A-9EDF-F60B2F6CF4D8}"/>
                    </a:ext>
                  </a:extLst>
                </p:cNvPr>
                <p:cNvSpPr/>
                <p:nvPr/>
              </p:nvSpPr>
              <p:spPr>
                <a:xfrm rot="354241">
                  <a:off x="6723575" y="2679143"/>
                  <a:ext cx="7049979" cy="3743238"/>
                </a:xfrm>
                <a:custGeom>
                  <a:avLst/>
                  <a:gdLst>
                    <a:gd name="connsiteX0" fmla="*/ 3900 w 43200"/>
                    <a:gd name="connsiteY0" fmla="*/ 14370 h 43200"/>
                    <a:gd name="connsiteX1" fmla="*/ 5623 w 43200"/>
                    <a:gd name="connsiteY1" fmla="*/ 6907 h 43200"/>
                    <a:gd name="connsiteX2" fmla="*/ 14005 w 43200"/>
                    <a:gd name="connsiteY2" fmla="*/ 5202 h 43200"/>
                    <a:gd name="connsiteX3" fmla="*/ 22456 w 43200"/>
                    <a:gd name="connsiteY3" fmla="*/ 3432 h 43200"/>
                    <a:gd name="connsiteX4" fmla="*/ 25749 w 43200"/>
                    <a:gd name="connsiteY4" fmla="*/ 200 h 43200"/>
                    <a:gd name="connsiteX5" fmla="*/ 29833 w 43200"/>
                    <a:gd name="connsiteY5" fmla="*/ 2481 h 43200"/>
                    <a:gd name="connsiteX6" fmla="*/ 35463 w 43200"/>
                    <a:gd name="connsiteY6" fmla="*/ 690 h 43200"/>
                    <a:gd name="connsiteX7" fmla="*/ 38318 w 43200"/>
                    <a:gd name="connsiteY7" fmla="*/ 5576 h 43200"/>
                    <a:gd name="connsiteX8" fmla="*/ 41982 w 43200"/>
                    <a:gd name="connsiteY8" fmla="*/ 10318 h 43200"/>
                    <a:gd name="connsiteX9" fmla="*/ 41818 w 43200"/>
                    <a:gd name="connsiteY9" fmla="*/ 15460 h 43200"/>
                    <a:gd name="connsiteX10" fmla="*/ 43016 w 43200"/>
                    <a:gd name="connsiteY10" fmla="*/ 23322 h 43200"/>
                    <a:gd name="connsiteX11" fmla="*/ 37404 w 43200"/>
                    <a:gd name="connsiteY11" fmla="*/ 30204 h 43200"/>
                    <a:gd name="connsiteX12" fmla="*/ 35395 w 43200"/>
                    <a:gd name="connsiteY12" fmla="*/ 36101 h 43200"/>
                    <a:gd name="connsiteX13" fmla="*/ 28555 w 43200"/>
                    <a:gd name="connsiteY13" fmla="*/ 36815 h 43200"/>
                    <a:gd name="connsiteX14" fmla="*/ 23667 w 43200"/>
                    <a:gd name="connsiteY14" fmla="*/ 43106 h 43200"/>
                    <a:gd name="connsiteX15" fmla="*/ 16480 w 43200"/>
                    <a:gd name="connsiteY15" fmla="*/ 39266 h 43200"/>
                    <a:gd name="connsiteX16" fmla="*/ 5804 w 43200"/>
                    <a:gd name="connsiteY16" fmla="*/ 35472 h 43200"/>
                    <a:gd name="connsiteX17" fmla="*/ 1110 w 43200"/>
                    <a:gd name="connsiteY17" fmla="*/ 31250 h 43200"/>
                    <a:gd name="connsiteX18" fmla="*/ 2113 w 43200"/>
                    <a:gd name="connsiteY18" fmla="*/ 25551 h 43200"/>
                    <a:gd name="connsiteX19" fmla="*/ -5 w 43200"/>
                    <a:gd name="connsiteY19" fmla="*/ 19704 h 43200"/>
                    <a:gd name="connsiteX20" fmla="*/ 3863 w 43200"/>
                    <a:gd name="connsiteY20" fmla="*/ 14507 h 43200"/>
                    <a:gd name="connsiteX21" fmla="*/ 3900 w 43200"/>
                    <a:gd name="connsiteY21" fmla="*/ 14370 h 43200"/>
                    <a:gd name="connsiteX0" fmla="*/ 2035106 w 4149467"/>
                    <a:gd name="connsiteY0" fmla="*/ 2292675 h 4093040"/>
                    <a:gd name="connsiteX1" fmla="*/ 1921410 w 4149467"/>
                    <a:gd name="connsiteY1" fmla="*/ 2406371 h 4093040"/>
                    <a:gd name="connsiteX2" fmla="*/ 1807714 w 4149467"/>
                    <a:gd name="connsiteY2" fmla="*/ 2292675 h 4093040"/>
                    <a:gd name="connsiteX3" fmla="*/ 1921410 w 4149467"/>
                    <a:gd name="connsiteY3" fmla="*/ 2178979 h 4093040"/>
                    <a:gd name="connsiteX4" fmla="*/ 2035106 w 4149467"/>
                    <a:gd name="connsiteY4" fmla="*/ 2292675 h 4093040"/>
                    <a:gd name="connsiteX0" fmla="*/ 1877950 w 4149467"/>
                    <a:gd name="connsiteY0" fmla="*/ 2727520 h 4093040"/>
                    <a:gd name="connsiteX1" fmla="*/ 1650559 w 4149467"/>
                    <a:gd name="connsiteY1" fmla="*/ 2954911 h 4093040"/>
                    <a:gd name="connsiteX2" fmla="*/ 1423168 w 4149467"/>
                    <a:gd name="connsiteY2" fmla="*/ 2727520 h 4093040"/>
                    <a:gd name="connsiteX3" fmla="*/ 1650559 w 4149467"/>
                    <a:gd name="connsiteY3" fmla="*/ 2500129 h 4093040"/>
                    <a:gd name="connsiteX4" fmla="*/ 1877950 w 4149467"/>
                    <a:gd name="connsiteY4" fmla="*/ 2727520 h 4093040"/>
                    <a:gd name="connsiteX0" fmla="*/ 1600573 w 4149467"/>
                    <a:gd name="connsiteY0" fmla="*/ 3355377 h 4093040"/>
                    <a:gd name="connsiteX1" fmla="*/ 1259486 w 4149467"/>
                    <a:gd name="connsiteY1" fmla="*/ 3696464 h 4093040"/>
                    <a:gd name="connsiteX2" fmla="*/ 918399 w 4149467"/>
                    <a:gd name="connsiteY2" fmla="*/ 3355377 h 4093040"/>
                    <a:gd name="connsiteX3" fmla="*/ 1259486 w 4149467"/>
                    <a:gd name="connsiteY3" fmla="*/ 3014290 h 4093040"/>
                    <a:gd name="connsiteX4" fmla="*/ 1600573 w 4149467"/>
                    <a:gd name="connsiteY4" fmla="*/ 3355377 h 4093040"/>
                    <a:gd name="connsiteX0" fmla="*/ 4693 w 43200"/>
                    <a:gd name="connsiteY0" fmla="*/ 26177 h 43200"/>
                    <a:gd name="connsiteX1" fmla="*/ 2160 w 43200"/>
                    <a:gd name="connsiteY1" fmla="*/ 25380 h 43200"/>
                    <a:gd name="connsiteX2" fmla="*/ 6928 w 43200"/>
                    <a:gd name="connsiteY2" fmla="*/ 34899 h 43200"/>
                    <a:gd name="connsiteX3" fmla="*/ 5820 w 43200"/>
                    <a:gd name="connsiteY3" fmla="*/ 35280 h 43200"/>
                    <a:gd name="connsiteX4" fmla="*/ 16478 w 43200"/>
                    <a:gd name="connsiteY4" fmla="*/ 39090 h 43200"/>
                    <a:gd name="connsiteX5" fmla="*/ 15810 w 43200"/>
                    <a:gd name="connsiteY5" fmla="*/ 37350 h 43200"/>
                    <a:gd name="connsiteX6" fmla="*/ 28827 w 43200"/>
                    <a:gd name="connsiteY6" fmla="*/ 34751 h 43200"/>
                    <a:gd name="connsiteX7" fmla="*/ 28560 w 43200"/>
                    <a:gd name="connsiteY7" fmla="*/ 36660 h 43200"/>
                    <a:gd name="connsiteX8" fmla="*/ 34129 w 43200"/>
                    <a:gd name="connsiteY8" fmla="*/ 22954 h 43200"/>
                    <a:gd name="connsiteX9" fmla="*/ 37380 w 43200"/>
                    <a:gd name="connsiteY9" fmla="*/ 30090 h 43200"/>
                    <a:gd name="connsiteX10" fmla="*/ 41798 w 43200"/>
                    <a:gd name="connsiteY10" fmla="*/ 15354 h 43200"/>
                    <a:gd name="connsiteX11" fmla="*/ 40350 w 43200"/>
                    <a:gd name="connsiteY11" fmla="*/ 18030 h 43200"/>
                    <a:gd name="connsiteX12" fmla="*/ 38324 w 43200"/>
                    <a:gd name="connsiteY12" fmla="*/ 5426 h 43200"/>
                    <a:gd name="connsiteX13" fmla="*/ 38400 w 43200"/>
                    <a:gd name="connsiteY13" fmla="*/ 6690 h 43200"/>
                    <a:gd name="connsiteX14" fmla="*/ 29078 w 43200"/>
                    <a:gd name="connsiteY14" fmla="*/ 3952 h 43200"/>
                    <a:gd name="connsiteX15" fmla="*/ 29820 w 43200"/>
                    <a:gd name="connsiteY15" fmla="*/ 2340 h 43200"/>
                    <a:gd name="connsiteX16" fmla="*/ 22141 w 43200"/>
                    <a:gd name="connsiteY16" fmla="*/ 4720 h 43200"/>
                    <a:gd name="connsiteX17" fmla="*/ 22500 w 43200"/>
                    <a:gd name="connsiteY17" fmla="*/ 3330 h 43200"/>
                    <a:gd name="connsiteX18" fmla="*/ 14000 w 43200"/>
                    <a:gd name="connsiteY18" fmla="*/ 5192 h 43200"/>
                    <a:gd name="connsiteX19" fmla="*/ 15300 w 43200"/>
                    <a:gd name="connsiteY19" fmla="*/ 6540 h 43200"/>
                    <a:gd name="connsiteX20" fmla="*/ 4127 w 43200"/>
                    <a:gd name="connsiteY20" fmla="*/ 15789 h 43200"/>
                    <a:gd name="connsiteX21" fmla="*/ 3900 w 43200"/>
                    <a:gd name="connsiteY21" fmla="*/ 14370 h 43200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2038564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2038564 w 4154846"/>
                    <a:gd name="connsiteY4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1835364 w 4154846"/>
                    <a:gd name="connsiteY4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1835364 w 4154846"/>
                    <a:gd name="connsiteY3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11172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924868 w 4154846"/>
                    <a:gd name="connsiteY1" fmla="*/ 239301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2" fmla="*/ 1538788 w 4154846"/>
                    <a:gd name="connsiteY2" fmla="*/ 3409012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881408 w 4154846"/>
                    <a:gd name="connsiteY3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426626 w 4154846"/>
                    <a:gd name="connsiteY1" fmla="*/ 2714161 h 4094840"/>
                    <a:gd name="connsiteX2" fmla="*/ 1881408 w 4154846"/>
                    <a:gd name="connsiteY2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2095652 w 4154846"/>
                    <a:gd name="connsiteY1" fmla="*/ 287875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256" h="43219">
                      <a:moveTo>
                        <a:pt x="3936" y="14229"/>
                      </a:moveTo>
                      <a:cubicBezTo>
                        <a:pt x="3665" y="11516"/>
                        <a:pt x="4297" y="8780"/>
                        <a:pt x="5659" y="6766"/>
                      </a:cubicBezTo>
                      <a:cubicBezTo>
                        <a:pt x="7811" y="3585"/>
                        <a:pt x="11300" y="2876"/>
                        <a:pt x="14041" y="5061"/>
                      </a:cubicBezTo>
                      <a:cubicBezTo>
                        <a:pt x="15714" y="768"/>
                        <a:pt x="19950" y="-119"/>
                        <a:pt x="22492" y="3291"/>
                      </a:cubicBezTo>
                      <a:cubicBezTo>
                        <a:pt x="23133" y="1542"/>
                        <a:pt x="24364" y="333"/>
                        <a:pt x="25785" y="59"/>
                      </a:cubicBezTo>
                      <a:cubicBezTo>
                        <a:pt x="27349" y="-243"/>
                        <a:pt x="28911" y="629"/>
                        <a:pt x="29869" y="2340"/>
                      </a:cubicBezTo>
                      <a:cubicBezTo>
                        <a:pt x="31251" y="126"/>
                        <a:pt x="33537" y="-601"/>
                        <a:pt x="35499" y="549"/>
                      </a:cubicBezTo>
                      <a:cubicBezTo>
                        <a:pt x="36994" y="1425"/>
                        <a:pt x="38066" y="3259"/>
                        <a:pt x="38354" y="5435"/>
                      </a:cubicBezTo>
                      <a:cubicBezTo>
                        <a:pt x="40082" y="6077"/>
                        <a:pt x="41458" y="7857"/>
                        <a:pt x="42018" y="10177"/>
                      </a:cubicBezTo>
                      <a:cubicBezTo>
                        <a:pt x="42425" y="11861"/>
                        <a:pt x="42367" y="13690"/>
                        <a:pt x="41854" y="15319"/>
                      </a:cubicBezTo>
                      <a:cubicBezTo>
                        <a:pt x="43115" y="17553"/>
                        <a:pt x="43556" y="20449"/>
                        <a:pt x="43052" y="23181"/>
                      </a:cubicBezTo>
                      <a:cubicBezTo>
                        <a:pt x="42382" y="26813"/>
                        <a:pt x="40164" y="29533"/>
                        <a:pt x="37440" y="30063"/>
                      </a:cubicBezTo>
                      <a:cubicBezTo>
                        <a:pt x="37427" y="32330"/>
                        <a:pt x="36694" y="34480"/>
                        <a:pt x="35431" y="35960"/>
                      </a:cubicBezTo>
                      <a:cubicBezTo>
                        <a:pt x="33512" y="38209"/>
                        <a:pt x="30740" y="38498"/>
                        <a:pt x="28591" y="36674"/>
                      </a:cubicBezTo>
                      <a:cubicBezTo>
                        <a:pt x="27896" y="39807"/>
                        <a:pt x="26035" y="42202"/>
                        <a:pt x="23703" y="42965"/>
                      </a:cubicBezTo>
                      <a:cubicBezTo>
                        <a:pt x="20955" y="43864"/>
                        <a:pt x="18087" y="42332"/>
                        <a:pt x="16516" y="39125"/>
                      </a:cubicBezTo>
                      <a:cubicBezTo>
                        <a:pt x="12808" y="42169"/>
                        <a:pt x="7992" y="40458"/>
                        <a:pt x="5840" y="35331"/>
                      </a:cubicBezTo>
                      <a:cubicBezTo>
                        <a:pt x="3726" y="35668"/>
                        <a:pt x="1741" y="33883"/>
                        <a:pt x="1146" y="31109"/>
                      </a:cubicBezTo>
                      <a:cubicBezTo>
                        <a:pt x="715" y="29102"/>
                        <a:pt x="1096" y="26936"/>
                        <a:pt x="2149" y="25410"/>
                      </a:cubicBezTo>
                      <a:cubicBezTo>
                        <a:pt x="655" y="24213"/>
                        <a:pt x="-177" y="21916"/>
                        <a:pt x="31" y="19563"/>
                      </a:cubicBezTo>
                      <a:cubicBezTo>
                        <a:pt x="275" y="16808"/>
                        <a:pt x="1881" y="14650"/>
                        <a:pt x="3899" y="14366"/>
                      </a:cubicBezTo>
                      <a:cubicBezTo>
                        <a:pt x="3911" y="14320"/>
                        <a:pt x="3924" y="14275"/>
                        <a:pt x="3936" y="14229"/>
                      </a:cubicBezTo>
                      <a:close/>
                    </a:path>
                    <a:path w="4154846" h="4094840">
                      <a:moveTo>
                        <a:pt x="1447348" y="3317572"/>
                      </a:moveTo>
                      <a:cubicBezTo>
                        <a:pt x="1447348" y="3317572"/>
                        <a:pt x="2095652" y="2941549"/>
                        <a:pt x="2095652" y="2878756"/>
                      </a:cubicBezTo>
                    </a:path>
                    <a:path w="4154846" h="4094840">
                      <a:moveTo>
                        <a:pt x="1800128" y="2988481"/>
                      </a:moveTo>
                      <a:cubicBezTo>
                        <a:pt x="1831414" y="3100241"/>
                        <a:pt x="1883020" y="3140881"/>
                        <a:pt x="1893986" y="3323761"/>
                      </a:cubicBezTo>
                      <a:lnTo>
                        <a:pt x="1800128" y="2988481"/>
                      </a:lnTo>
                      <a:close/>
                    </a:path>
                    <a:path w="4154846" h="4094840">
                      <a:moveTo>
                        <a:pt x="921857" y="3342018"/>
                      </a:moveTo>
                      <a:lnTo>
                        <a:pt x="1262944" y="3683105"/>
                      </a:lnTo>
                      <a:cubicBezTo>
                        <a:pt x="1074567" y="3683105"/>
                        <a:pt x="921857" y="3530395"/>
                        <a:pt x="921857" y="3342018"/>
                      </a:cubicBezTo>
                      <a:close/>
                    </a:path>
                    <a:path w="43256" h="43219" fill="none" extrusionOk="0">
                      <a:moveTo>
                        <a:pt x="4729" y="26036"/>
                      </a:moveTo>
                      <a:cubicBezTo>
                        <a:pt x="3845" y="26130"/>
                        <a:pt x="2961" y="25852"/>
                        <a:pt x="2196" y="25239"/>
                      </a:cubicBezTo>
                      <a:moveTo>
                        <a:pt x="6964" y="34758"/>
                      </a:moveTo>
                      <a:cubicBezTo>
                        <a:pt x="6609" y="34951"/>
                        <a:pt x="6236" y="35079"/>
                        <a:pt x="5856" y="35139"/>
                      </a:cubicBezTo>
                      <a:moveTo>
                        <a:pt x="16514" y="38949"/>
                      </a:moveTo>
                      <a:cubicBezTo>
                        <a:pt x="16247" y="38403"/>
                        <a:pt x="16023" y="37820"/>
                        <a:pt x="15846" y="37209"/>
                      </a:cubicBezTo>
                      <a:moveTo>
                        <a:pt x="28863" y="34610"/>
                      </a:moveTo>
                      <a:cubicBezTo>
                        <a:pt x="28824" y="35257"/>
                        <a:pt x="28734" y="35897"/>
                        <a:pt x="28596" y="36519"/>
                      </a:cubicBezTo>
                      <a:moveTo>
                        <a:pt x="34165" y="22813"/>
                      </a:moveTo>
                      <a:cubicBezTo>
                        <a:pt x="36169" y="24141"/>
                        <a:pt x="37434" y="26917"/>
                        <a:pt x="37416" y="29949"/>
                      </a:cubicBezTo>
                      <a:moveTo>
                        <a:pt x="41834" y="15213"/>
                      </a:moveTo>
                      <a:cubicBezTo>
                        <a:pt x="41509" y="16245"/>
                        <a:pt x="41014" y="17161"/>
                        <a:pt x="40386" y="17889"/>
                      </a:cubicBezTo>
                      <a:moveTo>
                        <a:pt x="38360" y="5285"/>
                      </a:moveTo>
                      <a:cubicBezTo>
                        <a:pt x="38415" y="5702"/>
                        <a:pt x="38441" y="6125"/>
                        <a:pt x="38436" y="6549"/>
                      </a:cubicBezTo>
                      <a:moveTo>
                        <a:pt x="29114" y="3811"/>
                      </a:moveTo>
                      <a:cubicBezTo>
                        <a:pt x="29303" y="3228"/>
                        <a:pt x="29552" y="2685"/>
                        <a:pt x="29856" y="2199"/>
                      </a:cubicBezTo>
                      <a:moveTo>
                        <a:pt x="22177" y="4579"/>
                      </a:moveTo>
                      <a:cubicBezTo>
                        <a:pt x="22254" y="4097"/>
                        <a:pt x="22375" y="3630"/>
                        <a:pt x="22536" y="3189"/>
                      </a:cubicBezTo>
                      <a:moveTo>
                        <a:pt x="14036" y="5051"/>
                      </a:moveTo>
                      <a:cubicBezTo>
                        <a:pt x="14508" y="5427"/>
                        <a:pt x="14944" y="5880"/>
                        <a:pt x="15336" y="6399"/>
                      </a:cubicBezTo>
                      <a:moveTo>
                        <a:pt x="4163" y="15648"/>
                      </a:moveTo>
                      <a:cubicBezTo>
                        <a:pt x="4060" y="15184"/>
                        <a:pt x="3984" y="14710"/>
                        <a:pt x="3936" y="14229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erriweather" pitchFamily="2" charset="77"/>
                  </a:endParaRPr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8FDB7E5F-B56F-B343-ACBB-A440638BABEC}"/>
                    </a:ext>
                  </a:extLst>
                </p:cNvPr>
                <p:cNvSpPr/>
                <p:nvPr/>
              </p:nvSpPr>
              <p:spPr>
                <a:xfrm rot="871319">
                  <a:off x="8588757" y="5150301"/>
                  <a:ext cx="1983857" cy="884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1A977E83-D8AF-6D41-B557-B8E0B4375B4C}"/>
                    </a:ext>
                  </a:extLst>
                </p:cNvPr>
                <p:cNvSpPr/>
                <p:nvPr/>
              </p:nvSpPr>
              <p:spPr>
                <a:xfrm rot="871319">
                  <a:off x="8161947" y="5012453"/>
                  <a:ext cx="886655" cy="884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F1DB9E4-ED39-B946-B9B8-22F9AF9B14F6}"/>
                  </a:ext>
                </a:extLst>
              </p:cNvPr>
              <p:cNvGrpSpPr/>
              <p:nvPr/>
            </p:nvGrpSpPr>
            <p:grpSpPr>
              <a:xfrm>
                <a:off x="8135083" y="3637974"/>
                <a:ext cx="5810392" cy="1966463"/>
                <a:chOff x="7691396" y="3411322"/>
                <a:chExt cx="5810392" cy="1966463"/>
              </a:xfrm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7ED74CE1-2C40-974E-9014-C8E8490DE88F}"/>
                    </a:ext>
                  </a:extLst>
                </p:cNvPr>
                <p:cNvSpPr/>
                <p:nvPr/>
              </p:nvSpPr>
              <p:spPr>
                <a:xfrm rot="6282932">
                  <a:off x="7374216" y="3849752"/>
                  <a:ext cx="1561158" cy="926798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cxnSp>
              <p:nvCxnSpPr>
                <p:cNvPr id="283" name="Straight Arrow Connector 282">
                  <a:extLst>
                    <a:ext uri="{FF2B5EF4-FFF2-40B4-BE49-F238E27FC236}">
                      <a16:creationId xmlns:a16="http://schemas.microsoft.com/office/drawing/2014/main" id="{877426B0-4D31-3443-8512-282AE86650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7639" y="4526605"/>
                  <a:ext cx="381634" cy="2125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Arrow Connector 283">
                  <a:extLst>
                    <a:ext uri="{FF2B5EF4-FFF2-40B4-BE49-F238E27FC236}">
                      <a16:creationId xmlns:a16="http://schemas.microsoft.com/office/drawing/2014/main" id="{752B747D-A24D-914E-BB01-A5F64D21B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3768" y="4500364"/>
                  <a:ext cx="462907" cy="89824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85" name="Graphic 284" descr="Raised hand">
                  <a:extLst>
                    <a:ext uri="{FF2B5EF4-FFF2-40B4-BE49-F238E27FC236}">
                      <a16:creationId xmlns:a16="http://schemas.microsoft.com/office/drawing/2014/main" id="{26C4FB24-3769-604B-AE77-F3D94E8230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259731">
                  <a:off x="7727403" y="386087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6EC2FE7B-24AE-C946-A77A-1ADFBE145AB9}"/>
                    </a:ext>
                  </a:extLst>
                </p:cNvPr>
                <p:cNvSpPr/>
                <p:nvPr/>
              </p:nvSpPr>
              <p:spPr>
                <a:xfrm rot="6245743">
                  <a:off x="11300998" y="3015417"/>
                  <a:ext cx="1804886" cy="259669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pic>
              <p:nvPicPr>
                <p:cNvPr id="287" name="Graphic 286" descr="Raised hand">
                  <a:extLst>
                    <a:ext uri="{FF2B5EF4-FFF2-40B4-BE49-F238E27FC236}">
                      <a16:creationId xmlns:a16="http://schemas.microsoft.com/office/drawing/2014/main" id="{12E4DDAF-95CD-154B-B62C-FEA9DADA99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9810449">
                  <a:off x="11224086" y="381301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88" name="Graphic 287" descr="Raised hand">
                  <a:extLst>
                    <a:ext uri="{FF2B5EF4-FFF2-40B4-BE49-F238E27FC236}">
                      <a16:creationId xmlns:a16="http://schemas.microsoft.com/office/drawing/2014/main" id="{EEAD824C-C2B5-9943-ACAA-3AB0EC4377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5289452">
                  <a:off x="12105575" y="416432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89" name="Graphic 288" descr="Raised hand">
                  <a:extLst>
                    <a:ext uri="{FF2B5EF4-FFF2-40B4-BE49-F238E27FC236}">
                      <a16:creationId xmlns:a16="http://schemas.microsoft.com/office/drawing/2014/main" id="{34080995-CBAE-B942-8AB7-BBB547392F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5683069">
                  <a:off x="11887571" y="352596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478E25B-CD01-C64D-A3AA-624111E937D4}"/>
                    </a:ext>
                  </a:extLst>
                </p:cNvPr>
                <p:cNvSpPr/>
                <p:nvPr/>
              </p:nvSpPr>
              <p:spPr>
                <a:xfrm rot="6084353">
                  <a:off x="8767314" y="3749140"/>
                  <a:ext cx="1959241" cy="1298050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pic>
              <p:nvPicPr>
                <p:cNvPr id="291" name="Graphic 290" descr="Raised hand">
                  <a:extLst>
                    <a:ext uri="{FF2B5EF4-FFF2-40B4-BE49-F238E27FC236}">
                      <a16:creationId xmlns:a16="http://schemas.microsoft.com/office/drawing/2014/main" id="{C33DE55B-150D-AD4C-9C1F-6099FD4FF3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4100937">
                  <a:off x="9310282" y="365521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92" name="Graphic 291" descr="Raised hand">
                  <a:extLst>
                    <a:ext uri="{FF2B5EF4-FFF2-40B4-BE49-F238E27FC236}">
                      <a16:creationId xmlns:a16="http://schemas.microsoft.com/office/drawing/2014/main" id="{E27A6900-1762-3C43-B8C1-491ADE1412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7947548">
                  <a:off x="9207114" y="4309472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51E706A2-228D-F24C-BD26-8F156F0B9FA7}"/>
                  </a:ext>
                </a:extLst>
              </p:cNvPr>
              <p:cNvGrpSpPr/>
              <p:nvPr/>
            </p:nvGrpSpPr>
            <p:grpSpPr>
              <a:xfrm>
                <a:off x="9412886" y="5478112"/>
                <a:ext cx="2271375" cy="486302"/>
                <a:chOff x="8509346" y="6871172"/>
                <a:chExt cx="2271375" cy="486302"/>
              </a:xfrm>
            </p:grpSpPr>
            <p:cxnSp>
              <p:nvCxnSpPr>
                <p:cNvPr id="280" name="Straight Arrow Connector 279">
                  <a:extLst>
                    <a:ext uri="{FF2B5EF4-FFF2-40B4-BE49-F238E27FC236}">
                      <a16:creationId xmlns:a16="http://schemas.microsoft.com/office/drawing/2014/main" id="{2BF75618-0EAB-C245-9BB7-0444FE9F0AED}"/>
                    </a:ext>
                  </a:extLst>
                </p:cNvPr>
                <p:cNvCxnSpPr>
                  <a:cxnSpLocks/>
                  <a:stCxn id="258" idx="3"/>
                </p:cNvCxnSpPr>
                <p:nvPr/>
              </p:nvCxnSpPr>
              <p:spPr>
                <a:xfrm>
                  <a:off x="8509346" y="7201967"/>
                  <a:ext cx="693732" cy="155507"/>
                </a:xfrm>
                <a:prstGeom prst="straightConnector1">
                  <a:avLst/>
                </a:prstGeom>
                <a:ln w="38100">
                  <a:solidFill>
                    <a:srgbClr val="941100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Arrow Connector 280">
                  <a:extLst>
                    <a:ext uri="{FF2B5EF4-FFF2-40B4-BE49-F238E27FC236}">
                      <a16:creationId xmlns:a16="http://schemas.microsoft.com/office/drawing/2014/main" id="{9BB9E7D2-DE28-D445-BD91-FFB67F471237}"/>
                    </a:ext>
                  </a:extLst>
                </p:cNvPr>
                <p:cNvCxnSpPr>
                  <a:cxnSpLocks/>
                  <a:stCxn id="259" idx="3"/>
                </p:cNvCxnSpPr>
                <p:nvPr/>
              </p:nvCxnSpPr>
              <p:spPr>
                <a:xfrm flipV="1">
                  <a:off x="10234033" y="6871172"/>
                  <a:ext cx="546688" cy="209752"/>
                </a:xfrm>
                <a:prstGeom prst="straightConnector1">
                  <a:avLst/>
                </a:prstGeom>
                <a:ln w="38100">
                  <a:solidFill>
                    <a:srgbClr val="941100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F6D0322D-6067-514B-B5C9-11294DAAEE55}"/>
                  </a:ext>
                </a:extLst>
              </p:cNvPr>
              <p:cNvGrpSpPr/>
              <p:nvPr/>
            </p:nvGrpSpPr>
            <p:grpSpPr>
              <a:xfrm>
                <a:off x="8519001" y="184926"/>
                <a:ext cx="4439786" cy="1982383"/>
                <a:chOff x="7133042" y="241349"/>
                <a:chExt cx="4439786" cy="1982383"/>
              </a:xfrm>
            </p:grpSpPr>
            <p:sp>
              <p:nvSpPr>
                <p:cNvPr id="277" name="Cloud Callout 24">
                  <a:extLst>
                    <a:ext uri="{FF2B5EF4-FFF2-40B4-BE49-F238E27FC236}">
                      <a16:creationId xmlns:a16="http://schemas.microsoft.com/office/drawing/2014/main" id="{3A98CF4D-4621-5F41-94EF-5BC5F7BE0350}"/>
                    </a:ext>
                  </a:extLst>
                </p:cNvPr>
                <p:cNvSpPr/>
                <p:nvPr/>
              </p:nvSpPr>
              <p:spPr>
                <a:xfrm rot="21190289">
                  <a:off x="7133042" y="241349"/>
                  <a:ext cx="4439786" cy="1982383"/>
                </a:xfrm>
                <a:custGeom>
                  <a:avLst/>
                  <a:gdLst>
                    <a:gd name="connsiteX0" fmla="*/ 3900 w 43200"/>
                    <a:gd name="connsiteY0" fmla="*/ 14370 h 43200"/>
                    <a:gd name="connsiteX1" fmla="*/ 5623 w 43200"/>
                    <a:gd name="connsiteY1" fmla="*/ 6907 h 43200"/>
                    <a:gd name="connsiteX2" fmla="*/ 14005 w 43200"/>
                    <a:gd name="connsiteY2" fmla="*/ 5202 h 43200"/>
                    <a:gd name="connsiteX3" fmla="*/ 22456 w 43200"/>
                    <a:gd name="connsiteY3" fmla="*/ 3432 h 43200"/>
                    <a:gd name="connsiteX4" fmla="*/ 25749 w 43200"/>
                    <a:gd name="connsiteY4" fmla="*/ 200 h 43200"/>
                    <a:gd name="connsiteX5" fmla="*/ 29833 w 43200"/>
                    <a:gd name="connsiteY5" fmla="*/ 2481 h 43200"/>
                    <a:gd name="connsiteX6" fmla="*/ 35463 w 43200"/>
                    <a:gd name="connsiteY6" fmla="*/ 690 h 43200"/>
                    <a:gd name="connsiteX7" fmla="*/ 38318 w 43200"/>
                    <a:gd name="connsiteY7" fmla="*/ 5576 h 43200"/>
                    <a:gd name="connsiteX8" fmla="*/ 41982 w 43200"/>
                    <a:gd name="connsiteY8" fmla="*/ 10318 h 43200"/>
                    <a:gd name="connsiteX9" fmla="*/ 41818 w 43200"/>
                    <a:gd name="connsiteY9" fmla="*/ 15460 h 43200"/>
                    <a:gd name="connsiteX10" fmla="*/ 43016 w 43200"/>
                    <a:gd name="connsiteY10" fmla="*/ 23322 h 43200"/>
                    <a:gd name="connsiteX11" fmla="*/ 37404 w 43200"/>
                    <a:gd name="connsiteY11" fmla="*/ 30204 h 43200"/>
                    <a:gd name="connsiteX12" fmla="*/ 35395 w 43200"/>
                    <a:gd name="connsiteY12" fmla="*/ 36101 h 43200"/>
                    <a:gd name="connsiteX13" fmla="*/ 28555 w 43200"/>
                    <a:gd name="connsiteY13" fmla="*/ 36815 h 43200"/>
                    <a:gd name="connsiteX14" fmla="*/ 23667 w 43200"/>
                    <a:gd name="connsiteY14" fmla="*/ 43106 h 43200"/>
                    <a:gd name="connsiteX15" fmla="*/ 16480 w 43200"/>
                    <a:gd name="connsiteY15" fmla="*/ 39266 h 43200"/>
                    <a:gd name="connsiteX16" fmla="*/ 5804 w 43200"/>
                    <a:gd name="connsiteY16" fmla="*/ 35472 h 43200"/>
                    <a:gd name="connsiteX17" fmla="*/ 1110 w 43200"/>
                    <a:gd name="connsiteY17" fmla="*/ 31250 h 43200"/>
                    <a:gd name="connsiteX18" fmla="*/ 2113 w 43200"/>
                    <a:gd name="connsiteY18" fmla="*/ 25551 h 43200"/>
                    <a:gd name="connsiteX19" fmla="*/ -5 w 43200"/>
                    <a:gd name="connsiteY19" fmla="*/ 19704 h 43200"/>
                    <a:gd name="connsiteX20" fmla="*/ 3863 w 43200"/>
                    <a:gd name="connsiteY20" fmla="*/ 14507 h 43200"/>
                    <a:gd name="connsiteX21" fmla="*/ 3900 w 43200"/>
                    <a:gd name="connsiteY21" fmla="*/ 14370 h 43200"/>
                    <a:gd name="connsiteX0" fmla="*/ 2035106 w 4149467"/>
                    <a:gd name="connsiteY0" fmla="*/ 2292675 h 4093040"/>
                    <a:gd name="connsiteX1" fmla="*/ 1921410 w 4149467"/>
                    <a:gd name="connsiteY1" fmla="*/ 2406371 h 4093040"/>
                    <a:gd name="connsiteX2" fmla="*/ 1807714 w 4149467"/>
                    <a:gd name="connsiteY2" fmla="*/ 2292675 h 4093040"/>
                    <a:gd name="connsiteX3" fmla="*/ 1921410 w 4149467"/>
                    <a:gd name="connsiteY3" fmla="*/ 2178979 h 4093040"/>
                    <a:gd name="connsiteX4" fmla="*/ 2035106 w 4149467"/>
                    <a:gd name="connsiteY4" fmla="*/ 2292675 h 4093040"/>
                    <a:gd name="connsiteX0" fmla="*/ 1877950 w 4149467"/>
                    <a:gd name="connsiteY0" fmla="*/ 2727520 h 4093040"/>
                    <a:gd name="connsiteX1" fmla="*/ 1650559 w 4149467"/>
                    <a:gd name="connsiteY1" fmla="*/ 2954911 h 4093040"/>
                    <a:gd name="connsiteX2" fmla="*/ 1423168 w 4149467"/>
                    <a:gd name="connsiteY2" fmla="*/ 2727520 h 4093040"/>
                    <a:gd name="connsiteX3" fmla="*/ 1650559 w 4149467"/>
                    <a:gd name="connsiteY3" fmla="*/ 2500129 h 4093040"/>
                    <a:gd name="connsiteX4" fmla="*/ 1877950 w 4149467"/>
                    <a:gd name="connsiteY4" fmla="*/ 2727520 h 4093040"/>
                    <a:gd name="connsiteX0" fmla="*/ 1600573 w 4149467"/>
                    <a:gd name="connsiteY0" fmla="*/ 3355377 h 4093040"/>
                    <a:gd name="connsiteX1" fmla="*/ 1259486 w 4149467"/>
                    <a:gd name="connsiteY1" fmla="*/ 3696464 h 4093040"/>
                    <a:gd name="connsiteX2" fmla="*/ 918399 w 4149467"/>
                    <a:gd name="connsiteY2" fmla="*/ 3355377 h 4093040"/>
                    <a:gd name="connsiteX3" fmla="*/ 1259486 w 4149467"/>
                    <a:gd name="connsiteY3" fmla="*/ 3014290 h 4093040"/>
                    <a:gd name="connsiteX4" fmla="*/ 1600573 w 4149467"/>
                    <a:gd name="connsiteY4" fmla="*/ 3355377 h 4093040"/>
                    <a:gd name="connsiteX0" fmla="*/ 4693 w 43200"/>
                    <a:gd name="connsiteY0" fmla="*/ 26177 h 43200"/>
                    <a:gd name="connsiteX1" fmla="*/ 2160 w 43200"/>
                    <a:gd name="connsiteY1" fmla="*/ 25380 h 43200"/>
                    <a:gd name="connsiteX2" fmla="*/ 6928 w 43200"/>
                    <a:gd name="connsiteY2" fmla="*/ 34899 h 43200"/>
                    <a:gd name="connsiteX3" fmla="*/ 5820 w 43200"/>
                    <a:gd name="connsiteY3" fmla="*/ 35280 h 43200"/>
                    <a:gd name="connsiteX4" fmla="*/ 16478 w 43200"/>
                    <a:gd name="connsiteY4" fmla="*/ 39090 h 43200"/>
                    <a:gd name="connsiteX5" fmla="*/ 15810 w 43200"/>
                    <a:gd name="connsiteY5" fmla="*/ 37350 h 43200"/>
                    <a:gd name="connsiteX6" fmla="*/ 28827 w 43200"/>
                    <a:gd name="connsiteY6" fmla="*/ 34751 h 43200"/>
                    <a:gd name="connsiteX7" fmla="*/ 28560 w 43200"/>
                    <a:gd name="connsiteY7" fmla="*/ 36660 h 43200"/>
                    <a:gd name="connsiteX8" fmla="*/ 34129 w 43200"/>
                    <a:gd name="connsiteY8" fmla="*/ 22954 h 43200"/>
                    <a:gd name="connsiteX9" fmla="*/ 37380 w 43200"/>
                    <a:gd name="connsiteY9" fmla="*/ 30090 h 43200"/>
                    <a:gd name="connsiteX10" fmla="*/ 41798 w 43200"/>
                    <a:gd name="connsiteY10" fmla="*/ 15354 h 43200"/>
                    <a:gd name="connsiteX11" fmla="*/ 40350 w 43200"/>
                    <a:gd name="connsiteY11" fmla="*/ 18030 h 43200"/>
                    <a:gd name="connsiteX12" fmla="*/ 38324 w 43200"/>
                    <a:gd name="connsiteY12" fmla="*/ 5426 h 43200"/>
                    <a:gd name="connsiteX13" fmla="*/ 38400 w 43200"/>
                    <a:gd name="connsiteY13" fmla="*/ 6690 h 43200"/>
                    <a:gd name="connsiteX14" fmla="*/ 29078 w 43200"/>
                    <a:gd name="connsiteY14" fmla="*/ 3952 h 43200"/>
                    <a:gd name="connsiteX15" fmla="*/ 29820 w 43200"/>
                    <a:gd name="connsiteY15" fmla="*/ 2340 h 43200"/>
                    <a:gd name="connsiteX16" fmla="*/ 22141 w 43200"/>
                    <a:gd name="connsiteY16" fmla="*/ 4720 h 43200"/>
                    <a:gd name="connsiteX17" fmla="*/ 22500 w 43200"/>
                    <a:gd name="connsiteY17" fmla="*/ 3330 h 43200"/>
                    <a:gd name="connsiteX18" fmla="*/ 14000 w 43200"/>
                    <a:gd name="connsiteY18" fmla="*/ 5192 h 43200"/>
                    <a:gd name="connsiteX19" fmla="*/ 15300 w 43200"/>
                    <a:gd name="connsiteY19" fmla="*/ 6540 h 43200"/>
                    <a:gd name="connsiteX20" fmla="*/ 4127 w 43200"/>
                    <a:gd name="connsiteY20" fmla="*/ 15789 h 43200"/>
                    <a:gd name="connsiteX21" fmla="*/ 3900 w 43200"/>
                    <a:gd name="connsiteY21" fmla="*/ 14370 h 43200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2038564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2038564 w 4154846"/>
                    <a:gd name="connsiteY4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1835364 w 4154846"/>
                    <a:gd name="connsiteY4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1835364 w 4154846"/>
                    <a:gd name="connsiteY3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11172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924868 w 4154846"/>
                    <a:gd name="connsiteY1" fmla="*/ 239301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2" fmla="*/ 1538788 w 4154846"/>
                    <a:gd name="connsiteY2" fmla="*/ 3409012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881408 w 4154846"/>
                    <a:gd name="connsiteY3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426626 w 4154846"/>
                    <a:gd name="connsiteY1" fmla="*/ 2714161 h 4094840"/>
                    <a:gd name="connsiteX2" fmla="*/ 1881408 w 4154846"/>
                    <a:gd name="connsiteY2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2095652 w 4154846"/>
                    <a:gd name="connsiteY1" fmla="*/ 287875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256" h="43219">
                      <a:moveTo>
                        <a:pt x="3936" y="14229"/>
                      </a:moveTo>
                      <a:cubicBezTo>
                        <a:pt x="3665" y="11516"/>
                        <a:pt x="4297" y="8780"/>
                        <a:pt x="5659" y="6766"/>
                      </a:cubicBezTo>
                      <a:cubicBezTo>
                        <a:pt x="7811" y="3585"/>
                        <a:pt x="11300" y="2876"/>
                        <a:pt x="14041" y="5061"/>
                      </a:cubicBezTo>
                      <a:cubicBezTo>
                        <a:pt x="15714" y="768"/>
                        <a:pt x="19950" y="-119"/>
                        <a:pt x="22492" y="3291"/>
                      </a:cubicBezTo>
                      <a:cubicBezTo>
                        <a:pt x="23133" y="1542"/>
                        <a:pt x="24364" y="333"/>
                        <a:pt x="25785" y="59"/>
                      </a:cubicBezTo>
                      <a:cubicBezTo>
                        <a:pt x="27349" y="-243"/>
                        <a:pt x="28911" y="629"/>
                        <a:pt x="29869" y="2340"/>
                      </a:cubicBezTo>
                      <a:cubicBezTo>
                        <a:pt x="31251" y="126"/>
                        <a:pt x="33537" y="-601"/>
                        <a:pt x="35499" y="549"/>
                      </a:cubicBezTo>
                      <a:cubicBezTo>
                        <a:pt x="36994" y="1425"/>
                        <a:pt x="38066" y="3259"/>
                        <a:pt x="38354" y="5435"/>
                      </a:cubicBezTo>
                      <a:cubicBezTo>
                        <a:pt x="40082" y="6077"/>
                        <a:pt x="41458" y="7857"/>
                        <a:pt x="42018" y="10177"/>
                      </a:cubicBezTo>
                      <a:cubicBezTo>
                        <a:pt x="42425" y="11861"/>
                        <a:pt x="42367" y="13690"/>
                        <a:pt x="41854" y="15319"/>
                      </a:cubicBezTo>
                      <a:cubicBezTo>
                        <a:pt x="43115" y="17553"/>
                        <a:pt x="43556" y="20449"/>
                        <a:pt x="43052" y="23181"/>
                      </a:cubicBezTo>
                      <a:cubicBezTo>
                        <a:pt x="42382" y="26813"/>
                        <a:pt x="40164" y="29533"/>
                        <a:pt x="37440" y="30063"/>
                      </a:cubicBezTo>
                      <a:cubicBezTo>
                        <a:pt x="37427" y="32330"/>
                        <a:pt x="36694" y="34480"/>
                        <a:pt x="35431" y="35960"/>
                      </a:cubicBezTo>
                      <a:cubicBezTo>
                        <a:pt x="33512" y="38209"/>
                        <a:pt x="30740" y="38498"/>
                        <a:pt x="28591" y="36674"/>
                      </a:cubicBezTo>
                      <a:cubicBezTo>
                        <a:pt x="27896" y="39807"/>
                        <a:pt x="26035" y="42202"/>
                        <a:pt x="23703" y="42965"/>
                      </a:cubicBezTo>
                      <a:cubicBezTo>
                        <a:pt x="20955" y="43864"/>
                        <a:pt x="18087" y="42332"/>
                        <a:pt x="16516" y="39125"/>
                      </a:cubicBezTo>
                      <a:cubicBezTo>
                        <a:pt x="12808" y="42169"/>
                        <a:pt x="7992" y="40458"/>
                        <a:pt x="5840" y="35331"/>
                      </a:cubicBezTo>
                      <a:cubicBezTo>
                        <a:pt x="3726" y="35668"/>
                        <a:pt x="1741" y="33883"/>
                        <a:pt x="1146" y="31109"/>
                      </a:cubicBezTo>
                      <a:cubicBezTo>
                        <a:pt x="715" y="29102"/>
                        <a:pt x="1096" y="26936"/>
                        <a:pt x="2149" y="25410"/>
                      </a:cubicBezTo>
                      <a:cubicBezTo>
                        <a:pt x="655" y="24213"/>
                        <a:pt x="-177" y="21916"/>
                        <a:pt x="31" y="19563"/>
                      </a:cubicBezTo>
                      <a:cubicBezTo>
                        <a:pt x="275" y="16808"/>
                        <a:pt x="1881" y="14650"/>
                        <a:pt x="3899" y="14366"/>
                      </a:cubicBezTo>
                      <a:cubicBezTo>
                        <a:pt x="3911" y="14320"/>
                        <a:pt x="3924" y="14275"/>
                        <a:pt x="3936" y="14229"/>
                      </a:cubicBezTo>
                      <a:close/>
                    </a:path>
                    <a:path w="4154846" h="4094840">
                      <a:moveTo>
                        <a:pt x="1447348" y="3317572"/>
                      </a:moveTo>
                      <a:cubicBezTo>
                        <a:pt x="1447348" y="3317572"/>
                        <a:pt x="2095652" y="2941549"/>
                        <a:pt x="2095652" y="2878756"/>
                      </a:cubicBezTo>
                    </a:path>
                    <a:path w="4154846" h="4094840">
                      <a:moveTo>
                        <a:pt x="1800128" y="2988481"/>
                      </a:moveTo>
                      <a:cubicBezTo>
                        <a:pt x="1831414" y="3100241"/>
                        <a:pt x="1883020" y="3140881"/>
                        <a:pt x="1893986" y="3323761"/>
                      </a:cubicBezTo>
                      <a:lnTo>
                        <a:pt x="1800128" y="2988481"/>
                      </a:lnTo>
                      <a:close/>
                    </a:path>
                    <a:path w="4154846" h="4094840">
                      <a:moveTo>
                        <a:pt x="921857" y="3342018"/>
                      </a:moveTo>
                      <a:lnTo>
                        <a:pt x="1262944" y="3683105"/>
                      </a:lnTo>
                      <a:cubicBezTo>
                        <a:pt x="1074567" y="3683105"/>
                        <a:pt x="921857" y="3530395"/>
                        <a:pt x="921857" y="3342018"/>
                      </a:cubicBezTo>
                      <a:close/>
                    </a:path>
                    <a:path w="43256" h="43219" fill="none" extrusionOk="0">
                      <a:moveTo>
                        <a:pt x="4729" y="26036"/>
                      </a:moveTo>
                      <a:cubicBezTo>
                        <a:pt x="3845" y="26130"/>
                        <a:pt x="2961" y="25852"/>
                        <a:pt x="2196" y="25239"/>
                      </a:cubicBezTo>
                      <a:moveTo>
                        <a:pt x="6964" y="34758"/>
                      </a:moveTo>
                      <a:cubicBezTo>
                        <a:pt x="6609" y="34951"/>
                        <a:pt x="6236" y="35079"/>
                        <a:pt x="5856" y="35139"/>
                      </a:cubicBezTo>
                      <a:moveTo>
                        <a:pt x="16514" y="38949"/>
                      </a:moveTo>
                      <a:cubicBezTo>
                        <a:pt x="16247" y="38403"/>
                        <a:pt x="16023" y="37820"/>
                        <a:pt x="15846" y="37209"/>
                      </a:cubicBezTo>
                      <a:moveTo>
                        <a:pt x="28863" y="34610"/>
                      </a:moveTo>
                      <a:cubicBezTo>
                        <a:pt x="28824" y="35257"/>
                        <a:pt x="28734" y="35897"/>
                        <a:pt x="28596" y="36519"/>
                      </a:cubicBezTo>
                      <a:moveTo>
                        <a:pt x="34165" y="22813"/>
                      </a:moveTo>
                      <a:cubicBezTo>
                        <a:pt x="36169" y="24141"/>
                        <a:pt x="37434" y="26917"/>
                        <a:pt x="37416" y="29949"/>
                      </a:cubicBezTo>
                      <a:moveTo>
                        <a:pt x="41834" y="15213"/>
                      </a:moveTo>
                      <a:cubicBezTo>
                        <a:pt x="41509" y="16245"/>
                        <a:pt x="41014" y="17161"/>
                        <a:pt x="40386" y="17889"/>
                      </a:cubicBezTo>
                      <a:moveTo>
                        <a:pt x="38360" y="5285"/>
                      </a:moveTo>
                      <a:cubicBezTo>
                        <a:pt x="38415" y="5702"/>
                        <a:pt x="38441" y="6125"/>
                        <a:pt x="38436" y="6549"/>
                      </a:cubicBezTo>
                      <a:moveTo>
                        <a:pt x="29114" y="3811"/>
                      </a:moveTo>
                      <a:cubicBezTo>
                        <a:pt x="29303" y="3228"/>
                        <a:pt x="29552" y="2685"/>
                        <a:pt x="29856" y="2199"/>
                      </a:cubicBezTo>
                      <a:moveTo>
                        <a:pt x="22177" y="4579"/>
                      </a:moveTo>
                      <a:cubicBezTo>
                        <a:pt x="22254" y="4097"/>
                        <a:pt x="22375" y="3630"/>
                        <a:pt x="22536" y="3189"/>
                      </a:cubicBezTo>
                      <a:moveTo>
                        <a:pt x="14036" y="5051"/>
                      </a:moveTo>
                      <a:cubicBezTo>
                        <a:pt x="14508" y="5427"/>
                        <a:pt x="14944" y="5880"/>
                        <a:pt x="15336" y="6399"/>
                      </a:cubicBezTo>
                      <a:moveTo>
                        <a:pt x="4163" y="15648"/>
                      </a:moveTo>
                      <a:cubicBezTo>
                        <a:pt x="4060" y="15184"/>
                        <a:pt x="3984" y="14710"/>
                        <a:pt x="3936" y="14229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erriweather" pitchFamily="2" charset="77"/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B74875B2-8987-C445-8CA1-29F3B5A8148F}"/>
                    </a:ext>
                  </a:extLst>
                </p:cNvPr>
                <p:cNvSpPr/>
                <p:nvPr/>
              </p:nvSpPr>
              <p:spPr>
                <a:xfrm rot="654846">
                  <a:off x="8557742" y="1349882"/>
                  <a:ext cx="1181347" cy="635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279" name="Connector 278">
                  <a:extLst>
                    <a:ext uri="{FF2B5EF4-FFF2-40B4-BE49-F238E27FC236}">
                      <a16:creationId xmlns:a16="http://schemas.microsoft.com/office/drawing/2014/main" id="{83DBD9C9-E596-C448-B0AA-7F8A4D242923}"/>
                    </a:ext>
                  </a:extLst>
                </p:cNvPr>
                <p:cNvSpPr/>
                <p:nvPr/>
              </p:nvSpPr>
              <p:spPr>
                <a:xfrm rot="21090623">
                  <a:off x="8036935" y="1479419"/>
                  <a:ext cx="805634" cy="71183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erriweather" pitchFamily="2" charset="77"/>
                  </a:endParaRPr>
                </a:p>
              </p:txBody>
            </p:sp>
          </p:grp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046C5FD6-36B0-F041-8A39-3721575C6DF8}"/>
                  </a:ext>
                </a:extLst>
              </p:cNvPr>
              <p:cNvGrpSpPr/>
              <p:nvPr/>
            </p:nvGrpSpPr>
            <p:grpSpPr>
              <a:xfrm>
                <a:off x="9021317" y="344396"/>
                <a:ext cx="3551929" cy="1496960"/>
                <a:chOff x="7635357" y="400820"/>
                <a:chExt cx="3551929" cy="1496960"/>
              </a:xfrm>
            </p:grpSpPr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50C4B8E1-6EFE-6344-9BB2-BCDD55BB5DD5}"/>
                    </a:ext>
                  </a:extLst>
                </p:cNvPr>
                <p:cNvCxnSpPr>
                  <a:cxnSpLocks/>
                  <a:endCxn id="275" idx="2"/>
                </p:cNvCxnSpPr>
                <p:nvPr/>
              </p:nvCxnSpPr>
              <p:spPr>
                <a:xfrm flipV="1">
                  <a:off x="8443778" y="1172061"/>
                  <a:ext cx="402874" cy="19923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>
                  <a:extLst>
                    <a:ext uri="{FF2B5EF4-FFF2-40B4-BE49-F238E27FC236}">
                      <a16:creationId xmlns:a16="http://schemas.microsoft.com/office/drawing/2014/main" id="{53FD772C-6136-D344-92D8-53CBDB3A70CD}"/>
                    </a:ext>
                  </a:extLst>
                </p:cNvPr>
                <p:cNvCxnSpPr>
                  <a:cxnSpLocks/>
                  <a:endCxn id="274" idx="1"/>
                </p:cNvCxnSpPr>
                <p:nvPr/>
              </p:nvCxnSpPr>
              <p:spPr>
                <a:xfrm>
                  <a:off x="9732756" y="1004787"/>
                  <a:ext cx="600690" cy="8062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4" name="Graphic 273" descr="Raised hand">
                  <a:extLst>
                    <a:ext uri="{FF2B5EF4-FFF2-40B4-BE49-F238E27FC236}">
                      <a16:creationId xmlns:a16="http://schemas.microsoft.com/office/drawing/2014/main" id="{0B2EFB13-34F9-2C45-9770-0BD574A834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9810449">
                  <a:off x="10272886" y="40082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5" name="Graphic 274" descr="Raised hand">
                  <a:extLst>
                    <a:ext uri="{FF2B5EF4-FFF2-40B4-BE49-F238E27FC236}">
                      <a16:creationId xmlns:a16="http://schemas.microsoft.com/office/drawing/2014/main" id="{3D071654-D6A0-BD4A-AE5E-8DA5B0335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4100937">
                  <a:off x="8814396" y="54617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6" name="Graphic 275" descr="Raised hand">
                  <a:extLst>
                    <a:ext uri="{FF2B5EF4-FFF2-40B4-BE49-F238E27FC236}">
                      <a16:creationId xmlns:a16="http://schemas.microsoft.com/office/drawing/2014/main" id="{9AD359B0-93F5-6C47-88BA-131A7B91C5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259731">
                  <a:off x="7635357" y="98338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642994FE-899C-5746-BF59-2737D6B19FE7}"/>
                  </a:ext>
                </a:extLst>
              </p:cNvPr>
              <p:cNvGrpSpPr/>
              <p:nvPr/>
            </p:nvGrpSpPr>
            <p:grpSpPr>
              <a:xfrm>
                <a:off x="6774105" y="1721359"/>
                <a:ext cx="1769447" cy="1572886"/>
                <a:chOff x="6774105" y="1721359"/>
                <a:chExt cx="1769447" cy="1572886"/>
              </a:xfrm>
            </p:grpSpPr>
            <p:pic>
              <p:nvPicPr>
                <p:cNvPr id="267" name="Picture 266">
                  <a:extLst>
                    <a:ext uri="{FF2B5EF4-FFF2-40B4-BE49-F238E27FC236}">
                      <a16:creationId xmlns:a16="http://schemas.microsoft.com/office/drawing/2014/main" id="{2D7E66FE-E364-EF48-8068-5CAF5C90EF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50000"/>
                </a:blip>
                <a:stretch>
                  <a:fillRect/>
                </a:stretch>
              </p:blipFill>
              <p:spPr>
                <a:xfrm flipH="1">
                  <a:off x="6774105" y="1974639"/>
                  <a:ext cx="1176247" cy="1176247"/>
                </a:xfrm>
                <a:prstGeom prst="rect">
                  <a:avLst/>
                </a:prstGeom>
              </p:spPr>
            </p:pic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7603F55E-548C-B54D-9D6F-6B03A3BEDC6B}"/>
                    </a:ext>
                  </a:extLst>
                </p:cNvPr>
                <p:cNvSpPr/>
                <p:nvPr/>
              </p:nvSpPr>
              <p:spPr>
                <a:xfrm>
                  <a:off x="8189756" y="1721359"/>
                  <a:ext cx="353796" cy="3537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3C60FBED-DD60-024C-A59C-56E3F5CF6A4E}"/>
                    </a:ext>
                  </a:extLst>
                </p:cNvPr>
                <p:cNvSpPr/>
                <p:nvPr/>
              </p:nvSpPr>
              <p:spPr>
                <a:xfrm>
                  <a:off x="7950352" y="2135369"/>
                  <a:ext cx="193636" cy="1936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92AA25F7-81FD-124B-8C8D-BDDE30C889EE}"/>
                    </a:ext>
                  </a:extLst>
                </p:cNvPr>
                <p:cNvSpPr/>
                <p:nvPr/>
              </p:nvSpPr>
              <p:spPr>
                <a:xfrm>
                  <a:off x="8189756" y="2940449"/>
                  <a:ext cx="353796" cy="3537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4713683B-582F-9541-8B31-714AD67AD69A}"/>
                    </a:ext>
                  </a:extLst>
                </p:cNvPr>
                <p:cNvSpPr/>
                <p:nvPr/>
              </p:nvSpPr>
              <p:spPr>
                <a:xfrm>
                  <a:off x="7950352" y="2831909"/>
                  <a:ext cx="193636" cy="1936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</p:grpSp>
        </p:grpSp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21411B98-9A1F-344E-B4AD-2E37FF6387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465121">
              <a:off x="9956701" y="8750136"/>
              <a:ext cx="917438" cy="839284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4DF78F58-AD91-EF4B-88DF-DAC1CE1F4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19844917">
              <a:off x="11735689" y="8915118"/>
              <a:ext cx="917438" cy="839284"/>
            </a:xfrm>
            <a:prstGeom prst="rect">
              <a:avLst/>
            </a:prstGeom>
          </p:spPr>
        </p:pic>
        <p:pic>
          <p:nvPicPr>
            <p:cNvPr id="260" name="Picture 259">
              <a:extLst>
                <a:ext uri="{FF2B5EF4-FFF2-40B4-BE49-F238E27FC236}">
                  <a16:creationId xmlns:a16="http://schemas.microsoft.com/office/drawing/2014/main" id="{9CC2DDD9-5A93-1E4A-8821-023AE922E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566654">
              <a:off x="13256349" y="8498090"/>
              <a:ext cx="917438" cy="839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87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D3091F5-B4CE-4941-88E7-B9DF857F7ABE}"/>
              </a:ext>
            </a:extLst>
          </p:cNvPr>
          <p:cNvSpPr txBox="1"/>
          <p:nvPr/>
        </p:nvSpPr>
        <p:spPr>
          <a:xfrm>
            <a:off x="3836113" y="267103"/>
            <a:ext cx="2963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Learned via a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Gaussian Process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CC8D42-FD4A-1840-A13F-488D8700F481}"/>
              </a:ext>
            </a:extLst>
          </p:cNvPr>
          <p:cNvSpPr txBox="1"/>
          <p:nvPr/>
        </p:nvSpPr>
        <p:spPr>
          <a:xfrm>
            <a:off x="16431374" y="652300"/>
            <a:ext cx="4047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Future human positions and velocities are always bounded by ellipsoids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722BCD4-C632-AB46-9B11-2DCEB82CB052}"/>
              </a:ext>
            </a:extLst>
          </p:cNvPr>
          <p:cNvSpPr/>
          <p:nvPr/>
        </p:nvSpPr>
        <p:spPr>
          <a:xfrm>
            <a:off x="13071921" y="232255"/>
            <a:ext cx="630936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21F29E6C-F4BF-6342-AB9F-3696E6C80F68}"/>
              </a:ext>
            </a:extLst>
          </p:cNvPr>
          <p:cNvSpPr/>
          <p:nvPr/>
        </p:nvSpPr>
        <p:spPr>
          <a:xfrm>
            <a:off x="1688732" y="25733"/>
            <a:ext cx="630936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DB03FB-BB15-0342-AD69-235700CC179E}"/>
              </a:ext>
            </a:extLst>
          </p:cNvPr>
          <p:cNvSpPr txBox="1"/>
          <p:nvPr/>
        </p:nvSpPr>
        <p:spPr>
          <a:xfrm>
            <a:off x="20154868" y="2773436"/>
            <a:ext cx="336979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MPC that </a:t>
            </a:r>
            <a:r>
              <a:rPr lang="en-US" altLang="zh-CN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guarantees human physical safety</a:t>
            </a:r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 during human-robot interaction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598AC5-A369-D847-98BD-D22DF9193489}"/>
              </a:ext>
            </a:extLst>
          </p:cNvPr>
          <p:cNvSpPr txBox="1"/>
          <p:nvPr/>
        </p:nvSpPr>
        <p:spPr>
          <a:xfrm>
            <a:off x="19713973" y="-260191"/>
            <a:ext cx="4332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Merriweather" pitchFamily="2" charset="77"/>
                <a:ea typeface="Latin Modern Math" panose="02000503000000000000" pitchFamily="2" charset="77"/>
              </a:rPr>
              <a:t>Assumption 2: the system has a recovery controller (e.g., safety stop).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CBAD33-2F5F-124C-885D-EA9D343A3E7F}"/>
              </a:ext>
            </a:extLst>
          </p:cNvPr>
          <p:cNvSpPr txBox="1"/>
          <p:nvPr/>
        </p:nvSpPr>
        <p:spPr>
          <a:xfrm>
            <a:off x="13187914" y="7811648"/>
            <a:ext cx="77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OR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894A89D-B50C-5840-9212-D2F32819F328}"/>
              </a:ext>
            </a:extLst>
          </p:cNvPr>
          <p:cNvSpPr txBox="1"/>
          <p:nvPr/>
        </p:nvSpPr>
        <p:spPr>
          <a:xfrm>
            <a:off x="16459672" y="8280133"/>
            <a:ext cx="3070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Ensure that the system either remains collision-free or ensures safe impact.</a:t>
            </a:r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B37EF262-609D-634C-8C5E-323244114755}"/>
              </a:ext>
            </a:extLst>
          </p:cNvPr>
          <p:cNvSpPr/>
          <p:nvPr/>
        </p:nvSpPr>
        <p:spPr>
          <a:xfrm>
            <a:off x="21525138" y="1526160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DC7A4-A54D-8848-83D0-504590EF6079}"/>
              </a:ext>
            </a:extLst>
          </p:cNvPr>
          <p:cNvSpPr txBox="1"/>
          <p:nvPr/>
        </p:nvSpPr>
        <p:spPr>
          <a:xfrm>
            <a:off x="-592545" y="1110671"/>
            <a:ext cx="5330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Unknown human dynamics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(human position, velocity)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160CE-4F5A-C445-B16B-9965D1B94C8F}"/>
              </a:ext>
            </a:extLst>
          </p:cNvPr>
          <p:cNvSpPr txBox="1"/>
          <p:nvPr/>
        </p:nvSpPr>
        <p:spPr>
          <a:xfrm>
            <a:off x="11088119" y="1115814"/>
            <a:ext cx="4982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Ellipsoidal predictions for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human position and velocity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56C3D-EE25-E249-973E-ED8694ED9B6A}"/>
              </a:ext>
            </a:extLst>
          </p:cNvPr>
          <p:cNvSpPr txBox="1"/>
          <p:nvPr/>
        </p:nvSpPr>
        <p:spPr>
          <a:xfrm>
            <a:off x="5555007" y="1190969"/>
            <a:ext cx="438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Confidence intervals of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future human position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6D32B9AE-BB88-C54F-83C2-CCEE34569F2F}"/>
              </a:ext>
            </a:extLst>
          </p:cNvPr>
          <p:cNvSpPr/>
          <p:nvPr/>
        </p:nvSpPr>
        <p:spPr>
          <a:xfrm rot="16200000">
            <a:off x="4904796" y="1169834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B03AD572-A892-8B4B-BFBB-7E9425E668E2}"/>
              </a:ext>
            </a:extLst>
          </p:cNvPr>
          <p:cNvSpPr/>
          <p:nvPr/>
        </p:nvSpPr>
        <p:spPr>
          <a:xfrm rot="16200000">
            <a:off x="10198891" y="1021648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8399852-C3AD-A846-9235-00C08808147B}"/>
              </a:ext>
            </a:extLst>
          </p:cNvPr>
          <p:cNvSpPr txBox="1"/>
          <p:nvPr/>
        </p:nvSpPr>
        <p:spPr>
          <a:xfrm>
            <a:off x="36869" y="8895330"/>
            <a:ext cx="4014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 human velocity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79BFB212-FD0A-B440-945D-D90BA3A90610}"/>
              </a:ext>
            </a:extLst>
          </p:cNvPr>
          <p:cNvSpPr/>
          <p:nvPr/>
        </p:nvSpPr>
        <p:spPr>
          <a:xfrm rot="16200000">
            <a:off x="4546137" y="8789919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ACAB36-C9CA-9E4C-B11A-EBCEDB14AC2F}"/>
              </a:ext>
            </a:extLst>
          </p:cNvPr>
          <p:cNvSpPr txBox="1"/>
          <p:nvPr/>
        </p:nvSpPr>
        <p:spPr>
          <a:xfrm>
            <a:off x="10725122" y="8676711"/>
            <a:ext cx="5958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and ellipsoid for human velocity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BF23CE1-960C-DD44-A793-451E765A9478}"/>
              </a:ext>
            </a:extLst>
          </p:cNvPr>
          <p:cNvSpPr txBox="1"/>
          <p:nvPr/>
        </p:nvSpPr>
        <p:spPr>
          <a:xfrm>
            <a:off x="-592545" y="-736248"/>
            <a:ext cx="5193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1: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behavior is deterministic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23F767D-A01B-8C4C-A8D2-E546686F6197}"/>
              </a:ext>
            </a:extLst>
          </p:cNvPr>
          <p:cNvSpPr txBox="1"/>
          <p:nvPr/>
        </p:nvSpPr>
        <p:spPr>
          <a:xfrm>
            <a:off x="11088128" y="-540511"/>
            <a:ext cx="466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3: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behavior is “smooth”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474010D-C70A-8849-A28D-8BAB5680A8D2}"/>
              </a:ext>
            </a:extLst>
          </p:cNvPr>
          <p:cNvSpPr txBox="1"/>
          <p:nvPr/>
        </p:nvSpPr>
        <p:spPr>
          <a:xfrm>
            <a:off x="-1082836" y="6552218"/>
            <a:ext cx="5683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 human position</a:t>
            </a:r>
          </a:p>
        </p:txBody>
      </p:sp>
      <p:sp>
        <p:nvSpPr>
          <p:cNvPr id="209" name="Down Arrow 208">
            <a:extLst>
              <a:ext uri="{FF2B5EF4-FFF2-40B4-BE49-F238E27FC236}">
                <a16:creationId xmlns:a16="http://schemas.microsoft.com/office/drawing/2014/main" id="{45641932-4C4F-A644-B58A-2118AA76940F}"/>
              </a:ext>
            </a:extLst>
          </p:cNvPr>
          <p:cNvSpPr/>
          <p:nvPr/>
        </p:nvSpPr>
        <p:spPr>
          <a:xfrm rot="16200000">
            <a:off x="4809069" y="6611381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FCCDCA-4F10-5D4A-8ED3-11F35F61624D}"/>
              </a:ext>
            </a:extLst>
          </p:cNvPr>
          <p:cNvSpPr txBox="1"/>
          <p:nvPr/>
        </p:nvSpPr>
        <p:spPr>
          <a:xfrm>
            <a:off x="10725122" y="6515280"/>
            <a:ext cx="5837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an ellipsoid for human position</a:t>
            </a: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5F00E467-DFC1-6749-8E33-4139155B8ECA}"/>
              </a:ext>
            </a:extLst>
          </p:cNvPr>
          <p:cNvSpPr/>
          <p:nvPr/>
        </p:nvSpPr>
        <p:spPr>
          <a:xfrm rot="16200000">
            <a:off x="17973694" y="629056"/>
            <a:ext cx="630936" cy="316052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2CBC71AC-E1E2-924D-8A27-78CC71491B7D}"/>
              </a:ext>
            </a:extLst>
          </p:cNvPr>
          <p:cNvSpPr/>
          <p:nvPr/>
        </p:nvSpPr>
        <p:spPr>
          <a:xfrm rot="16200000">
            <a:off x="18224738" y="5766015"/>
            <a:ext cx="630936" cy="316052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2910AAA-E5C4-D848-AF42-DEAE61CF1BC3}"/>
              </a:ext>
            </a:extLst>
          </p:cNvPr>
          <p:cNvGrpSpPr/>
          <p:nvPr/>
        </p:nvGrpSpPr>
        <p:grpSpPr>
          <a:xfrm>
            <a:off x="1080238" y="2359196"/>
            <a:ext cx="4439786" cy="1982383"/>
            <a:chOff x="7133042" y="241349"/>
            <a:chExt cx="4439786" cy="1982383"/>
          </a:xfrm>
        </p:grpSpPr>
        <p:sp>
          <p:nvSpPr>
            <p:cNvPr id="75" name="Cloud Callout 24">
              <a:extLst>
                <a:ext uri="{FF2B5EF4-FFF2-40B4-BE49-F238E27FC236}">
                  <a16:creationId xmlns:a16="http://schemas.microsoft.com/office/drawing/2014/main" id="{818E0286-2D70-6E4D-8EC6-924A96829863}"/>
                </a:ext>
              </a:extLst>
            </p:cNvPr>
            <p:cNvSpPr/>
            <p:nvPr/>
          </p:nvSpPr>
          <p:spPr>
            <a:xfrm rot="21190289">
              <a:off x="7133042" y="241349"/>
              <a:ext cx="4439786" cy="1982383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2035106 w 4149467"/>
                <a:gd name="connsiteY0" fmla="*/ 2292675 h 4093040"/>
                <a:gd name="connsiteX1" fmla="*/ 1921410 w 4149467"/>
                <a:gd name="connsiteY1" fmla="*/ 2406371 h 4093040"/>
                <a:gd name="connsiteX2" fmla="*/ 1807714 w 4149467"/>
                <a:gd name="connsiteY2" fmla="*/ 2292675 h 4093040"/>
                <a:gd name="connsiteX3" fmla="*/ 1921410 w 4149467"/>
                <a:gd name="connsiteY3" fmla="*/ 2178979 h 4093040"/>
                <a:gd name="connsiteX4" fmla="*/ 2035106 w 4149467"/>
                <a:gd name="connsiteY4" fmla="*/ 2292675 h 4093040"/>
                <a:gd name="connsiteX0" fmla="*/ 1877950 w 4149467"/>
                <a:gd name="connsiteY0" fmla="*/ 2727520 h 4093040"/>
                <a:gd name="connsiteX1" fmla="*/ 1650559 w 4149467"/>
                <a:gd name="connsiteY1" fmla="*/ 2954911 h 4093040"/>
                <a:gd name="connsiteX2" fmla="*/ 1423168 w 4149467"/>
                <a:gd name="connsiteY2" fmla="*/ 2727520 h 4093040"/>
                <a:gd name="connsiteX3" fmla="*/ 1650559 w 4149467"/>
                <a:gd name="connsiteY3" fmla="*/ 2500129 h 4093040"/>
                <a:gd name="connsiteX4" fmla="*/ 1877950 w 4149467"/>
                <a:gd name="connsiteY4" fmla="*/ 2727520 h 4093040"/>
                <a:gd name="connsiteX0" fmla="*/ 1600573 w 4149467"/>
                <a:gd name="connsiteY0" fmla="*/ 3355377 h 4093040"/>
                <a:gd name="connsiteX1" fmla="*/ 1259486 w 4149467"/>
                <a:gd name="connsiteY1" fmla="*/ 3696464 h 4093040"/>
                <a:gd name="connsiteX2" fmla="*/ 918399 w 4149467"/>
                <a:gd name="connsiteY2" fmla="*/ 3355377 h 4093040"/>
                <a:gd name="connsiteX3" fmla="*/ 1259486 w 4149467"/>
                <a:gd name="connsiteY3" fmla="*/ 3014290 h 4093040"/>
                <a:gd name="connsiteX4" fmla="*/ 1600573 w 4149467"/>
                <a:gd name="connsiteY4" fmla="*/ 3355377 h 409304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2038564 w 4154846"/>
                <a:gd name="connsiteY0" fmla="*/ 227931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2087428 w 4154846"/>
                <a:gd name="connsiteY3" fmla="*/ 2257060 h 4094840"/>
                <a:gd name="connsiteX4" fmla="*/ 2038564 w 4154846"/>
                <a:gd name="connsiteY4" fmla="*/ 227931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35364 w 4154846"/>
                <a:gd name="connsiteY0" fmla="*/ 267555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2087428 w 4154846"/>
                <a:gd name="connsiteY3" fmla="*/ 2257060 h 4094840"/>
                <a:gd name="connsiteX4" fmla="*/ 1835364 w 4154846"/>
                <a:gd name="connsiteY4" fmla="*/ 267555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35364 w 4154846"/>
                <a:gd name="connsiteY0" fmla="*/ 267555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1835364 w 4154846"/>
                <a:gd name="connsiteY3" fmla="*/ 267555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11172 w 4154846"/>
                <a:gd name="connsiteY0" fmla="*/ 227931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924868 w 4154846"/>
                <a:gd name="connsiteY1" fmla="*/ 239301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447348 w 4154846"/>
                <a:gd name="connsiteY1" fmla="*/ 331757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447348 w 4154846"/>
                <a:gd name="connsiteY1" fmla="*/ 331757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2" fmla="*/ 1538788 w 4154846"/>
                <a:gd name="connsiteY2" fmla="*/ 3409012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881408 w 4154846"/>
                <a:gd name="connsiteY3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426626 w 4154846"/>
                <a:gd name="connsiteY1" fmla="*/ 2714161 h 4094840"/>
                <a:gd name="connsiteX2" fmla="*/ 1881408 w 4154846"/>
                <a:gd name="connsiteY2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426626 w 4154846"/>
                <a:gd name="connsiteY1" fmla="*/ 27141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426626 w 4154846"/>
                <a:gd name="connsiteY1" fmla="*/ 27141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2095652 w 4154846"/>
                <a:gd name="connsiteY1" fmla="*/ 287875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154846" h="4094840">
                  <a:moveTo>
                    <a:pt x="1447348" y="3317572"/>
                  </a:moveTo>
                  <a:cubicBezTo>
                    <a:pt x="1447348" y="3317572"/>
                    <a:pt x="2095652" y="2941549"/>
                    <a:pt x="2095652" y="2878756"/>
                  </a:cubicBezTo>
                </a:path>
                <a:path w="4154846" h="4094840">
                  <a:moveTo>
                    <a:pt x="1800128" y="2988481"/>
                  </a:moveTo>
                  <a:cubicBezTo>
                    <a:pt x="1831414" y="3100241"/>
                    <a:pt x="1883020" y="3140881"/>
                    <a:pt x="1893986" y="3323761"/>
                  </a:cubicBezTo>
                  <a:lnTo>
                    <a:pt x="1800128" y="2988481"/>
                  </a:lnTo>
                  <a:close/>
                </a:path>
                <a:path w="4154846" h="4094840">
                  <a:moveTo>
                    <a:pt x="921857" y="3342018"/>
                  </a:moveTo>
                  <a:lnTo>
                    <a:pt x="1262944" y="3683105"/>
                  </a:lnTo>
                  <a:cubicBezTo>
                    <a:pt x="1074567" y="3683105"/>
                    <a:pt x="921857" y="3530395"/>
                    <a:pt x="921857" y="3342018"/>
                  </a:cubicBez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4165" y="22813"/>
                  </a:moveTo>
                  <a:cubicBezTo>
                    <a:pt x="36169" y="24141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rriweather" pitchFamily="2" charset="77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A2AA36F-DD98-AA42-A26C-B71B56350CAC}"/>
                </a:ext>
              </a:extLst>
            </p:cNvPr>
            <p:cNvSpPr/>
            <p:nvPr/>
          </p:nvSpPr>
          <p:spPr>
            <a:xfrm rot="654846">
              <a:off x="8557742" y="1349882"/>
              <a:ext cx="1181347" cy="635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77" name="Connector 76">
              <a:extLst>
                <a:ext uri="{FF2B5EF4-FFF2-40B4-BE49-F238E27FC236}">
                  <a16:creationId xmlns:a16="http://schemas.microsoft.com/office/drawing/2014/main" id="{3EB94FF2-8EF2-394E-9E1F-F020FB0101FB}"/>
                </a:ext>
              </a:extLst>
            </p:cNvPr>
            <p:cNvSpPr/>
            <p:nvPr/>
          </p:nvSpPr>
          <p:spPr>
            <a:xfrm rot="21090623">
              <a:off x="8036935" y="1479419"/>
              <a:ext cx="805634" cy="711837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rriweather" pitchFamily="2" charset="77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0EF41BE-CE55-944D-8785-797D34302705}"/>
              </a:ext>
            </a:extLst>
          </p:cNvPr>
          <p:cNvGrpSpPr/>
          <p:nvPr/>
        </p:nvGrpSpPr>
        <p:grpSpPr>
          <a:xfrm>
            <a:off x="1582563" y="2518657"/>
            <a:ext cx="3551929" cy="1496960"/>
            <a:chOff x="7635357" y="400820"/>
            <a:chExt cx="3551929" cy="1496960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2905BC8-837F-FF4B-8FA6-D7DF9966583B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V="1">
              <a:off x="8443778" y="1172061"/>
              <a:ext cx="402874" cy="19923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4FDEF3F-B070-7D44-B37D-1A905AF01DAE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9732756" y="1004787"/>
              <a:ext cx="600690" cy="806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phic 80" descr="Raised hand">
              <a:extLst>
                <a:ext uri="{FF2B5EF4-FFF2-40B4-BE49-F238E27FC236}">
                  <a16:creationId xmlns:a16="http://schemas.microsoft.com/office/drawing/2014/main" id="{ACEA3B2D-DAB4-E444-8DAA-E4B2B38FB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9810449">
              <a:off x="10272886" y="400820"/>
              <a:ext cx="914400" cy="914400"/>
            </a:xfrm>
            <a:prstGeom prst="rect">
              <a:avLst/>
            </a:prstGeom>
          </p:spPr>
        </p:pic>
        <p:pic>
          <p:nvPicPr>
            <p:cNvPr id="82" name="Graphic 81" descr="Raised hand">
              <a:extLst>
                <a:ext uri="{FF2B5EF4-FFF2-40B4-BE49-F238E27FC236}">
                  <a16:creationId xmlns:a16="http://schemas.microsoft.com/office/drawing/2014/main" id="{391A70E3-1477-F141-9E30-5D4E5E91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4100937">
              <a:off x="8814396" y="546176"/>
              <a:ext cx="914400" cy="914400"/>
            </a:xfrm>
            <a:prstGeom prst="rect">
              <a:avLst/>
            </a:prstGeom>
          </p:spPr>
        </p:pic>
        <p:pic>
          <p:nvPicPr>
            <p:cNvPr id="83" name="Graphic 82" descr="Raised hand">
              <a:extLst>
                <a:ext uri="{FF2B5EF4-FFF2-40B4-BE49-F238E27FC236}">
                  <a16:creationId xmlns:a16="http://schemas.microsoft.com/office/drawing/2014/main" id="{1EC05638-660E-B54A-BA28-BB21AE153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259731">
              <a:off x="7635357" y="983380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D208751-6B7C-5C41-A470-2206C1D1C743}"/>
              </a:ext>
            </a:extLst>
          </p:cNvPr>
          <p:cNvGrpSpPr/>
          <p:nvPr/>
        </p:nvGrpSpPr>
        <p:grpSpPr>
          <a:xfrm>
            <a:off x="-664658" y="3895620"/>
            <a:ext cx="1769447" cy="1572886"/>
            <a:chOff x="6774105" y="1721359"/>
            <a:chExt cx="1769447" cy="1572886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ACD1228C-AFAD-8C4C-A08E-908481F05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flipH="1">
              <a:off x="6774105" y="1974639"/>
              <a:ext cx="1176247" cy="1176247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95366CD-4330-2940-AD97-611F7670EB09}"/>
                </a:ext>
              </a:extLst>
            </p:cNvPr>
            <p:cNvSpPr/>
            <p:nvPr/>
          </p:nvSpPr>
          <p:spPr>
            <a:xfrm>
              <a:off x="8189756" y="1721359"/>
              <a:ext cx="353796" cy="3537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5D2FDAF-0E32-8F4C-B371-208F106916F4}"/>
                </a:ext>
              </a:extLst>
            </p:cNvPr>
            <p:cNvSpPr/>
            <p:nvPr/>
          </p:nvSpPr>
          <p:spPr>
            <a:xfrm>
              <a:off x="7950352" y="2135369"/>
              <a:ext cx="193636" cy="1936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F749151-6F13-B54E-9046-2BDBAEED8661}"/>
                </a:ext>
              </a:extLst>
            </p:cNvPr>
            <p:cNvSpPr/>
            <p:nvPr/>
          </p:nvSpPr>
          <p:spPr>
            <a:xfrm>
              <a:off x="8189756" y="2940449"/>
              <a:ext cx="353796" cy="3537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CAAF22-647B-5D47-A3B0-15336B3BE193}"/>
                </a:ext>
              </a:extLst>
            </p:cNvPr>
            <p:cNvSpPr/>
            <p:nvPr/>
          </p:nvSpPr>
          <p:spPr>
            <a:xfrm>
              <a:off x="7950352" y="2831909"/>
              <a:ext cx="193636" cy="1936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A95B6E4-DC0B-6D4E-BC18-3E349498F1D8}"/>
              </a:ext>
            </a:extLst>
          </p:cNvPr>
          <p:cNvGrpSpPr/>
          <p:nvPr/>
        </p:nvGrpSpPr>
        <p:grpSpPr>
          <a:xfrm>
            <a:off x="8757977" y="2205142"/>
            <a:ext cx="8537947" cy="4000939"/>
            <a:chOff x="10129568" y="3256852"/>
            <a:chExt cx="8537947" cy="4000939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9181571-AFA0-9E4D-B22A-DBD19243D2AD}"/>
                </a:ext>
              </a:extLst>
            </p:cNvPr>
            <p:cNvGrpSpPr/>
            <p:nvPr/>
          </p:nvGrpSpPr>
          <p:grpSpPr>
            <a:xfrm>
              <a:off x="11617536" y="3514552"/>
              <a:ext cx="7049979" cy="3743239"/>
              <a:chOff x="6723575" y="2679143"/>
              <a:chExt cx="7049979" cy="3743238"/>
            </a:xfrm>
          </p:grpSpPr>
          <p:sp>
            <p:nvSpPr>
              <p:cNvPr id="200" name="Cloud Callout 24">
                <a:extLst>
                  <a:ext uri="{FF2B5EF4-FFF2-40B4-BE49-F238E27FC236}">
                    <a16:creationId xmlns:a16="http://schemas.microsoft.com/office/drawing/2014/main" id="{9CD1153D-6E94-1240-B749-48D3F2D0FC8C}"/>
                  </a:ext>
                </a:extLst>
              </p:cNvPr>
              <p:cNvSpPr/>
              <p:nvPr/>
            </p:nvSpPr>
            <p:spPr>
              <a:xfrm rot="354241">
                <a:off x="6723575" y="2679143"/>
                <a:ext cx="7049979" cy="3743238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2035106 w 4149467"/>
                  <a:gd name="connsiteY0" fmla="*/ 2292675 h 4093040"/>
                  <a:gd name="connsiteX1" fmla="*/ 1921410 w 4149467"/>
                  <a:gd name="connsiteY1" fmla="*/ 2406371 h 4093040"/>
                  <a:gd name="connsiteX2" fmla="*/ 1807714 w 4149467"/>
                  <a:gd name="connsiteY2" fmla="*/ 2292675 h 4093040"/>
                  <a:gd name="connsiteX3" fmla="*/ 1921410 w 4149467"/>
                  <a:gd name="connsiteY3" fmla="*/ 2178979 h 4093040"/>
                  <a:gd name="connsiteX4" fmla="*/ 2035106 w 4149467"/>
                  <a:gd name="connsiteY4" fmla="*/ 2292675 h 4093040"/>
                  <a:gd name="connsiteX0" fmla="*/ 1877950 w 4149467"/>
                  <a:gd name="connsiteY0" fmla="*/ 2727520 h 4093040"/>
                  <a:gd name="connsiteX1" fmla="*/ 1650559 w 4149467"/>
                  <a:gd name="connsiteY1" fmla="*/ 2954911 h 4093040"/>
                  <a:gd name="connsiteX2" fmla="*/ 1423168 w 4149467"/>
                  <a:gd name="connsiteY2" fmla="*/ 2727520 h 4093040"/>
                  <a:gd name="connsiteX3" fmla="*/ 1650559 w 4149467"/>
                  <a:gd name="connsiteY3" fmla="*/ 2500129 h 4093040"/>
                  <a:gd name="connsiteX4" fmla="*/ 1877950 w 4149467"/>
                  <a:gd name="connsiteY4" fmla="*/ 2727520 h 4093040"/>
                  <a:gd name="connsiteX0" fmla="*/ 1600573 w 4149467"/>
                  <a:gd name="connsiteY0" fmla="*/ 3355377 h 4093040"/>
                  <a:gd name="connsiteX1" fmla="*/ 1259486 w 4149467"/>
                  <a:gd name="connsiteY1" fmla="*/ 3696464 h 4093040"/>
                  <a:gd name="connsiteX2" fmla="*/ 918399 w 4149467"/>
                  <a:gd name="connsiteY2" fmla="*/ 3355377 h 4093040"/>
                  <a:gd name="connsiteX3" fmla="*/ 1259486 w 4149467"/>
                  <a:gd name="connsiteY3" fmla="*/ 3014290 h 4093040"/>
                  <a:gd name="connsiteX4" fmla="*/ 1600573 w 4149467"/>
                  <a:gd name="connsiteY4" fmla="*/ 3355377 h 409304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2038564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2038564 w 4154846"/>
                  <a:gd name="connsiteY4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1835364 w 4154846"/>
                  <a:gd name="connsiteY4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1835364 w 4154846"/>
                  <a:gd name="connsiteY3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11172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924868 w 4154846"/>
                  <a:gd name="connsiteY1" fmla="*/ 239301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2" fmla="*/ 1538788 w 4154846"/>
                  <a:gd name="connsiteY2" fmla="*/ 3409012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881408 w 4154846"/>
                  <a:gd name="connsiteY3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426626 w 4154846"/>
                  <a:gd name="connsiteY1" fmla="*/ 2714161 h 4094840"/>
                  <a:gd name="connsiteX2" fmla="*/ 1881408 w 4154846"/>
                  <a:gd name="connsiteY2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2095652 w 4154846"/>
                  <a:gd name="connsiteY1" fmla="*/ 287875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256" h="43219">
                    <a:moveTo>
                      <a:pt x="3936" y="14229"/>
                    </a:moveTo>
                    <a:cubicBezTo>
                      <a:pt x="3665" y="11516"/>
                      <a:pt x="4297" y="8780"/>
                      <a:pt x="5659" y="6766"/>
                    </a:cubicBezTo>
                    <a:cubicBezTo>
                      <a:pt x="7811" y="3585"/>
                      <a:pt x="11300" y="2876"/>
                      <a:pt x="14041" y="5061"/>
                    </a:cubicBezTo>
                    <a:cubicBezTo>
                      <a:pt x="15714" y="768"/>
                      <a:pt x="19950" y="-119"/>
                      <a:pt x="22492" y="3291"/>
                    </a:cubicBezTo>
                    <a:cubicBezTo>
                      <a:pt x="23133" y="1542"/>
                      <a:pt x="24364" y="333"/>
                      <a:pt x="25785" y="59"/>
                    </a:cubicBezTo>
                    <a:cubicBezTo>
                      <a:pt x="27349" y="-243"/>
                      <a:pt x="28911" y="629"/>
                      <a:pt x="29869" y="2340"/>
                    </a:cubicBezTo>
                    <a:cubicBezTo>
                      <a:pt x="31251" y="126"/>
                      <a:pt x="33537" y="-601"/>
                      <a:pt x="35499" y="549"/>
                    </a:cubicBezTo>
                    <a:cubicBezTo>
                      <a:pt x="36994" y="1425"/>
                      <a:pt x="38066" y="3259"/>
                      <a:pt x="38354" y="5435"/>
                    </a:cubicBezTo>
                    <a:cubicBezTo>
                      <a:pt x="40082" y="6077"/>
                      <a:pt x="41458" y="7857"/>
                      <a:pt x="42018" y="10177"/>
                    </a:cubicBezTo>
                    <a:cubicBezTo>
                      <a:pt x="42425" y="11861"/>
                      <a:pt x="42367" y="13690"/>
                      <a:pt x="41854" y="15319"/>
                    </a:cubicBezTo>
                    <a:cubicBezTo>
                      <a:pt x="43115" y="17553"/>
                      <a:pt x="43556" y="20449"/>
                      <a:pt x="43052" y="23181"/>
                    </a:cubicBezTo>
                    <a:cubicBezTo>
                      <a:pt x="42382" y="26813"/>
                      <a:pt x="40164" y="29533"/>
                      <a:pt x="37440" y="30063"/>
                    </a:cubicBezTo>
                    <a:cubicBezTo>
                      <a:pt x="37427" y="32330"/>
                      <a:pt x="36694" y="34480"/>
                      <a:pt x="35431" y="35960"/>
                    </a:cubicBezTo>
                    <a:cubicBezTo>
                      <a:pt x="33512" y="38209"/>
                      <a:pt x="30740" y="38498"/>
                      <a:pt x="28591" y="36674"/>
                    </a:cubicBezTo>
                    <a:cubicBezTo>
                      <a:pt x="27896" y="39807"/>
                      <a:pt x="26035" y="42202"/>
                      <a:pt x="23703" y="42965"/>
                    </a:cubicBezTo>
                    <a:cubicBezTo>
                      <a:pt x="20955" y="43864"/>
                      <a:pt x="18087" y="42332"/>
                      <a:pt x="16516" y="39125"/>
                    </a:cubicBezTo>
                    <a:cubicBezTo>
                      <a:pt x="12808" y="42169"/>
                      <a:pt x="7992" y="40458"/>
                      <a:pt x="5840" y="35331"/>
                    </a:cubicBezTo>
                    <a:cubicBezTo>
                      <a:pt x="3726" y="35668"/>
                      <a:pt x="1741" y="33883"/>
                      <a:pt x="1146" y="31109"/>
                    </a:cubicBezTo>
                    <a:cubicBezTo>
                      <a:pt x="715" y="29102"/>
                      <a:pt x="1096" y="26936"/>
                      <a:pt x="2149" y="25410"/>
                    </a:cubicBezTo>
                    <a:cubicBezTo>
                      <a:pt x="655" y="24213"/>
                      <a:pt x="-177" y="21916"/>
                      <a:pt x="31" y="19563"/>
                    </a:cubicBezTo>
                    <a:cubicBezTo>
                      <a:pt x="275" y="16808"/>
                      <a:pt x="1881" y="14650"/>
                      <a:pt x="3899" y="14366"/>
                    </a:cubicBezTo>
                    <a:cubicBezTo>
                      <a:pt x="3911" y="14320"/>
                      <a:pt x="3924" y="14275"/>
                      <a:pt x="3936" y="14229"/>
                    </a:cubicBezTo>
                    <a:close/>
                  </a:path>
                  <a:path w="4154846" h="4094840">
                    <a:moveTo>
                      <a:pt x="1447348" y="3317572"/>
                    </a:moveTo>
                    <a:cubicBezTo>
                      <a:pt x="1447348" y="3317572"/>
                      <a:pt x="2095652" y="2941549"/>
                      <a:pt x="2095652" y="2878756"/>
                    </a:cubicBezTo>
                  </a:path>
                  <a:path w="4154846" h="4094840">
                    <a:moveTo>
                      <a:pt x="1800128" y="2988481"/>
                    </a:moveTo>
                    <a:cubicBezTo>
                      <a:pt x="1831414" y="3100241"/>
                      <a:pt x="1883020" y="3140881"/>
                      <a:pt x="1893986" y="3323761"/>
                    </a:cubicBezTo>
                    <a:lnTo>
                      <a:pt x="1800128" y="2988481"/>
                    </a:lnTo>
                    <a:close/>
                  </a:path>
                  <a:path w="4154846" h="4094840">
                    <a:moveTo>
                      <a:pt x="921857" y="3342018"/>
                    </a:moveTo>
                    <a:lnTo>
                      <a:pt x="1262944" y="3683105"/>
                    </a:lnTo>
                    <a:cubicBezTo>
                      <a:pt x="1074567" y="3683105"/>
                      <a:pt x="921857" y="3530395"/>
                      <a:pt x="921857" y="3342018"/>
                    </a:cubicBezTo>
                    <a:close/>
                  </a:path>
                  <a:path w="43256" h="43219" fill="none" extrusionOk="0">
                    <a:moveTo>
                      <a:pt x="4729" y="26036"/>
                    </a:moveTo>
                    <a:cubicBezTo>
                      <a:pt x="3845" y="26130"/>
                      <a:pt x="2961" y="25852"/>
                      <a:pt x="2196" y="25239"/>
                    </a:cubicBezTo>
                    <a:moveTo>
                      <a:pt x="6964" y="34758"/>
                    </a:moveTo>
                    <a:cubicBezTo>
                      <a:pt x="6609" y="34951"/>
                      <a:pt x="6236" y="35079"/>
                      <a:pt x="5856" y="35139"/>
                    </a:cubicBezTo>
                    <a:moveTo>
                      <a:pt x="16514" y="38949"/>
                    </a:moveTo>
                    <a:cubicBezTo>
                      <a:pt x="16247" y="38403"/>
                      <a:pt x="16023" y="37820"/>
                      <a:pt x="15846" y="37209"/>
                    </a:cubicBezTo>
                    <a:moveTo>
                      <a:pt x="28863" y="34610"/>
                    </a:moveTo>
                    <a:cubicBezTo>
                      <a:pt x="28824" y="35257"/>
                      <a:pt x="28734" y="35897"/>
                      <a:pt x="28596" y="36519"/>
                    </a:cubicBezTo>
                    <a:moveTo>
                      <a:pt x="34165" y="22813"/>
                    </a:moveTo>
                    <a:cubicBezTo>
                      <a:pt x="36169" y="24141"/>
                      <a:pt x="37434" y="26917"/>
                      <a:pt x="37416" y="29949"/>
                    </a:cubicBezTo>
                    <a:moveTo>
                      <a:pt x="41834" y="15213"/>
                    </a:moveTo>
                    <a:cubicBezTo>
                      <a:pt x="41509" y="16245"/>
                      <a:pt x="41014" y="17161"/>
                      <a:pt x="40386" y="17889"/>
                    </a:cubicBezTo>
                    <a:moveTo>
                      <a:pt x="38360" y="5285"/>
                    </a:moveTo>
                    <a:cubicBezTo>
                      <a:pt x="38415" y="5702"/>
                      <a:pt x="38441" y="6125"/>
                      <a:pt x="38436" y="6549"/>
                    </a:cubicBezTo>
                    <a:moveTo>
                      <a:pt x="29114" y="3811"/>
                    </a:moveTo>
                    <a:cubicBezTo>
                      <a:pt x="29303" y="3228"/>
                      <a:pt x="29552" y="2685"/>
                      <a:pt x="29856" y="2199"/>
                    </a:cubicBezTo>
                    <a:moveTo>
                      <a:pt x="22177" y="4579"/>
                    </a:moveTo>
                    <a:cubicBezTo>
                      <a:pt x="22254" y="4097"/>
                      <a:pt x="22375" y="3630"/>
                      <a:pt x="22536" y="3189"/>
                    </a:cubicBezTo>
                    <a:moveTo>
                      <a:pt x="14036" y="5051"/>
                    </a:moveTo>
                    <a:cubicBezTo>
                      <a:pt x="14508" y="5427"/>
                      <a:pt x="14944" y="5880"/>
                      <a:pt x="15336" y="6399"/>
                    </a:cubicBezTo>
                    <a:moveTo>
                      <a:pt x="4163" y="15648"/>
                    </a:moveTo>
                    <a:cubicBezTo>
                      <a:pt x="4060" y="15184"/>
                      <a:pt x="3984" y="14710"/>
                      <a:pt x="3936" y="14229"/>
                    </a:cubicBezTo>
                  </a:path>
                </a:pathLst>
              </a:cu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F633486-A542-D649-A451-001F083E9665}"/>
                  </a:ext>
                </a:extLst>
              </p:cNvPr>
              <p:cNvSpPr/>
              <p:nvPr/>
            </p:nvSpPr>
            <p:spPr>
              <a:xfrm rot="871319">
                <a:off x="8588757" y="5150301"/>
                <a:ext cx="1983857" cy="884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197D1714-851C-8B46-8CFD-501A324F0CE9}"/>
                  </a:ext>
                </a:extLst>
              </p:cNvPr>
              <p:cNvSpPr/>
              <p:nvPr/>
            </p:nvSpPr>
            <p:spPr>
              <a:xfrm rot="871319">
                <a:off x="8161947" y="5012453"/>
                <a:ext cx="886655" cy="884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2D0D74E-3D1F-444B-9995-92EF31915B5E}"/>
                </a:ext>
              </a:extLst>
            </p:cNvPr>
            <p:cNvGrpSpPr/>
            <p:nvPr/>
          </p:nvGrpSpPr>
          <p:grpSpPr>
            <a:xfrm>
              <a:off x="12340461" y="4062917"/>
              <a:ext cx="5810392" cy="1966462"/>
              <a:chOff x="7691396" y="3411322"/>
              <a:chExt cx="5810392" cy="1966463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CAEE0E91-6232-B144-ACC0-D4EDF2703170}"/>
                  </a:ext>
                </a:extLst>
              </p:cNvPr>
              <p:cNvSpPr/>
              <p:nvPr/>
            </p:nvSpPr>
            <p:spPr>
              <a:xfrm rot="6282932">
                <a:off x="7374216" y="3849752"/>
                <a:ext cx="1561158" cy="926798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D449BF8C-62CF-7748-AD63-B8BE158A5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7639" y="4526605"/>
                <a:ext cx="381634" cy="2125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B4733129-47A9-844F-9C18-5C1E86527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3768" y="4500364"/>
                <a:ext cx="462907" cy="89824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2" name="Graphic 191" descr="Raised hand">
                <a:extLst>
                  <a:ext uri="{FF2B5EF4-FFF2-40B4-BE49-F238E27FC236}">
                    <a16:creationId xmlns:a16="http://schemas.microsoft.com/office/drawing/2014/main" id="{D2BC9BD5-A623-C147-B5C5-0C9F09A94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259731">
                <a:off x="7727403" y="386087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44ECDC2B-50C3-E44F-BD6A-36B4DB306ABC}"/>
                  </a:ext>
                </a:extLst>
              </p:cNvPr>
              <p:cNvSpPr/>
              <p:nvPr/>
            </p:nvSpPr>
            <p:spPr>
              <a:xfrm rot="6245743">
                <a:off x="11300998" y="3015417"/>
                <a:ext cx="1804886" cy="2596695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pic>
            <p:nvPicPr>
              <p:cNvPr id="194" name="Graphic 193" descr="Raised hand">
                <a:extLst>
                  <a:ext uri="{FF2B5EF4-FFF2-40B4-BE49-F238E27FC236}">
                    <a16:creationId xmlns:a16="http://schemas.microsoft.com/office/drawing/2014/main" id="{E98486F2-69B1-9E47-B2F8-EA287EAAF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9810449">
                <a:off x="11224086" y="38130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5" name="Graphic 194" descr="Raised hand">
                <a:extLst>
                  <a:ext uri="{FF2B5EF4-FFF2-40B4-BE49-F238E27FC236}">
                    <a16:creationId xmlns:a16="http://schemas.microsoft.com/office/drawing/2014/main" id="{5CA4817F-B960-FB4B-A6CE-02ECE898B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5289452">
                <a:off x="12105575" y="416432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6" name="Graphic 195" descr="Raised hand">
                <a:extLst>
                  <a:ext uri="{FF2B5EF4-FFF2-40B4-BE49-F238E27FC236}">
                    <a16:creationId xmlns:a16="http://schemas.microsoft.com/office/drawing/2014/main" id="{E2AE05DD-A14B-C14B-A2EE-5698AB5C0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683069">
                <a:off x="11887571" y="35259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8844287C-BF4C-534A-B561-B40B64385713}"/>
                  </a:ext>
                </a:extLst>
              </p:cNvPr>
              <p:cNvSpPr/>
              <p:nvPr/>
            </p:nvSpPr>
            <p:spPr>
              <a:xfrm rot="6084353">
                <a:off x="8767314" y="3749140"/>
                <a:ext cx="1959241" cy="1298050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pic>
            <p:nvPicPr>
              <p:cNvPr id="198" name="Graphic 197" descr="Raised hand">
                <a:extLst>
                  <a:ext uri="{FF2B5EF4-FFF2-40B4-BE49-F238E27FC236}">
                    <a16:creationId xmlns:a16="http://schemas.microsoft.com/office/drawing/2014/main" id="{CF686F93-4DBA-1141-A50D-963297B79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4100937">
                <a:off x="9310282" y="365521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9" name="Graphic 198" descr="Raised hand">
                <a:extLst>
                  <a:ext uri="{FF2B5EF4-FFF2-40B4-BE49-F238E27FC236}">
                    <a16:creationId xmlns:a16="http://schemas.microsoft.com/office/drawing/2014/main" id="{038DEF6F-8D4D-CB4F-8901-7EFD759E9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7947548">
                <a:off x="9207114" y="430947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F0C87989-2E9D-2744-8B32-EDF984647CAB}"/>
                </a:ext>
              </a:extLst>
            </p:cNvPr>
            <p:cNvGrpSpPr/>
            <p:nvPr/>
          </p:nvGrpSpPr>
          <p:grpSpPr>
            <a:xfrm>
              <a:off x="13618264" y="5903056"/>
              <a:ext cx="2271375" cy="486302"/>
              <a:chOff x="8509346" y="6871172"/>
              <a:chExt cx="2271375" cy="486302"/>
            </a:xfrm>
          </p:grpSpPr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2ED701AB-4903-2147-9657-3AFB4CD15736}"/>
                  </a:ext>
                </a:extLst>
              </p:cNvPr>
              <p:cNvCxnSpPr>
                <a:cxnSpLocks/>
                <a:stCxn id="181" idx="3"/>
              </p:cNvCxnSpPr>
              <p:nvPr/>
            </p:nvCxnSpPr>
            <p:spPr>
              <a:xfrm>
                <a:off x="8509346" y="7201967"/>
                <a:ext cx="693732" cy="155507"/>
              </a:xfrm>
              <a:prstGeom prst="straightConnector1">
                <a:avLst/>
              </a:prstGeom>
              <a:ln w="38100">
                <a:solidFill>
                  <a:srgbClr val="941100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D19A943D-D189-944A-86B3-E2D0D57A97AE}"/>
                  </a:ext>
                </a:extLst>
              </p:cNvPr>
              <p:cNvCxnSpPr>
                <a:cxnSpLocks/>
                <a:stCxn id="182" idx="3"/>
              </p:cNvCxnSpPr>
              <p:nvPr/>
            </p:nvCxnSpPr>
            <p:spPr>
              <a:xfrm flipV="1">
                <a:off x="10234033" y="6871172"/>
                <a:ext cx="546688" cy="209752"/>
              </a:xfrm>
              <a:prstGeom prst="straightConnector1">
                <a:avLst/>
              </a:prstGeom>
              <a:ln w="38100">
                <a:solidFill>
                  <a:srgbClr val="941100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7C157901-22BB-C847-B786-620669E5087E}"/>
                </a:ext>
              </a:extLst>
            </p:cNvPr>
            <p:cNvGrpSpPr/>
            <p:nvPr/>
          </p:nvGrpSpPr>
          <p:grpSpPr>
            <a:xfrm>
              <a:off x="10129568" y="3256852"/>
              <a:ext cx="2619362" cy="2626913"/>
              <a:chOff x="5924190" y="2831909"/>
              <a:chExt cx="2619362" cy="2626912"/>
            </a:xfrm>
          </p:grpSpPr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F2ED4A35-9C5B-D343-94FD-DE81E373F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flipH="1">
                <a:off x="5924190" y="4282574"/>
                <a:ext cx="1176247" cy="1176247"/>
              </a:xfrm>
              <a:prstGeom prst="rect">
                <a:avLst/>
              </a:prstGeom>
            </p:spPr>
          </p:pic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5780D49B-EB74-1F4E-A818-63F5A16D75BE}"/>
                  </a:ext>
                </a:extLst>
              </p:cNvPr>
              <p:cNvSpPr/>
              <p:nvPr/>
            </p:nvSpPr>
            <p:spPr>
              <a:xfrm>
                <a:off x="8189756" y="2940449"/>
                <a:ext cx="353796" cy="3537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2E455558-665A-C341-A9F0-5478D4B29510}"/>
                  </a:ext>
                </a:extLst>
              </p:cNvPr>
              <p:cNvSpPr/>
              <p:nvPr/>
            </p:nvSpPr>
            <p:spPr>
              <a:xfrm>
                <a:off x="7950352" y="2831909"/>
                <a:ext cx="193636" cy="1936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</p:grpSp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CA20FE8D-0BB0-9849-83A3-2163241A3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465121">
              <a:off x="12705022" y="5752328"/>
              <a:ext cx="917438" cy="839284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B4C8A8F2-641D-7E46-AA5C-81A14DCD23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19844917">
              <a:off x="14484010" y="5917310"/>
              <a:ext cx="917438" cy="839284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7A674697-2389-B24C-8198-A282EB22A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566654">
              <a:off x="16004670" y="5500282"/>
              <a:ext cx="917438" cy="839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6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D3091F5-B4CE-4941-88E7-B9DF857F7ABE}"/>
              </a:ext>
            </a:extLst>
          </p:cNvPr>
          <p:cNvSpPr txBox="1"/>
          <p:nvPr/>
        </p:nvSpPr>
        <p:spPr>
          <a:xfrm>
            <a:off x="5618730" y="2515650"/>
            <a:ext cx="370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Uncertainty is captured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by confidence intervals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CC8D42-FD4A-1840-A13F-488D8700F481}"/>
              </a:ext>
            </a:extLst>
          </p:cNvPr>
          <p:cNvSpPr txBox="1"/>
          <p:nvPr/>
        </p:nvSpPr>
        <p:spPr>
          <a:xfrm>
            <a:off x="14461124" y="658097"/>
            <a:ext cx="4192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Future human positions and velocities are always bounded by ellipsoids</a:t>
            </a:r>
            <a:r>
              <a:rPr lang="en-US" altLang="zh-CN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.</a:t>
            </a:r>
            <a:endParaRPr lang="en-US" sz="2400" dirty="0">
              <a:solidFill>
                <a:srgbClr val="000000"/>
              </a:solidFill>
              <a:latin typeface="Merriweather" pitchFamily="2" charset="77"/>
              <a:ea typeface="Latin Modern Math" panose="02000503000000000000" pitchFamily="2" charset="77"/>
            </a:endParaRPr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21F29E6C-F4BF-6342-AB9F-3696E6C80F68}"/>
              </a:ext>
            </a:extLst>
          </p:cNvPr>
          <p:cNvSpPr/>
          <p:nvPr/>
        </p:nvSpPr>
        <p:spPr>
          <a:xfrm>
            <a:off x="2873130" y="835212"/>
            <a:ext cx="630936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DB03FB-BB15-0342-AD69-235700CC179E}"/>
              </a:ext>
            </a:extLst>
          </p:cNvPr>
          <p:cNvSpPr txBox="1"/>
          <p:nvPr/>
        </p:nvSpPr>
        <p:spPr>
          <a:xfrm>
            <a:off x="18624748" y="1573126"/>
            <a:ext cx="357151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MPC that </a:t>
            </a:r>
            <a:r>
              <a:rPr lang="en-US" altLang="zh-CN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guarantees human physical safety</a:t>
            </a:r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 during</a:t>
            </a:r>
            <a:r>
              <a:rPr lang="zh-CN" alt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interaction</a:t>
            </a:r>
            <a:endParaRPr lang="en-US" sz="2400" dirty="0">
              <a:solidFill>
                <a:schemeClr val="bg1"/>
              </a:solidFill>
              <a:latin typeface="Merriweather" pitchFamily="2" charset="77"/>
              <a:ea typeface="Latin Modern Math" panose="02000503000000000000" pitchFamily="2" charset="7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598AC5-A369-D847-98BD-D22DF9193489}"/>
              </a:ext>
            </a:extLst>
          </p:cNvPr>
          <p:cNvSpPr txBox="1"/>
          <p:nvPr/>
        </p:nvSpPr>
        <p:spPr>
          <a:xfrm>
            <a:off x="18899393" y="1"/>
            <a:ext cx="3223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Merriweather" pitchFamily="2" charset="77"/>
                <a:ea typeface="Latin Modern Math" panose="02000503000000000000" pitchFamily="2" charset="77"/>
              </a:rPr>
              <a:t>Assumption 2: Recovery controller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Merriweather" pitchFamily="2" charset="77"/>
                <a:ea typeface="Latin Modern Math" panose="02000503000000000000" pitchFamily="2" charset="77"/>
              </a:rPr>
              <a:t>.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Merriweather" pitchFamily="2" charset="77"/>
              <a:ea typeface="Latin Modern Math" panose="02000503000000000000" pitchFamily="2" charset="77"/>
            </a:endParaRPr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B37EF262-609D-634C-8C5E-323244114755}"/>
              </a:ext>
            </a:extLst>
          </p:cNvPr>
          <p:cNvSpPr/>
          <p:nvPr/>
        </p:nvSpPr>
        <p:spPr>
          <a:xfrm>
            <a:off x="20196742" y="824684"/>
            <a:ext cx="629250" cy="748439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DC7A4-A54D-8848-83D0-504590EF6079}"/>
              </a:ext>
            </a:extLst>
          </p:cNvPr>
          <p:cNvSpPr txBox="1"/>
          <p:nvPr/>
        </p:nvSpPr>
        <p:spPr>
          <a:xfrm>
            <a:off x="811042" y="1757792"/>
            <a:ext cx="4752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Unknown human dynamics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(human position and velocity)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8399852-C3AD-A846-9235-00C08808147B}"/>
              </a:ext>
            </a:extLst>
          </p:cNvPr>
          <p:cNvSpPr txBox="1"/>
          <p:nvPr/>
        </p:nvSpPr>
        <p:spPr>
          <a:xfrm>
            <a:off x="685805" y="8488183"/>
            <a:ext cx="5611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 over: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robot velocity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human velocity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79BFB212-FD0A-B440-945D-D90BA3A90610}"/>
              </a:ext>
            </a:extLst>
          </p:cNvPr>
          <p:cNvSpPr/>
          <p:nvPr/>
        </p:nvSpPr>
        <p:spPr>
          <a:xfrm rot="16200000">
            <a:off x="7808621" y="7275301"/>
            <a:ext cx="629250" cy="3626091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BF23CE1-960C-DD44-A793-451E765A9478}"/>
              </a:ext>
            </a:extLst>
          </p:cNvPr>
          <p:cNvSpPr txBox="1"/>
          <p:nvPr/>
        </p:nvSpPr>
        <p:spPr>
          <a:xfrm>
            <a:off x="685801" y="1"/>
            <a:ext cx="5006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1: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motion is deterministic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474010D-C70A-8849-A28D-8BAB5680A8D2}"/>
              </a:ext>
            </a:extLst>
          </p:cNvPr>
          <p:cNvSpPr txBox="1"/>
          <p:nvPr/>
        </p:nvSpPr>
        <p:spPr>
          <a:xfrm>
            <a:off x="685801" y="6849049"/>
            <a:ext cx="562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 over: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robot position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human position</a:t>
            </a:r>
          </a:p>
        </p:txBody>
      </p:sp>
      <p:sp>
        <p:nvSpPr>
          <p:cNvPr id="209" name="Down Arrow 208">
            <a:extLst>
              <a:ext uri="{FF2B5EF4-FFF2-40B4-BE49-F238E27FC236}">
                <a16:creationId xmlns:a16="http://schemas.microsoft.com/office/drawing/2014/main" id="{45641932-4C4F-A644-B58A-2118AA76940F}"/>
              </a:ext>
            </a:extLst>
          </p:cNvPr>
          <p:cNvSpPr/>
          <p:nvPr/>
        </p:nvSpPr>
        <p:spPr>
          <a:xfrm rot="16200000">
            <a:off x="7808618" y="5636164"/>
            <a:ext cx="629250" cy="3626088"/>
          </a:xfrm>
          <a:prstGeom prst="downArrow">
            <a:avLst>
              <a:gd name="adj1" fmla="val 55099"/>
              <a:gd name="adj2" fmla="val 5000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722BCD4-C632-AB46-9B11-2DCEB82CB052}"/>
              </a:ext>
            </a:extLst>
          </p:cNvPr>
          <p:cNvSpPr/>
          <p:nvPr/>
        </p:nvSpPr>
        <p:spPr>
          <a:xfrm>
            <a:off x="11897924" y="835212"/>
            <a:ext cx="630936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CBAD33-2F5F-124C-885D-EA9D343A3E7F}"/>
              </a:ext>
            </a:extLst>
          </p:cNvPr>
          <p:cNvSpPr txBox="1"/>
          <p:nvPr/>
        </p:nvSpPr>
        <p:spPr>
          <a:xfrm>
            <a:off x="20078006" y="7218380"/>
            <a:ext cx="86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160CE-4F5A-C445-B16B-9965D1B94C8F}"/>
              </a:ext>
            </a:extLst>
          </p:cNvPr>
          <p:cNvSpPr txBox="1"/>
          <p:nvPr/>
        </p:nvSpPr>
        <p:spPr>
          <a:xfrm>
            <a:off x="9936296" y="1757792"/>
            <a:ext cx="455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Ellipsoidal predictions for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human position and velocity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ACAB36-C9CA-9E4C-B11A-EBCEDB14AC2F}"/>
              </a:ext>
            </a:extLst>
          </p:cNvPr>
          <p:cNvSpPr txBox="1"/>
          <p:nvPr/>
        </p:nvSpPr>
        <p:spPr>
          <a:xfrm>
            <a:off x="9936296" y="8488183"/>
            <a:ext cx="5582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over:</a:t>
            </a:r>
            <a:endParaRPr lang="en-US" sz="2400" dirty="0">
              <a:solidFill>
                <a:srgbClr val="941100"/>
              </a:solidFill>
              <a:latin typeface="Merriweather" pitchFamily="2" charset="77"/>
              <a:ea typeface="Latin Modern Math" panose="02000503000000000000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robot velocity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An ellipsoid for human velocity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23F767D-A01B-8C4C-A8D2-E546686F6197}"/>
              </a:ext>
            </a:extLst>
          </p:cNvPr>
          <p:cNvSpPr txBox="1"/>
          <p:nvPr/>
        </p:nvSpPr>
        <p:spPr>
          <a:xfrm>
            <a:off x="9936296" y="1"/>
            <a:ext cx="466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3: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motion is “smooth”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FCCDCA-4F10-5D4A-8ED3-11F35F61624D}"/>
              </a:ext>
            </a:extLst>
          </p:cNvPr>
          <p:cNvSpPr txBox="1"/>
          <p:nvPr/>
        </p:nvSpPr>
        <p:spPr>
          <a:xfrm>
            <a:off x="9936296" y="6849049"/>
            <a:ext cx="5582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 over: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robot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An ellipsoid for human position</a:t>
            </a: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5F00E467-DFC1-6749-8E33-4139155B8ECA}"/>
              </a:ext>
            </a:extLst>
          </p:cNvPr>
          <p:cNvSpPr/>
          <p:nvPr/>
        </p:nvSpPr>
        <p:spPr>
          <a:xfrm rot="16200000">
            <a:off x="16242153" y="106161"/>
            <a:ext cx="630936" cy="413425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2CBC71AC-E1E2-924D-8A27-78CC71491B7D}"/>
              </a:ext>
            </a:extLst>
          </p:cNvPr>
          <p:cNvSpPr/>
          <p:nvPr/>
        </p:nvSpPr>
        <p:spPr>
          <a:xfrm rot="10800000">
            <a:off x="20195899" y="2773451"/>
            <a:ext cx="630936" cy="4370504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30C213-416A-844B-A8C3-D81DB385169D}"/>
              </a:ext>
            </a:extLst>
          </p:cNvPr>
          <p:cNvSpPr txBox="1"/>
          <p:nvPr/>
        </p:nvSpPr>
        <p:spPr>
          <a:xfrm>
            <a:off x="5870102" y="1007104"/>
            <a:ext cx="3202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Model is learned via Gaussian Process</a:t>
            </a:r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92702DB8-1471-1B48-93F9-2159A707EBCE}"/>
              </a:ext>
            </a:extLst>
          </p:cNvPr>
          <p:cNvSpPr/>
          <p:nvPr/>
        </p:nvSpPr>
        <p:spPr>
          <a:xfrm rot="16200000">
            <a:off x="7440154" y="-7387"/>
            <a:ext cx="630936" cy="4361347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B127848-DC29-B746-BE0E-A4D4272F1E91}"/>
              </a:ext>
            </a:extLst>
          </p:cNvPr>
          <p:cNvSpPr/>
          <p:nvPr/>
        </p:nvSpPr>
        <p:spPr>
          <a:xfrm rot="16200000">
            <a:off x="17541846" y="5120838"/>
            <a:ext cx="630936" cy="467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7C97A4D6-CCA7-4D4B-B412-12340AF50089}"/>
              </a:ext>
            </a:extLst>
          </p:cNvPr>
          <p:cNvSpPr/>
          <p:nvPr/>
        </p:nvSpPr>
        <p:spPr>
          <a:xfrm rot="10800000">
            <a:off x="20195899" y="7680040"/>
            <a:ext cx="630936" cy="1564324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24D6A7B3-A9A3-9B4F-9983-886809C2894C}"/>
              </a:ext>
            </a:extLst>
          </p:cNvPr>
          <p:cNvSpPr/>
          <p:nvPr/>
        </p:nvSpPr>
        <p:spPr>
          <a:xfrm rot="5400000">
            <a:off x="17725016" y="6567430"/>
            <a:ext cx="629250" cy="5041824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894A89D-B50C-5840-9212-D2F32819F328}"/>
              </a:ext>
            </a:extLst>
          </p:cNvPr>
          <p:cNvSpPr txBox="1"/>
          <p:nvPr/>
        </p:nvSpPr>
        <p:spPr>
          <a:xfrm>
            <a:off x="19028531" y="4096861"/>
            <a:ext cx="2965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Ensure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avoidance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or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impact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regarding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all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ellipsoids</a:t>
            </a: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ABC6B0-30E4-B84F-8C67-30315E113E4F}"/>
              </a:ext>
            </a:extLst>
          </p:cNvPr>
          <p:cNvGrpSpPr/>
          <p:nvPr/>
        </p:nvGrpSpPr>
        <p:grpSpPr>
          <a:xfrm>
            <a:off x="2975234" y="3761428"/>
            <a:ext cx="4439786" cy="1982383"/>
            <a:chOff x="2289919" y="3614659"/>
            <a:chExt cx="4439786" cy="198238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CC9C44D-80E3-664E-AB08-0B703F1FFDC7}"/>
                </a:ext>
              </a:extLst>
            </p:cNvPr>
            <p:cNvGrpSpPr/>
            <p:nvPr/>
          </p:nvGrpSpPr>
          <p:grpSpPr>
            <a:xfrm>
              <a:off x="2289919" y="3614659"/>
              <a:ext cx="4439786" cy="1982383"/>
              <a:chOff x="7133042" y="241349"/>
              <a:chExt cx="4439786" cy="1982383"/>
            </a:xfrm>
          </p:grpSpPr>
          <p:sp>
            <p:nvSpPr>
              <p:cNvPr id="106" name="Cloud Callout 24">
                <a:extLst>
                  <a:ext uri="{FF2B5EF4-FFF2-40B4-BE49-F238E27FC236}">
                    <a16:creationId xmlns:a16="http://schemas.microsoft.com/office/drawing/2014/main" id="{AB17C8F1-A738-354C-B6D8-F5B0A5C5A5AD}"/>
                  </a:ext>
                </a:extLst>
              </p:cNvPr>
              <p:cNvSpPr/>
              <p:nvPr/>
            </p:nvSpPr>
            <p:spPr>
              <a:xfrm rot="21190289">
                <a:off x="7133042" y="241349"/>
                <a:ext cx="4439786" cy="1982383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2035106 w 4149467"/>
                  <a:gd name="connsiteY0" fmla="*/ 2292675 h 4093040"/>
                  <a:gd name="connsiteX1" fmla="*/ 1921410 w 4149467"/>
                  <a:gd name="connsiteY1" fmla="*/ 2406371 h 4093040"/>
                  <a:gd name="connsiteX2" fmla="*/ 1807714 w 4149467"/>
                  <a:gd name="connsiteY2" fmla="*/ 2292675 h 4093040"/>
                  <a:gd name="connsiteX3" fmla="*/ 1921410 w 4149467"/>
                  <a:gd name="connsiteY3" fmla="*/ 2178979 h 4093040"/>
                  <a:gd name="connsiteX4" fmla="*/ 2035106 w 4149467"/>
                  <a:gd name="connsiteY4" fmla="*/ 2292675 h 4093040"/>
                  <a:gd name="connsiteX0" fmla="*/ 1877950 w 4149467"/>
                  <a:gd name="connsiteY0" fmla="*/ 2727520 h 4093040"/>
                  <a:gd name="connsiteX1" fmla="*/ 1650559 w 4149467"/>
                  <a:gd name="connsiteY1" fmla="*/ 2954911 h 4093040"/>
                  <a:gd name="connsiteX2" fmla="*/ 1423168 w 4149467"/>
                  <a:gd name="connsiteY2" fmla="*/ 2727520 h 4093040"/>
                  <a:gd name="connsiteX3" fmla="*/ 1650559 w 4149467"/>
                  <a:gd name="connsiteY3" fmla="*/ 2500129 h 4093040"/>
                  <a:gd name="connsiteX4" fmla="*/ 1877950 w 4149467"/>
                  <a:gd name="connsiteY4" fmla="*/ 2727520 h 4093040"/>
                  <a:gd name="connsiteX0" fmla="*/ 1600573 w 4149467"/>
                  <a:gd name="connsiteY0" fmla="*/ 3355377 h 4093040"/>
                  <a:gd name="connsiteX1" fmla="*/ 1259486 w 4149467"/>
                  <a:gd name="connsiteY1" fmla="*/ 3696464 h 4093040"/>
                  <a:gd name="connsiteX2" fmla="*/ 918399 w 4149467"/>
                  <a:gd name="connsiteY2" fmla="*/ 3355377 h 4093040"/>
                  <a:gd name="connsiteX3" fmla="*/ 1259486 w 4149467"/>
                  <a:gd name="connsiteY3" fmla="*/ 3014290 h 4093040"/>
                  <a:gd name="connsiteX4" fmla="*/ 1600573 w 4149467"/>
                  <a:gd name="connsiteY4" fmla="*/ 3355377 h 409304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2038564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2038564 w 4154846"/>
                  <a:gd name="connsiteY4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1835364 w 4154846"/>
                  <a:gd name="connsiteY4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1835364 w 4154846"/>
                  <a:gd name="connsiteY3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11172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924868 w 4154846"/>
                  <a:gd name="connsiteY1" fmla="*/ 239301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2" fmla="*/ 1538788 w 4154846"/>
                  <a:gd name="connsiteY2" fmla="*/ 3409012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881408 w 4154846"/>
                  <a:gd name="connsiteY3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426626 w 4154846"/>
                  <a:gd name="connsiteY1" fmla="*/ 2714161 h 4094840"/>
                  <a:gd name="connsiteX2" fmla="*/ 1881408 w 4154846"/>
                  <a:gd name="connsiteY2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2095652 w 4154846"/>
                  <a:gd name="connsiteY1" fmla="*/ 287875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256" h="43219">
                    <a:moveTo>
                      <a:pt x="3936" y="14229"/>
                    </a:moveTo>
                    <a:cubicBezTo>
                      <a:pt x="3665" y="11516"/>
                      <a:pt x="4297" y="8780"/>
                      <a:pt x="5659" y="6766"/>
                    </a:cubicBezTo>
                    <a:cubicBezTo>
                      <a:pt x="7811" y="3585"/>
                      <a:pt x="11300" y="2876"/>
                      <a:pt x="14041" y="5061"/>
                    </a:cubicBezTo>
                    <a:cubicBezTo>
                      <a:pt x="15714" y="768"/>
                      <a:pt x="19950" y="-119"/>
                      <a:pt x="22492" y="3291"/>
                    </a:cubicBezTo>
                    <a:cubicBezTo>
                      <a:pt x="23133" y="1542"/>
                      <a:pt x="24364" y="333"/>
                      <a:pt x="25785" y="59"/>
                    </a:cubicBezTo>
                    <a:cubicBezTo>
                      <a:pt x="27349" y="-243"/>
                      <a:pt x="28911" y="629"/>
                      <a:pt x="29869" y="2340"/>
                    </a:cubicBezTo>
                    <a:cubicBezTo>
                      <a:pt x="31251" y="126"/>
                      <a:pt x="33537" y="-601"/>
                      <a:pt x="35499" y="549"/>
                    </a:cubicBezTo>
                    <a:cubicBezTo>
                      <a:pt x="36994" y="1425"/>
                      <a:pt x="38066" y="3259"/>
                      <a:pt x="38354" y="5435"/>
                    </a:cubicBezTo>
                    <a:cubicBezTo>
                      <a:pt x="40082" y="6077"/>
                      <a:pt x="41458" y="7857"/>
                      <a:pt x="42018" y="10177"/>
                    </a:cubicBezTo>
                    <a:cubicBezTo>
                      <a:pt x="42425" y="11861"/>
                      <a:pt x="42367" y="13690"/>
                      <a:pt x="41854" y="15319"/>
                    </a:cubicBezTo>
                    <a:cubicBezTo>
                      <a:pt x="43115" y="17553"/>
                      <a:pt x="43556" y="20449"/>
                      <a:pt x="43052" y="23181"/>
                    </a:cubicBezTo>
                    <a:cubicBezTo>
                      <a:pt x="42382" y="26813"/>
                      <a:pt x="40164" y="29533"/>
                      <a:pt x="37440" y="30063"/>
                    </a:cubicBezTo>
                    <a:cubicBezTo>
                      <a:pt x="37427" y="32330"/>
                      <a:pt x="36694" y="34480"/>
                      <a:pt x="35431" y="35960"/>
                    </a:cubicBezTo>
                    <a:cubicBezTo>
                      <a:pt x="33512" y="38209"/>
                      <a:pt x="30740" y="38498"/>
                      <a:pt x="28591" y="36674"/>
                    </a:cubicBezTo>
                    <a:cubicBezTo>
                      <a:pt x="27896" y="39807"/>
                      <a:pt x="26035" y="42202"/>
                      <a:pt x="23703" y="42965"/>
                    </a:cubicBezTo>
                    <a:cubicBezTo>
                      <a:pt x="20955" y="43864"/>
                      <a:pt x="18087" y="42332"/>
                      <a:pt x="16516" y="39125"/>
                    </a:cubicBezTo>
                    <a:cubicBezTo>
                      <a:pt x="12808" y="42169"/>
                      <a:pt x="7992" y="40458"/>
                      <a:pt x="5840" y="35331"/>
                    </a:cubicBezTo>
                    <a:cubicBezTo>
                      <a:pt x="3726" y="35668"/>
                      <a:pt x="1741" y="33883"/>
                      <a:pt x="1146" y="31109"/>
                    </a:cubicBezTo>
                    <a:cubicBezTo>
                      <a:pt x="715" y="29102"/>
                      <a:pt x="1096" y="26936"/>
                      <a:pt x="2149" y="25410"/>
                    </a:cubicBezTo>
                    <a:cubicBezTo>
                      <a:pt x="655" y="24213"/>
                      <a:pt x="-177" y="21916"/>
                      <a:pt x="31" y="19563"/>
                    </a:cubicBezTo>
                    <a:cubicBezTo>
                      <a:pt x="275" y="16808"/>
                      <a:pt x="1881" y="14650"/>
                      <a:pt x="3899" y="14366"/>
                    </a:cubicBezTo>
                    <a:cubicBezTo>
                      <a:pt x="3911" y="14320"/>
                      <a:pt x="3924" y="14275"/>
                      <a:pt x="3936" y="14229"/>
                    </a:cubicBezTo>
                    <a:close/>
                  </a:path>
                  <a:path w="4154846" h="4094840">
                    <a:moveTo>
                      <a:pt x="1447348" y="3317572"/>
                    </a:moveTo>
                    <a:cubicBezTo>
                      <a:pt x="1447348" y="3317572"/>
                      <a:pt x="2095652" y="2941549"/>
                      <a:pt x="2095652" y="2878756"/>
                    </a:cubicBezTo>
                  </a:path>
                  <a:path w="4154846" h="4094840">
                    <a:moveTo>
                      <a:pt x="1800128" y="2988481"/>
                    </a:moveTo>
                    <a:cubicBezTo>
                      <a:pt x="1831414" y="3100241"/>
                      <a:pt x="1883020" y="3140881"/>
                      <a:pt x="1893986" y="3323761"/>
                    </a:cubicBezTo>
                    <a:lnTo>
                      <a:pt x="1800128" y="2988481"/>
                    </a:lnTo>
                    <a:close/>
                  </a:path>
                  <a:path w="4154846" h="4094840">
                    <a:moveTo>
                      <a:pt x="921857" y="3342018"/>
                    </a:moveTo>
                    <a:lnTo>
                      <a:pt x="1262944" y="3683105"/>
                    </a:lnTo>
                    <a:cubicBezTo>
                      <a:pt x="1074567" y="3683105"/>
                      <a:pt x="921857" y="3530395"/>
                      <a:pt x="921857" y="3342018"/>
                    </a:cubicBezTo>
                    <a:close/>
                  </a:path>
                  <a:path w="43256" h="43219" fill="none" extrusionOk="0">
                    <a:moveTo>
                      <a:pt x="4729" y="26036"/>
                    </a:moveTo>
                    <a:cubicBezTo>
                      <a:pt x="3845" y="26130"/>
                      <a:pt x="2961" y="25852"/>
                      <a:pt x="2196" y="25239"/>
                    </a:cubicBezTo>
                    <a:moveTo>
                      <a:pt x="6964" y="34758"/>
                    </a:moveTo>
                    <a:cubicBezTo>
                      <a:pt x="6609" y="34951"/>
                      <a:pt x="6236" y="35079"/>
                      <a:pt x="5856" y="35139"/>
                    </a:cubicBezTo>
                    <a:moveTo>
                      <a:pt x="16514" y="38949"/>
                    </a:moveTo>
                    <a:cubicBezTo>
                      <a:pt x="16247" y="38403"/>
                      <a:pt x="16023" y="37820"/>
                      <a:pt x="15846" y="37209"/>
                    </a:cubicBezTo>
                    <a:moveTo>
                      <a:pt x="28863" y="34610"/>
                    </a:moveTo>
                    <a:cubicBezTo>
                      <a:pt x="28824" y="35257"/>
                      <a:pt x="28734" y="35897"/>
                      <a:pt x="28596" y="36519"/>
                    </a:cubicBezTo>
                    <a:moveTo>
                      <a:pt x="34165" y="22813"/>
                    </a:moveTo>
                    <a:cubicBezTo>
                      <a:pt x="36169" y="24141"/>
                      <a:pt x="37434" y="26917"/>
                      <a:pt x="37416" y="29949"/>
                    </a:cubicBezTo>
                    <a:moveTo>
                      <a:pt x="41834" y="15213"/>
                    </a:moveTo>
                    <a:cubicBezTo>
                      <a:pt x="41509" y="16245"/>
                      <a:pt x="41014" y="17161"/>
                      <a:pt x="40386" y="17889"/>
                    </a:cubicBezTo>
                    <a:moveTo>
                      <a:pt x="38360" y="5285"/>
                    </a:moveTo>
                    <a:cubicBezTo>
                      <a:pt x="38415" y="5702"/>
                      <a:pt x="38441" y="6125"/>
                      <a:pt x="38436" y="6549"/>
                    </a:cubicBezTo>
                    <a:moveTo>
                      <a:pt x="29114" y="3811"/>
                    </a:moveTo>
                    <a:cubicBezTo>
                      <a:pt x="29303" y="3228"/>
                      <a:pt x="29552" y="2685"/>
                      <a:pt x="29856" y="2199"/>
                    </a:cubicBezTo>
                    <a:moveTo>
                      <a:pt x="22177" y="4579"/>
                    </a:moveTo>
                    <a:cubicBezTo>
                      <a:pt x="22254" y="4097"/>
                      <a:pt x="22375" y="3630"/>
                      <a:pt x="22536" y="3189"/>
                    </a:cubicBezTo>
                    <a:moveTo>
                      <a:pt x="14036" y="5051"/>
                    </a:moveTo>
                    <a:cubicBezTo>
                      <a:pt x="14508" y="5427"/>
                      <a:pt x="14944" y="5880"/>
                      <a:pt x="15336" y="6399"/>
                    </a:cubicBezTo>
                    <a:moveTo>
                      <a:pt x="4163" y="15648"/>
                    </a:moveTo>
                    <a:cubicBezTo>
                      <a:pt x="4060" y="15184"/>
                      <a:pt x="3984" y="14710"/>
                      <a:pt x="3936" y="14229"/>
                    </a:cubicBezTo>
                  </a:path>
                </a:pathLst>
              </a:cu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E3F156A-EB9C-AA48-8C6B-B54E6E840544}"/>
                  </a:ext>
                </a:extLst>
              </p:cNvPr>
              <p:cNvSpPr/>
              <p:nvPr/>
            </p:nvSpPr>
            <p:spPr>
              <a:xfrm rot="654846">
                <a:off x="8557742" y="1349882"/>
                <a:ext cx="1181347" cy="635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108" name="Connector 107">
                <a:extLst>
                  <a:ext uri="{FF2B5EF4-FFF2-40B4-BE49-F238E27FC236}">
                    <a16:creationId xmlns:a16="http://schemas.microsoft.com/office/drawing/2014/main" id="{5E866849-5123-C44F-A712-4D24D0B537B1}"/>
                  </a:ext>
                </a:extLst>
              </p:cNvPr>
              <p:cNvSpPr/>
              <p:nvPr/>
            </p:nvSpPr>
            <p:spPr>
              <a:xfrm rot="21090623">
                <a:off x="8036935" y="1479419"/>
                <a:ext cx="805634" cy="711837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9A680BE-B621-2440-9353-08023B84D54B}"/>
                </a:ext>
              </a:extLst>
            </p:cNvPr>
            <p:cNvGrpSpPr/>
            <p:nvPr/>
          </p:nvGrpSpPr>
          <p:grpSpPr>
            <a:xfrm>
              <a:off x="2792235" y="3774129"/>
              <a:ext cx="3551929" cy="1496960"/>
              <a:chOff x="7635357" y="400820"/>
              <a:chExt cx="3551929" cy="1496960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8970CD1A-7535-FE42-84E8-D0B8527DDA7A}"/>
                  </a:ext>
                </a:extLst>
              </p:cNvPr>
              <p:cNvCxnSpPr>
                <a:cxnSpLocks/>
                <a:endCxn id="104" idx="2"/>
              </p:cNvCxnSpPr>
              <p:nvPr/>
            </p:nvCxnSpPr>
            <p:spPr>
              <a:xfrm flipV="1">
                <a:off x="8443778" y="1172061"/>
                <a:ext cx="402874" cy="19923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F05B1EE9-1994-3848-9986-CFE15F80AA91}"/>
                  </a:ext>
                </a:extLst>
              </p:cNvPr>
              <p:cNvCxnSpPr>
                <a:cxnSpLocks/>
                <a:endCxn id="103" idx="1"/>
              </p:cNvCxnSpPr>
              <p:nvPr/>
            </p:nvCxnSpPr>
            <p:spPr>
              <a:xfrm>
                <a:off x="9732756" y="1004787"/>
                <a:ext cx="600690" cy="8062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" name="Graphic 102" descr="Raised hand">
                <a:extLst>
                  <a:ext uri="{FF2B5EF4-FFF2-40B4-BE49-F238E27FC236}">
                    <a16:creationId xmlns:a16="http://schemas.microsoft.com/office/drawing/2014/main" id="{602ED5C1-3578-244C-89BC-C42BF1FE7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9810449">
                <a:off x="10272886" y="4008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4" name="Graphic 103" descr="Raised hand">
                <a:extLst>
                  <a:ext uri="{FF2B5EF4-FFF2-40B4-BE49-F238E27FC236}">
                    <a16:creationId xmlns:a16="http://schemas.microsoft.com/office/drawing/2014/main" id="{EA44E4F9-86F7-334F-B7C6-59B4AB9CA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4100937">
                <a:off x="8814396" y="54617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5" name="Graphic 104" descr="Raised hand">
                <a:extLst>
                  <a:ext uri="{FF2B5EF4-FFF2-40B4-BE49-F238E27FC236}">
                    <a16:creationId xmlns:a16="http://schemas.microsoft.com/office/drawing/2014/main" id="{C1D99752-0546-7341-BD38-5F4B2F260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259731">
                <a:off x="7635357" y="983380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C8A9264A-169D-3B41-9228-F864FD47624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flipH="1">
            <a:off x="865796" y="4164496"/>
            <a:ext cx="1176247" cy="1176247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9725A9BF-7D90-5A48-96AC-EDC95400AB59}"/>
              </a:ext>
            </a:extLst>
          </p:cNvPr>
          <p:cNvSpPr/>
          <p:nvPr/>
        </p:nvSpPr>
        <p:spPr>
          <a:xfrm>
            <a:off x="2492851" y="4575717"/>
            <a:ext cx="353796" cy="3537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" pitchFamily="2" charset="77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77C6BEF-BBBD-CC47-8529-CC66B95388F0}"/>
              </a:ext>
            </a:extLst>
          </p:cNvPr>
          <p:cNvSpPr/>
          <p:nvPr/>
        </p:nvSpPr>
        <p:spPr>
          <a:xfrm>
            <a:off x="2170627" y="4655797"/>
            <a:ext cx="193636" cy="1936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228E13-82BB-B041-9C87-2CC5E64D8FAA}"/>
              </a:ext>
            </a:extLst>
          </p:cNvPr>
          <p:cNvGrpSpPr/>
          <p:nvPr/>
        </p:nvGrpSpPr>
        <p:grpSpPr>
          <a:xfrm>
            <a:off x="11910740" y="2881000"/>
            <a:ext cx="7049979" cy="3743239"/>
            <a:chOff x="10883299" y="2923180"/>
            <a:chExt cx="7049979" cy="3743239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AC3F37F-573D-2D44-B9A5-4EB98384369C}"/>
                </a:ext>
              </a:extLst>
            </p:cNvPr>
            <p:cNvGrpSpPr/>
            <p:nvPr/>
          </p:nvGrpSpPr>
          <p:grpSpPr>
            <a:xfrm>
              <a:off x="10883299" y="2923180"/>
              <a:ext cx="7049979" cy="3743239"/>
              <a:chOff x="6723575" y="2679143"/>
              <a:chExt cx="7049979" cy="3743238"/>
            </a:xfrm>
          </p:grpSpPr>
          <p:sp>
            <p:nvSpPr>
              <p:cNvPr id="168" name="Cloud Callout 24">
                <a:extLst>
                  <a:ext uri="{FF2B5EF4-FFF2-40B4-BE49-F238E27FC236}">
                    <a16:creationId xmlns:a16="http://schemas.microsoft.com/office/drawing/2014/main" id="{CCF548BE-C236-EF48-9449-F4411ED1E7D8}"/>
                  </a:ext>
                </a:extLst>
              </p:cNvPr>
              <p:cNvSpPr/>
              <p:nvPr/>
            </p:nvSpPr>
            <p:spPr>
              <a:xfrm rot="354241">
                <a:off x="6723575" y="2679143"/>
                <a:ext cx="7049979" cy="3743238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2035106 w 4149467"/>
                  <a:gd name="connsiteY0" fmla="*/ 2292675 h 4093040"/>
                  <a:gd name="connsiteX1" fmla="*/ 1921410 w 4149467"/>
                  <a:gd name="connsiteY1" fmla="*/ 2406371 h 4093040"/>
                  <a:gd name="connsiteX2" fmla="*/ 1807714 w 4149467"/>
                  <a:gd name="connsiteY2" fmla="*/ 2292675 h 4093040"/>
                  <a:gd name="connsiteX3" fmla="*/ 1921410 w 4149467"/>
                  <a:gd name="connsiteY3" fmla="*/ 2178979 h 4093040"/>
                  <a:gd name="connsiteX4" fmla="*/ 2035106 w 4149467"/>
                  <a:gd name="connsiteY4" fmla="*/ 2292675 h 4093040"/>
                  <a:gd name="connsiteX0" fmla="*/ 1877950 w 4149467"/>
                  <a:gd name="connsiteY0" fmla="*/ 2727520 h 4093040"/>
                  <a:gd name="connsiteX1" fmla="*/ 1650559 w 4149467"/>
                  <a:gd name="connsiteY1" fmla="*/ 2954911 h 4093040"/>
                  <a:gd name="connsiteX2" fmla="*/ 1423168 w 4149467"/>
                  <a:gd name="connsiteY2" fmla="*/ 2727520 h 4093040"/>
                  <a:gd name="connsiteX3" fmla="*/ 1650559 w 4149467"/>
                  <a:gd name="connsiteY3" fmla="*/ 2500129 h 4093040"/>
                  <a:gd name="connsiteX4" fmla="*/ 1877950 w 4149467"/>
                  <a:gd name="connsiteY4" fmla="*/ 2727520 h 4093040"/>
                  <a:gd name="connsiteX0" fmla="*/ 1600573 w 4149467"/>
                  <a:gd name="connsiteY0" fmla="*/ 3355377 h 4093040"/>
                  <a:gd name="connsiteX1" fmla="*/ 1259486 w 4149467"/>
                  <a:gd name="connsiteY1" fmla="*/ 3696464 h 4093040"/>
                  <a:gd name="connsiteX2" fmla="*/ 918399 w 4149467"/>
                  <a:gd name="connsiteY2" fmla="*/ 3355377 h 4093040"/>
                  <a:gd name="connsiteX3" fmla="*/ 1259486 w 4149467"/>
                  <a:gd name="connsiteY3" fmla="*/ 3014290 h 4093040"/>
                  <a:gd name="connsiteX4" fmla="*/ 1600573 w 4149467"/>
                  <a:gd name="connsiteY4" fmla="*/ 3355377 h 409304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2038564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2038564 w 4154846"/>
                  <a:gd name="connsiteY4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1835364 w 4154846"/>
                  <a:gd name="connsiteY4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1835364 w 4154846"/>
                  <a:gd name="connsiteY3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11172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924868 w 4154846"/>
                  <a:gd name="connsiteY1" fmla="*/ 239301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2" fmla="*/ 1538788 w 4154846"/>
                  <a:gd name="connsiteY2" fmla="*/ 3409012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881408 w 4154846"/>
                  <a:gd name="connsiteY3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426626 w 4154846"/>
                  <a:gd name="connsiteY1" fmla="*/ 2714161 h 4094840"/>
                  <a:gd name="connsiteX2" fmla="*/ 1881408 w 4154846"/>
                  <a:gd name="connsiteY2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2095652 w 4154846"/>
                  <a:gd name="connsiteY1" fmla="*/ 287875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256" h="43219">
                    <a:moveTo>
                      <a:pt x="3936" y="14229"/>
                    </a:moveTo>
                    <a:cubicBezTo>
                      <a:pt x="3665" y="11516"/>
                      <a:pt x="4297" y="8780"/>
                      <a:pt x="5659" y="6766"/>
                    </a:cubicBezTo>
                    <a:cubicBezTo>
                      <a:pt x="7811" y="3585"/>
                      <a:pt x="11300" y="2876"/>
                      <a:pt x="14041" y="5061"/>
                    </a:cubicBezTo>
                    <a:cubicBezTo>
                      <a:pt x="15714" y="768"/>
                      <a:pt x="19950" y="-119"/>
                      <a:pt x="22492" y="3291"/>
                    </a:cubicBezTo>
                    <a:cubicBezTo>
                      <a:pt x="23133" y="1542"/>
                      <a:pt x="24364" y="333"/>
                      <a:pt x="25785" y="59"/>
                    </a:cubicBezTo>
                    <a:cubicBezTo>
                      <a:pt x="27349" y="-243"/>
                      <a:pt x="28911" y="629"/>
                      <a:pt x="29869" y="2340"/>
                    </a:cubicBezTo>
                    <a:cubicBezTo>
                      <a:pt x="31251" y="126"/>
                      <a:pt x="33537" y="-601"/>
                      <a:pt x="35499" y="549"/>
                    </a:cubicBezTo>
                    <a:cubicBezTo>
                      <a:pt x="36994" y="1425"/>
                      <a:pt x="38066" y="3259"/>
                      <a:pt x="38354" y="5435"/>
                    </a:cubicBezTo>
                    <a:cubicBezTo>
                      <a:pt x="40082" y="6077"/>
                      <a:pt x="41458" y="7857"/>
                      <a:pt x="42018" y="10177"/>
                    </a:cubicBezTo>
                    <a:cubicBezTo>
                      <a:pt x="42425" y="11861"/>
                      <a:pt x="42367" y="13690"/>
                      <a:pt x="41854" y="15319"/>
                    </a:cubicBezTo>
                    <a:cubicBezTo>
                      <a:pt x="43115" y="17553"/>
                      <a:pt x="43556" y="20449"/>
                      <a:pt x="43052" y="23181"/>
                    </a:cubicBezTo>
                    <a:cubicBezTo>
                      <a:pt x="42382" y="26813"/>
                      <a:pt x="40164" y="29533"/>
                      <a:pt x="37440" y="30063"/>
                    </a:cubicBezTo>
                    <a:cubicBezTo>
                      <a:pt x="37427" y="32330"/>
                      <a:pt x="36694" y="34480"/>
                      <a:pt x="35431" y="35960"/>
                    </a:cubicBezTo>
                    <a:cubicBezTo>
                      <a:pt x="33512" y="38209"/>
                      <a:pt x="30740" y="38498"/>
                      <a:pt x="28591" y="36674"/>
                    </a:cubicBezTo>
                    <a:cubicBezTo>
                      <a:pt x="27896" y="39807"/>
                      <a:pt x="26035" y="42202"/>
                      <a:pt x="23703" y="42965"/>
                    </a:cubicBezTo>
                    <a:cubicBezTo>
                      <a:pt x="20955" y="43864"/>
                      <a:pt x="18087" y="42332"/>
                      <a:pt x="16516" y="39125"/>
                    </a:cubicBezTo>
                    <a:cubicBezTo>
                      <a:pt x="12808" y="42169"/>
                      <a:pt x="7992" y="40458"/>
                      <a:pt x="5840" y="35331"/>
                    </a:cubicBezTo>
                    <a:cubicBezTo>
                      <a:pt x="3726" y="35668"/>
                      <a:pt x="1741" y="33883"/>
                      <a:pt x="1146" y="31109"/>
                    </a:cubicBezTo>
                    <a:cubicBezTo>
                      <a:pt x="715" y="29102"/>
                      <a:pt x="1096" y="26936"/>
                      <a:pt x="2149" y="25410"/>
                    </a:cubicBezTo>
                    <a:cubicBezTo>
                      <a:pt x="655" y="24213"/>
                      <a:pt x="-177" y="21916"/>
                      <a:pt x="31" y="19563"/>
                    </a:cubicBezTo>
                    <a:cubicBezTo>
                      <a:pt x="275" y="16808"/>
                      <a:pt x="1881" y="14650"/>
                      <a:pt x="3899" y="14366"/>
                    </a:cubicBezTo>
                    <a:cubicBezTo>
                      <a:pt x="3911" y="14320"/>
                      <a:pt x="3924" y="14275"/>
                      <a:pt x="3936" y="14229"/>
                    </a:cubicBezTo>
                    <a:close/>
                  </a:path>
                  <a:path w="4154846" h="4094840">
                    <a:moveTo>
                      <a:pt x="1447348" y="3317572"/>
                    </a:moveTo>
                    <a:cubicBezTo>
                      <a:pt x="1447348" y="3317572"/>
                      <a:pt x="2095652" y="2941549"/>
                      <a:pt x="2095652" y="2878756"/>
                    </a:cubicBezTo>
                  </a:path>
                  <a:path w="4154846" h="4094840">
                    <a:moveTo>
                      <a:pt x="1800128" y="2988481"/>
                    </a:moveTo>
                    <a:cubicBezTo>
                      <a:pt x="1831414" y="3100241"/>
                      <a:pt x="1883020" y="3140881"/>
                      <a:pt x="1893986" y="3323761"/>
                    </a:cubicBezTo>
                    <a:lnTo>
                      <a:pt x="1800128" y="2988481"/>
                    </a:lnTo>
                    <a:close/>
                  </a:path>
                  <a:path w="4154846" h="4094840">
                    <a:moveTo>
                      <a:pt x="921857" y="3342018"/>
                    </a:moveTo>
                    <a:lnTo>
                      <a:pt x="1262944" y="3683105"/>
                    </a:lnTo>
                    <a:cubicBezTo>
                      <a:pt x="1074567" y="3683105"/>
                      <a:pt x="921857" y="3530395"/>
                      <a:pt x="921857" y="3342018"/>
                    </a:cubicBezTo>
                    <a:close/>
                  </a:path>
                  <a:path w="43256" h="43219" fill="none" extrusionOk="0">
                    <a:moveTo>
                      <a:pt x="4729" y="26036"/>
                    </a:moveTo>
                    <a:cubicBezTo>
                      <a:pt x="3845" y="26130"/>
                      <a:pt x="2961" y="25852"/>
                      <a:pt x="2196" y="25239"/>
                    </a:cubicBezTo>
                    <a:moveTo>
                      <a:pt x="6964" y="34758"/>
                    </a:moveTo>
                    <a:cubicBezTo>
                      <a:pt x="6609" y="34951"/>
                      <a:pt x="6236" y="35079"/>
                      <a:pt x="5856" y="35139"/>
                    </a:cubicBezTo>
                    <a:moveTo>
                      <a:pt x="16514" y="38949"/>
                    </a:moveTo>
                    <a:cubicBezTo>
                      <a:pt x="16247" y="38403"/>
                      <a:pt x="16023" y="37820"/>
                      <a:pt x="15846" y="37209"/>
                    </a:cubicBezTo>
                    <a:moveTo>
                      <a:pt x="28863" y="34610"/>
                    </a:moveTo>
                    <a:cubicBezTo>
                      <a:pt x="28824" y="35257"/>
                      <a:pt x="28734" y="35897"/>
                      <a:pt x="28596" y="36519"/>
                    </a:cubicBezTo>
                    <a:moveTo>
                      <a:pt x="34165" y="22813"/>
                    </a:moveTo>
                    <a:cubicBezTo>
                      <a:pt x="36169" y="24141"/>
                      <a:pt x="37434" y="26917"/>
                      <a:pt x="37416" y="29949"/>
                    </a:cubicBezTo>
                    <a:moveTo>
                      <a:pt x="41834" y="15213"/>
                    </a:moveTo>
                    <a:cubicBezTo>
                      <a:pt x="41509" y="16245"/>
                      <a:pt x="41014" y="17161"/>
                      <a:pt x="40386" y="17889"/>
                    </a:cubicBezTo>
                    <a:moveTo>
                      <a:pt x="38360" y="5285"/>
                    </a:moveTo>
                    <a:cubicBezTo>
                      <a:pt x="38415" y="5702"/>
                      <a:pt x="38441" y="6125"/>
                      <a:pt x="38436" y="6549"/>
                    </a:cubicBezTo>
                    <a:moveTo>
                      <a:pt x="29114" y="3811"/>
                    </a:moveTo>
                    <a:cubicBezTo>
                      <a:pt x="29303" y="3228"/>
                      <a:pt x="29552" y="2685"/>
                      <a:pt x="29856" y="2199"/>
                    </a:cubicBezTo>
                    <a:moveTo>
                      <a:pt x="22177" y="4579"/>
                    </a:moveTo>
                    <a:cubicBezTo>
                      <a:pt x="22254" y="4097"/>
                      <a:pt x="22375" y="3630"/>
                      <a:pt x="22536" y="3189"/>
                    </a:cubicBezTo>
                    <a:moveTo>
                      <a:pt x="14036" y="5051"/>
                    </a:moveTo>
                    <a:cubicBezTo>
                      <a:pt x="14508" y="5427"/>
                      <a:pt x="14944" y="5880"/>
                      <a:pt x="15336" y="6399"/>
                    </a:cubicBezTo>
                    <a:moveTo>
                      <a:pt x="4163" y="15648"/>
                    </a:moveTo>
                    <a:cubicBezTo>
                      <a:pt x="4060" y="15184"/>
                      <a:pt x="3984" y="14710"/>
                      <a:pt x="3936" y="14229"/>
                    </a:cubicBezTo>
                  </a:path>
                </a:pathLst>
              </a:cu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6A638BA-2388-3740-8B03-315EE2DEB540}"/>
                  </a:ext>
                </a:extLst>
              </p:cNvPr>
              <p:cNvSpPr/>
              <p:nvPr/>
            </p:nvSpPr>
            <p:spPr>
              <a:xfrm rot="871319">
                <a:off x="8588757" y="5150301"/>
                <a:ext cx="1983857" cy="884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E3FE938-B2A5-0849-A751-D4968125B51A}"/>
                  </a:ext>
                </a:extLst>
              </p:cNvPr>
              <p:cNvSpPr/>
              <p:nvPr/>
            </p:nvSpPr>
            <p:spPr>
              <a:xfrm rot="871319">
                <a:off x="8161947" y="5012453"/>
                <a:ext cx="886655" cy="884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A5ACA8C-4BD9-6D4F-8731-215F9A5FFE68}"/>
                </a:ext>
              </a:extLst>
            </p:cNvPr>
            <p:cNvGrpSpPr/>
            <p:nvPr/>
          </p:nvGrpSpPr>
          <p:grpSpPr>
            <a:xfrm>
              <a:off x="11606224" y="3471545"/>
              <a:ext cx="5810392" cy="1966462"/>
              <a:chOff x="7691396" y="3411322"/>
              <a:chExt cx="5810392" cy="1966463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0A602ACF-57D9-3C49-B8BC-AFABF75E4CC5}"/>
                  </a:ext>
                </a:extLst>
              </p:cNvPr>
              <p:cNvSpPr/>
              <p:nvPr/>
            </p:nvSpPr>
            <p:spPr>
              <a:xfrm rot="6282932">
                <a:off x="7374216" y="3849752"/>
                <a:ext cx="1561158" cy="926798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EB6E8EB3-4CB1-3046-9252-7FE4CB154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7639" y="4526605"/>
                <a:ext cx="381634" cy="2125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DDBD33D8-2C7B-A941-B7C8-1ACD132D85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3768" y="4500364"/>
                <a:ext cx="462907" cy="89824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0" name="Graphic 159" descr="Raised hand">
                <a:extLst>
                  <a:ext uri="{FF2B5EF4-FFF2-40B4-BE49-F238E27FC236}">
                    <a16:creationId xmlns:a16="http://schemas.microsoft.com/office/drawing/2014/main" id="{FE1468FF-249A-8047-8AE8-172744DBF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259731">
                <a:off x="7727403" y="386087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31252B90-901A-5247-B316-8A688A1BA565}"/>
                  </a:ext>
                </a:extLst>
              </p:cNvPr>
              <p:cNvSpPr/>
              <p:nvPr/>
            </p:nvSpPr>
            <p:spPr>
              <a:xfrm rot="6245743">
                <a:off x="11300998" y="3015417"/>
                <a:ext cx="1804886" cy="2596695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pic>
            <p:nvPicPr>
              <p:cNvPr id="162" name="Graphic 161" descr="Raised hand">
                <a:extLst>
                  <a:ext uri="{FF2B5EF4-FFF2-40B4-BE49-F238E27FC236}">
                    <a16:creationId xmlns:a16="http://schemas.microsoft.com/office/drawing/2014/main" id="{D543D28A-F7E4-A54C-9320-C3FCC5680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9810449">
                <a:off x="11224086" y="38130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3" name="Graphic 162" descr="Raised hand">
                <a:extLst>
                  <a:ext uri="{FF2B5EF4-FFF2-40B4-BE49-F238E27FC236}">
                    <a16:creationId xmlns:a16="http://schemas.microsoft.com/office/drawing/2014/main" id="{85D3F36A-70D7-E446-8E85-15D948DAF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5289452">
                <a:off x="12105575" y="416432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4" name="Graphic 163" descr="Raised hand">
                <a:extLst>
                  <a:ext uri="{FF2B5EF4-FFF2-40B4-BE49-F238E27FC236}">
                    <a16:creationId xmlns:a16="http://schemas.microsoft.com/office/drawing/2014/main" id="{BC662836-A6FA-2A4B-977C-9255E7D6A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683069">
                <a:off x="11887571" y="35259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7BB7B01-7155-3940-9B21-E6F732369AE8}"/>
                  </a:ext>
                </a:extLst>
              </p:cNvPr>
              <p:cNvSpPr/>
              <p:nvPr/>
            </p:nvSpPr>
            <p:spPr>
              <a:xfrm rot="6084353">
                <a:off x="8767314" y="3749140"/>
                <a:ext cx="1959241" cy="1298050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pic>
            <p:nvPicPr>
              <p:cNvPr id="166" name="Graphic 165" descr="Raised hand">
                <a:extLst>
                  <a:ext uri="{FF2B5EF4-FFF2-40B4-BE49-F238E27FC236}">
                    <a16:creationId xmlns:a16="http://schemas.microsoft.com/office/drawing/2014/main" id="{BDD7D2FB-6074-794B-8D0F-9370924690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4100937">
                <a:off x="9310282" y="365521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7" name="Graphic 166" descr="Raised hand">
                <a:extLst>
                  <a:ext uri="{FF2B5EF4-FFF2-40B4-BE49-F238E27FC236}">
                    <a16:creationId xmlns:a16="http://schemas.microsoft.com/office/drawing/2014/main" id="{F52A2244-8201-6142-99C7-AC17C295D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7947548">
                <a:off x="9207114" y="430947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80B2E4A-1A26-8C42-AB47-06ED09EF3DF1}"/>
                </a:ext>
              </a:extLst>
            </p:cNvPr>
            <p:cNvGrpSpPr/>
            <p:nvPr/>
          </p:nvGrpSpPr>
          <p:grpSpPr>
            <a:xfrm>
              <a:off x="12884027" y="5311684"/>
              <a:ext cx="2271375" cy="486302"/>
              <a:chOff x="8509346" y="6871172"/>
              <a:chExt cx="2271375" cy="486302"/>
            </a:xfrm>
          </p:grpSpPr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253E8061-3005-A046-AD42-8079E96EBCA8}"/>
                  </a:ext>
                </a:extLst>
              </p:cNvPr>
              <p:cNvCxnSpPr>
                <a:cxnSpLocks/>
                <a:stCxn id="149" idx="3"/>
              </p:cNvCxnSpPr>
              <p:nvPr/>
            </p:nvCxnSpPr>
            <p:spPr>
              <a:xfrm>
                <a:off x="8509346" y="7201967"/>
                <a:ext cx="693732" cy="155507"/>
              </a:xfrm>
              <a:prstGeom prst="straightConnector1">
                <a:avLst/>
              </a:prstGeom>
              <a:ln w="38100">
                <a:solidFill>
                  <a:srgbClr val="941100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3BA4BFB8-F5EB-3040-AE1B-73B16C575856}"/>
                  </a:ext>
                </a:extLst>
              </p:cNvPr>
              <p:cNvCxnSpPr>
                <a:cxnSpLocks/>
                <a:stCxn id="150" idx="3"/>
              </p:cNvCxnSpPr>
              <p:nvPr/>
            </p:nvCxnSpPr>
            <p:spPr>
              <a:xfrm flipV="1">
                <a:off x="10234033" y="6871172"/>
                <a:ext cx="546688" cy="209752"/>
              </a:xfrm>
              <a:prstGeom prst="straightConnector1">
                <a:avLst/>
              </a:prstGeom>
              <a:ln w="38100">
                <a:solidFill>
                  <a:srgbClr val="941100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EC8F6552-5B60-6440-AFF1-9183ADF22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465121">
              <a:off x="11970785" y="5160956"/>
              <a:ext cx="917438" cy="839284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F5855325-6E14-CE42-A0F2-03D6C837F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19844917">
              <a:off x="13749773" y="5325938"/>
              <a:ext cx="917438" cy="839284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5F74D057-ED61-CA49-8A24-5FA0C5287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566654">
              <a:off x="15270433" y="4908910"/>
              <a:ext cx="917438" cy="839284"/>
            </a:xfrm>
            <a:prstGeom prst="rect">
              <a:avLst/>
            </a:prstGeom>
          </p:spPr>
        </p:pic>
      </p:grpSp>
      <p:pic>
        <p:nvPicPr>
          <p:cNvPr id="171" name="Picture 170">
            <a:extLst>
              <a:ext uri="{FF2B5EF4-FFF2-40B4-BE49-F238E27FC236}">
                <a16:creationId xmlns:a16="http://schemas.microsoft.com/office/drawing/2014/main" id="{289236DD-7F9F-1F4F-B56F-1C040F65F3D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flipH="1">
            <a:off x="9737251" y="4164496"/>
            <a:ext cx="1176247" cy="1176247"/>
          </a:xfrm>
          <a:prstGeom prst="rect">
            <a:avLst/>
          </a:prstGeom>
        </p:spPr>
      </p:pic>
      <p:sp>
        <p:nvSpPr>
          <p:cNvPr id="172" name="Oval 171">
            <a:extLst>
              <a:ext uri="{FF2B5EF4-FFF2-40B4-BE49-F238E27FC236}">
                <a16:creationId xmlns:a16="http://schemas.microsoft.com/office/drawing/2014/main" id="{692D6756-675E-AC4F-9C52-A98C20485034}"/>
              </a:ext>
            </a:extLst>
          </p:cNvPr>
          <p:cNvSpPr/>
          <p:nvPr/>
        </p:nvSpPr>
        <p:spPr>
          <a:xfrm>
            <a:off x="11407004" y="4575717"/>
            <a:ext cx="353796" cy="3537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" pitchFamily="2" charset="77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4BC13692-A9AE-D440-9E0D-DCC0738F5F8D}"/>
              </a:ext>
            </a:extLst>
          </p:cNvPr>
          <p:cNvSpPr/>
          <p:nvPr/>
        </p:nvSpPr>
        <p:spPr>
          <a:xfrm>
            <a:off x="11063431" y="4655797"/>
            <a:ext cx="193636" cy="1936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" pitchFamily="2" charset="77"/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87C8C3A-93A6-D84D-8206-87E462449F57}"/>
              </a:ext>
            </a:extLst>
          </p:cNvPr>
          <p:cNvCxnSpPr>
            <a:cxnSpLocks/>
          </p:cNvCxnSpPr>
          <p:nvPr/>
        </p:nvCxnSpPr>
        <p:spPr>
          <a:xfrm flipV="1">
            <a:off x="9430767" y="-1021865"/>
            <a:ext cx="0" cy="1156860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1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D3091F5-B4CE-4941-88E7-B9DF857F7ABE}"/>
              </a:ext>
            </a:extLst>
          </p:cNvPr>
          <p:cNvSpPr txBox="1"/>
          <p:nvPr/>
        </p:nvSpPr>
        <p:spPr>
          <a:xfrm>
            <a:off x="5880288" y="2508472"/>
            <a:ext cx="370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Uncertainty is captured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by confidence intervals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CC8D42-FD4A-1840-A13F-488D8700F481}"/>
              </a:ext>
            </a:extLst>
          </p:cNvPr>
          <p:cNvSpPr txBox="1"/>
          <p:nvPr/>
        </p:nvSpPr>
        <p:spPr>
          <a:xfrm>
            <a:off x="14931257" y="658097"/>
            <a:ext cx="4192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Future human positions and velocities are always bounded by ellipsoids</a:t>
            </a:r>
            <a:r>
              <a:rPr lang="en-US" altLang="zh-CN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.</a:t>
            </a:r>
            <a:endParaRPr lang="en-US" sz="2400" dirty="0">
              <a:solidFill>
                <a:srgbClr val="000000"/>
              </a:solidFill>
              <a:latin typeface="Merriweather" pitchFamily="2" charset="77"/>
              <a:ea typeface="Latin Modern Math" panose="02000503000000000000" pitchFamily="2" charset="77"/>
            </a:endParaRPr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21F29E6C-F4BF-6342-AB9F-3696E6C80F68}"/>
              </a:ext>
            </a:extLst>
          </p:cNvPr>
          <p:cNvSpPr/>
          <p:nvPr/>
        </p:nvSpPr>
        <p:spPr>
          <a:xfrm>
            <a:off x="2182885" y="835212"/>
            <a:ext cx="630936" cy="720564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DB03FB-BB15-0342-AD69-235700CC179E}"/>
              </a:ext>
            </a:extLst>
          </p:cNvPr>
          <p:cNvSpPr txBox="1"/>
          <p:nvPr/>
        </p:nvSpPr>
        <p:spPr>
          <a:xfrm>
            <a:off x="19280690" y="1573126"/>
            <a:ext cx="357151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MPC that </a:t>
            </a:r>
            <a:r>
              <a:rPr lang="en-US" altLang="zh-CN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guarantees human physical safety</a:t>
            </a:r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 during</a:t>
            </a:r>
            <a:r>
              <a:rPr lang="zh-CN" alt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interaction</a:t>
            </a:r>
            <a:endParaRPr lang="en-US" sz="2400" dirty="0">
              <a:solidFill>
                <a:schemeClr val="bg1"/>
              </a:solidFill>
              <a:latin typeface="Merriweather" pitchFamily="2" charset="77"/>
              <a:ea typeface="Latin Modern Math" panose="02000503000000000000" pitchFamily="2" charset="7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598AC5-A369-D847-98BD-D22DF9193489}"/>
              </a:ext>
            </a:extLst>
          </p:cNvPr>
          <p:cNvSpPr txBox="1"/>
          <p:nvPr/>
        </p:nvSpPr>
        <p:spPr>
          <a:xfrm>
            <a:off x="19555335" y="1"/>
            <a:ext cx="3223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Merriweather" pitchFamily="2" charset="77"/>
                <a:ea typeface="Latin Modern Math" panose="02000503000000000000" pitchFamily="2" charset="77"/>
              </a:rPr>
              <a:t>Assumption 2: Recovery controller</a:t>
            </a:r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B37EF262-609D-634C-8C5E-323244114755}"/>
              </a:ext>
            </a:extLst>
          </p:cNvPr>
          <p:cNvSpPr/>
          <p:nvPr/>
        </p:nvSpPr>
        <p:spPr>
          <a:xfrm>
            <a:off x="20852684" y="824684"/>
            <a:ext cx="629250" cy="748439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DC7A4-A54D-8848-83D0-504590EF6079}"/>
              </a:ext>
            </a:extLst>
          </p:cNvPr>
          <p:cNvSpPr txBox="1"/>
          <p:nvPr/>
        </p:nvSpPr>
        <p:spPr>
          <a:xfrm>
            <a:off x="120797" y="1554613"/>
            <a:ext cx="4752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Human dynamic model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(human position and velocity)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8399852-C3AD-A846-9235-00C08808147B}"/>
              </a:ext>
            </a:extLst>
          </p:cNvPr>
          <p:cNvSpPr txBox="1"/>
          <p:nvPr/>
        </p:nvSpPr>
        <p:spPr>
          <a:xfrm>
            <a:off x="-4440" y="8488183"/>
            <a:ext cx="5611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constraints over: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robot velocity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human velocity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79BFB212-FD0A-B440-945D-D90BA3A90610}"/>
              </a:ext>
            </a:extLst>
          </p:cNvPr>
          <p:cNvSpPr/>
          <p:nvPr/>
        </p:nvSpPr>
        <p:spPr>
          <a:xfrm rot="16200000">
            <a:off x="7791471" y="6602208"/>
            <a:ext cx="629250" cy="497227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BF23CE1-960C-DD44-A793-451E765A9478}"/>
              </a:ext>
            </a:extLst>
          </p:cNvPr>
          <p:cNvSpPr txBox="1"/>
          <p:nvPr/>
        </p:nvSpPr>
        <p:spPr>
          <a:xfrm>
            <a:off x="-4444" y="1"/>
            <a:ext cx="5006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1: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motion is deterministic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474010D-C70A-8849-A28D-8BAB5680A8D2}"/>
              </a:ext>
            </a:extLst>
          </p:cNvPr>
          <p:cNvSpPr txBox="1"/>
          <p:nvPr/>
        </p:nvSpPr>
        <p:spPr>
          <a:xfrm>
            <a:off x="-4444" y="6849049"/>
            <a:ext cx="562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 over: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robot position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human position</a:t>
            </a:r>
          </a:p>
        </p:txBody>
      </p:sp>
      <p:sp>
        <p:nvSpPr>
          <p:cNvPr id="209" name="Down Arrow 208">
            <a:extLst>
              <a:ext uri="{FF2B5EF4-FFF2-40B4-BE49-F238E27FC236}">
                <a16:creationId xmlns:a16="http://schemas.microsoft.com/office/drawing/2014/main" id="{45641932-4C4F-A644-B58A-2118AA76940F}"/>
              </a:ext>
            </a:extLst>
          </p:cNvPr>
          <p:cNvSpPr/>
          <p:nvPr/>
        </p:nvSpPr>
        <p:spPr>
          <a:xfrm rot="16200000">
            <a:off x="7791467" y="4963070"/>
            <a:ext cx="629250" cy="4972275"/>
          </a:xfrm>
          <a:prstGeom prst="downArrow">
            <a:avLst>
              <a:gd name="adj1" fmla="val 55099"/>
              <a:gd name="adj2" fmla="val 5000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722BCD4-C632-AB46-9B11-2DCEB82CB052}"/>
              </a:ext>
            </a:extLst>
          </p:cNvPr>
          <p:cNvSpPr/>
          <p:nvPr/>
        </p:nvSpPr>
        <p:spPr>
          <a:xfrm rot="16200000">
            <a:off x="5022408" y="2381556"/>
            <a:ext cx="630936" cy="108482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CBAD33-2F5F-124C-885D-EA9D343A3E7F}"/>
              </a:ext>
            </a:extLst>
          </p:cNvPr>
          <p:cNvSpPr txBox="1"/>
          <p:nvPr/>
        </p:nvSpPr>
        <p:spPr>
          <a:xfrm>
            <a:off x="20733948" y="7218380"/>
            <a:ext cx="86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160CE-4F5A-C445-B16B-9965D1B94C8F}"/>
              </a:ext>
            </a:extLst>
          </p:cNvPr>
          <p:cNvSpPr txBox="1"/>
          <p:nvPr/>
        </p:nvSpPr>
        <p:spPr>
          <a:xfrm>
            <a:off x="11008953" y="1573121"/>
            <a:ext cx="376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Ellipsoidal predictions for human positions and velocities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ACAB36-C9CA-9E4C-B11A-EBCEDB14AC2F}"/>
              </a:ext>
            </a:extLst>
          </p:cNvPr>
          <p:cNvSpPr txBox="1"/>
          <p:nvPr/>
        </p:nvSpPr>
        <p:spPr>
          <a:xfrm>
            <a:off x="10592238" y="8488183"/>
            <a:ext cx="5582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constraints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over:</a:t>
            </a:r>
            <a:endParaRPr lang="en-US" sz="2400" dirty="0">
              <a:solidFill>
                <a:srgbClr val="941100"/>
              </a:solidFill>
              <a:latin typeface="Merriweather" pitchFamily="2" charset="77"/>
              <a:ea typeface="Latin Modern Math" panose="02000503000000000000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robot velocity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An ellipsoid for human velocity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23F767D-A01B-8C4C-A8D2-E546686F6197}"/>
              </a:ext>
            </a:extLst>
          </p:cNvPr>
          <p:cNvSpPr txBox="1"/>
          <p:nvPr/>
        </p:nvSpPr>
        <p:spPr>
          <a:xfrm>
            <a:off x="127198" y="2508472"/>
            <a:ext cx="466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3: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motion is “smooth”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FCCDCA-4F10-5D4A-8ED3-11F35F61624D}"/>
              </a:ext>
            </a:extLst>
          </p:cNvPr>
          <p:cNvSpPr txBox="1"/>
          <p:nvPr/>
        </p:nvSpPr>
        <p:spPr>
          <a:xfrm>
            <a:off x="10592238" y="6849049"/>
            <a:ext cx="5582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 over: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robot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An ellipsoid for human position</a:t>
            </a: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5F00E467-DFC1-6749-8E33-4139155B8ECA}"/>
              </a:ext>
            </a:extLst>
          </p:cNvPr>
          <p:cNvSpPr/>
          <p:nvPr/>
        </p:nvSpPr>
        <p:spPr>
          <a:xfrm rot="16200000">
            <a:off x="16712286" y="-79649"/>
            <a:ext cx="630936" cy="450587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2CBC71AC-E1E2-924D-8A27-78CC71491B7D}"/>
              </a:ext>
            </a:extLst>
          </p:cNvPr>
          <p:cNvSpPr/>
          <p:nvPr/>
        </p:nvSpPr>
        <p:spPr>
          <a:xfrm rot="10800000">
            <a:off x="20851841" y="2773451"/>
            <a:ext cx="630936" cy="4370504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30C213-416A-844B-A8C3-D81DB385169D}"/>
              </a:ext>
            </a:extLst>
          </p:cNvPr>
          <p:cNvSpPr txBox="1"/>
          <p:nvPr/>
        </p:nvSpPr>
        <p:spPr>
          <a:xfrm>
            <a:off x="6131664" y="1007104"/>
            <a:ext cx="3202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Model is learned via Gaussian Process</a:t>
            </a:r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92702DB8-1471-1B48-93F9-2159A707EBCE}"/>
              </a:ext>
            </a:extLst>
          </p:cNvPr>
          <p:cNvSpPr/>
          <p:nvPr/>
        </p:nvSpPr>
        <p:spPr>
          <a:xfrm rot="16200000">
            <a:off x="7625684" y="-894510"/>
            <a:ext cx="630936" cy="6135594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B127848-DC29-B746-BE0E-A4D4272F1E91}"/>
              </a:ext>
            </a:extLst>
          </p:cNvPr>
          <p:cNvSpPr/>
          <p:nvPr/>
        </p:nvSpPr>
        <p:spPr>
          <a:xfrm rot="16200000">
            <a:off x="18197788" y="5120838"/>
            <a:ext cx="630936" cy="467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7C97A4D6-CCA7-4D4B-B412-12340AF50089}"/>
              </a:ext>
            </a:extLst>
          </p:cNvPr>
          <p:cNvSpPr/>
          <p:nvPr/>
        </p:nvSpPr>
        <p:spPr>
          <a:xfrm rot="10800000">
            <a:off x="20851841" y="7680040"/>
            <a:ext cx="630936" cy="1564324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24D6A7B3-A9A3-9B4F-9983-886809C2894C}"/>
              </a:ext>
            </a:extLst>
          </p:cNvPr>
          <p:cNvSpPr/>
          <p:nvPr/>
        </p:nvSpPr>
        <p:spPr>
          <a:xfrm rot="5400000">
            <a:off x="18380958" y="6567430"/>
            <a:ext cx="629250" cy="5041824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894A89D-B50C-5840-9212-D2F32819F328}"/>
              </a:ext>
            </a:extLst>
          </p:cNvPr>
          <p:cNvSpPr txBox="1"/>
          <p:nvPr/>
        </p:nvSpPr>
        <p:spPr>
          <a:xfrm>
            <a:off x="19684473" y="4096861"/>
            <a:ext cx="2965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Ensure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avoidance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or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impact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regarding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all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ellipsoids</a:t>
            </a:r>
            <a:endParaRPr lang="en-US" sz="2400" dirty="0">
              <a:solidFill>
                <a:srgbClr val="941100"/>
              </a:solidFill>
              <a:latin typeface="Merriweather" pitchFamily="2" charset="77"/>
              <a:ea typeface="Latin Modern Math" panose="02000503000000000000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DAE21E-FCBC-DA48-9E98-E7DEDAC8C600}"/>
              </a:ext>
            </a:extLst>
          </p:cNvPr>
          <p:cNvGrpSpPr/>
          <p:nvPr/>
        </p:nvGrpSpPr>
        <p:grpSpPr>
          <a:xfrm>
            <a:off x="1656110" y="4121927"/>
            <a:ext cx="6549224" cy="1982383"/>
            <a:chOff x="175551" y="3761428"/>
            <a:chExt cx="6549224" cy="19823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3ABC6B0-30E4-B84F-8C67-30315E113E4F}"/>
                </a:ext>
              </a:extLst>
            </p:cNvPr>
            <p:cNvGrpSpPr/>
            <p:nvPr/>
          </p:nvGrpSpPr>
          <p:grpSpPr>
            <a:xfrm>
              <a:off x="2284989" y="3761428"/>
              <a:ext cx="4439786" cy="1982383"/>
              <a:chOff x="2289919" y="3614659"/>
              <a:chExt cx="4439786" cy="198238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CC9C44D-80E3-664E-AB08-0B703F1FFDC7}"/>
                  </a:ext>
                </a:extLst>
              </p:cNvPr>
              <p:cNvGrpSpPr/>
              <p:nvPr/>
            </p:nvGrpSpPr>
            <p:grpSpPr>
              <a:xfrm>
                <a:off x="2289919" y="3614659"/>
                <a:ext cx="4439786" cy="1982383"/>
                <a:chOff x="7133042" y="241349"/>
                <a:chExt cx="4439786" cy="1982383"/>
              </a:xfrm>
            </p:grpSpPr>
            <p:sp>
              <p:nvSpPr>
                <p:cNvPr id="106" name="Cloud Callout 24">
                  <a:extLst>
                    <a:ext uri="{FF2B5EF4-FFF2-40B4-BE49-F238E27FC236}">
                      <a16:creationId xmlns:a16="http://schemas.microsoft.com/office/drawing/2014/main" id="{AB17C8F1-A738-354C-B6D8-F5B0A5C5A5AD}"/>
                    </a:ext>
                  </a:extLst>
                </p:cNvPr>
                <p:cNvSpPr/>
                <p:nvPr/>
              </p:nvSpPr>
              <p:spPr>
                <a:xfrm rot="21190289">
                  <a:off x="7133042" y="241349"/>
                  <a:ext cx="4439786" cy="1982383"/>
                </a:xfrm>
                <a:custGeom>
                  <a:avLst/>
                  <a:gdLst>
                    <a:gd name="connsiteX0" fmla="*/ 3900 w 43200"/>
                    <a:gd name="connsiteY0" fmla="*/ 14370 h 43200"/>
                    <a:gd name="connsiteX1" fmla="*/ 5623 w 43200"/>
                    <a:gd name="connsiteY1" fmla="*/ 6907 h 43200"/>
                    <a:gd name="connsiteX2" fmla="*/ 14005 w 43200"/>
                    <a:gd name="connsiteY2" fmla="*/ 5202 h 43200"/>
                    <a:gd name="connsiteX3" fmla="*/ 22456 w 43200"/>
                    <a:gd name="connsiteY3" fmla="*/ 3432 h 43200"/>
                    <a:gd name="connsiteX4" fmla="*/ 25749 w 43200"/>
                    <a:gd name="connsiteY4" fmla="*/ 200 h 43200"/>
                    <a:gd name="connsiteX5" fmla="*/ 29833 w 43200"/>
                    <a:gd name="connsiteY5" fmla="*/ 2481 h 43200"/>
                    <a:gd name="connsiteX6" fmla="*/ 35463 w 43200"/>
                    <a:gd name="connsiteY6" fmla="*/ 690 h 43200"/>
                    <a:gd name="connsiteX7" fmla="*/ 38318 w 43200"/>
                    <a:gd name="connsiteY7" fmla="*/ 5576 h 43200"/>
                    <a:gd name="connsiteX8" fmla="*/ 41982 w 43200"/>
                    <a:gd name="connsiteY8" fmla="*/ 10318 h 43200"/>
                    <a:gd name="connsiteX9" fmla="*/ 41818 w 43200"/>
                    <a:gd name="connsiteY9" fmla="*/ 15460 h 43200"/>
                    <a:gd name="connsiteX10" fmla="*/ 43016 w 43200"/>
                    <a:gd name="connsiteY10" fmla="*/ 23322 h 43200"/>
                    <a:gd name="connsiteX11" fmla="*/ 37404 w 43200"/>
                    <a:gd name="connsiteY11" fmla="*/ 30204 h 43200"/>
                    <a:gd name="connsiteX12" fmla="*/ 35395 w 43200"/>
                    <a:gd name="connsiteY12" fmla="*/ 36101 h 43200"/>
                    <a:gd name="connsiteX13" fmla="*/ 28555 w 43200"/>
                    <a:gd name="connsiteY13" fmla="*/ 36815 h 43200"/>
                    <a:gd name="connsiteX14" fmla="*/ 23667 w 43200"/>
                    <a:gd name="connsiteY14" fmla="*/ 43106 h 43200"/>
                    <a:gd name="connsiteX15" fmla="*/ 16480 w 43200"/>
                    <a:gd name="connsiteY15" fmla="*/ 39266 h 43200"/>
                    <a:gd name="connsiteX16" fmla="*/ 5804 w 43200"/>
                    <a:gd name="connsiteY16" fmla="*/ 35472 h 43200"/>
                    <a:gd name="connsiteX17" fmla="*/ 1110 w 43200"/>
                    <a:gd name="connsiteY17" fmla="*/ 31250 h 43200"/>
                    <a:gd name="connsiteX18" fmla="*/ 2113 w 43200"/>
                    <a:gd name="connsiteY18" fmla="*/ 25551 h 43200"/>
                    <a:gd name="connsiteX19" fmla="*/ -5 w 43200"/>
                    <a:gd name="connsiteY19" fmla="*/ 19704 h 43200"/>
                    <a:gd name="connsiteX20" fmla="*/ 3863 w 43200"/>
                    <a:gd name="connsiteY20" fmla="*/ 14507 h 43200"/>
                    <a:gd name="connsiteX21" fmla="*/ 3900 w 43200"/>
                    <a:gd name="connsiteY21" fmla="*/ 14370 h 43200"/>
                    <a:gd name="connsiteX0" fmla="*/ 2035106 w 4149467"/>
                    <a:gd name="connsiteY0" fmla="*/ 2292675 h 4093040"/>
                    <a:gd name="connsiteX1" fmla="*/ 1921410 w 4149467"/>
                    <a:gd name="connsiteY1" fmla="*/ 2406371 h 4093040"/>
                    <a:gd name="connsiteX2" fmla="*/ 1807714 w 4149467"/>
                    <a:gd name="connsiteY2" fmla="*/ 2292675 h 4093040"/>
                    <a:gd name="connsiteX3" fmla="*/ 1921410 w 4149467"/>
                    <a:gd name="connsiteY3" fmla="*/ 2178979 h 4093040"/>
                    <a:gd name="connsiteX4" fmla="*/ 2035106 w 4149467"/>
                    <a:gd name="connsiteY4" fmla="*/ 2292675 h 4093040"/>
                    <a:gd name="connsiteX0" fmla="*/ 1877950 w 4149467"/>
                    <a:gd name="connsiteY0" fmla="*/ 2727520 h 4093040"/>
                    <a:gd name="connsiteX1" fmla="*/ 1650559 w 4149467"/>
                    <a:gd name="connsiteY1" fmla="*/ 2954911 h 4093040"/>
                    <a:gd name="connsiteX2" fmla="*/ 1423168 w 4149467"/>
                    <a:gd name="connsiteY2" fmla="*/ 2727520 h 4093040"/>
                    <a:gd name="connsiteX3" fmla="*/ 1650559 w 4149467"/>
                    <a:gd name="connsiteY3" fmla="*/ 2500129 h 4093040"/>
                    <a:gd name="connsiteX4" fmla="*/ 1877950 w 4149467"/>
                    <a:gd name="connsiteY4" fmla="*/ 2727520 h 4093040"/>
                    <a:gd name="connsiteX0" fmla="*/ 1600573 w 4149467"/>
                    <a:gd name="connsiteY0" fmla="*/ 3355377 h 4093040"/>
                    <a:gd name="connsiteX1" fmla="*/ 1259486 w 4149467"/>
                    <a:gd name="connsiteY1" fmla="*/ 3696464 h 4093040"/>
                    <a:gd name="connsiteX2" fmla="*/ 918399 w 4149467"/>
                    <a:gd name="connsiteY2" fmla="*/ 3355377 h 4093040"/>
                    <a:gd name="connsiteX3" fmla="*/ 1259486 w 4149467"/>
                    <a:gd name="connsiteY3" fmla="*/ 3014290 h 4093040"/>
                    <a:gd name="connsiteX4" fmla="*/ 1600573 w 4149467"/>
                    <a:gd name="connsiteY4" fmla="*/ 3355377 h 4093040"/>
                    <a:gd name="connsiteX0" fmla="*/ 4693 w 43200"/>
                    <a:gd name="connsiteY0" fmla="*/ 26177 h 43200"/>
                    <a:gd name="connsiteX1" fmla="*/ 2160 w 43200"/>
                    <a:gd name="connsiteY1" fmla="*/ 25380 h 43200"/>
                    <a:gd name="connsiteX2" fmla="*/ 6928 w 43200"/>
                    <a:gd name="connsiteY2" fmla="*/ 34899 h 43200"/>
                    <a:gd name="connsiteX3" fmla="*/ 5820 w 43200"/>
                    <a:gd name="connsiteY3" fmla="*/ 35280 h 43200"/>
                    <a:gd name="connsiteX4" fmla="*/ 16478 w 43200"/>
                    <a:gd name="connsiteY4" fmla="*/ 39090 h 43200"/>
                    <a:gd name="connsiteX5" fmla="*/ 15810 w 43200"/>
                    <a:gd name="connsiteY5" fmla="*/ 37350 h 43200"/>
                    <a:gd name="connsiteX6" fmla="*/ 28827 w 43200"/>
                    <a:gd name="connsiteY6" fmla="*/ 34751 h 43200"/>
                    <a:gd name="connsiteX7" fmla="*/ 28560 w 43200"/>
                    <a:gd name="connsiteY7" fmla="*/ 36660 h 43200"/>
                    <a:gd name="connsiteX8" fmla="*/ 34129 w 43200"/>
                    <a:gd name="connsiteY8" fmla="*/ 22954 h 43200"/>
                    <a:gd name="connsiteX9" fmla="*/ 37380 w 43200"/>
                    <a:gd name="connsiteY9" fmla="*/ 30090 h 43200"/>
                    <a:gd name="connsiteX10" fmla="*/ 41798 w 43200"/>
                    <a:gd name="connsiteY10" fmla="*/ 15354 h 43200"/>
                    <a:gd name="connsiteX11" fmla="*/ 40350 w 43200"/>
                    <a:gd name="connsiteY11" fmla="*/ 18030 h 43200"/>
                    <a:gd name="connsiteX12" fmla="*/ 38324 w 43200"/>
                    <a:gd name="connsiteY12" fmla="*/ 5426 h 43200"/>
                    <a:gd name="connsiteX13" fmla="*/ 38400 w 43200"/>
                    <a:gd name="connsiteY13" fmla="*/ 6690 h 43200"/>
                    <a:gd name="connsiteX14" fmla="*/ 29078 w 43200"/>
                    <a:gd name="connsiteY14" fmla="*/ 3952 h 43200"/>
                    <a:gd name="connsiteX15" fmla="*/ 29820 w 43200"/>
                    <a:gd name="connsiteY15" fmla="*/ 2340 h 43200"/>
                    <a:gd name="connsiteX16" fmla="*/ 22141 w 43200"/>
                    <a:gd name="connsiteY16" fmla="*/ 4720 h 43200"/>
                    <a:gd name="connsiteX17" fmla="*/ 22500 w 43200"/>
                    <a:gd name="connsiteY17" fmla="*/ 3330 h 43200"/>
                    <a:gd name="connsiteX18" fmla="*/ 14000 w 43200"/>
                    <a:gd name="connsiteY18" fmla="*/ 5192 h 43200"/>
                    <a:gd name="connsiteX19" fmla="*/ 15300 w 43200"/>
                    <a:gd name="connsiteY19" fmla="*/ 6540 h 43200"/>
                    <a:gd name="connsiteX20" fmla="*/ 4127 w 43200"/>
                    <a:gd name="connsiteY20" fmla="*/ 15789 h 43200"/>
                    <a:gd name="connsiteX21" fmla="*/ 3900 w 43200"/>
                    <a:gd name="connsiteY21" fmla="*/ 14370 h 43200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2038564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2038564 w 4154846"/>
                    <a:gd name="connsiteY4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1835364 w 4154846"/>
                    <a:gd name="connsiteY4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1835364 w 4154846"/>
                    <a:gd name="connsiteY3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11172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924868 w 4154846"/>
                    <a:gd name="connsiteY1" fmla="*/ 239301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2" fmla="*/ 1538788 w 4154846"/>
                    <a:gd name="connsiteY2" fmla="*/ 3409012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881408 w 4154846"/>
                    <a:gd name="connsiteY3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426626 w 4154846"/>
                    <a:gd name="connsiteY1" fmla="*/ 2714161 h 4094840"/>
                    <a:gd name="connsiteX2" fmla="*/ 1881408 w 4154846"/>
                    <a:gd name="connsiteY2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2095652 w 4154846"/>
                    <a:gd name="connsiteY1" fmla="*/ 287875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256" h="43219">
                      <a:moveTo>
                        <a:pt x="3936" y="14229"/>
                      </a:moveTo>
                      <a:cubicBezTo>
                        <a:pt x="3665" y="11516"/>
                        <a:pt x="4297" y="8780"/>
                        <a:pt x="5659" y="6766"/>
                      </a:cubicBezTo>
                      <a:cubicBezTo>
                        <a:pt x="7811" y="3585"/>
                        <a:pt x="11300" y="2876"/>
                        <a:pt x="14041" y="5061"/>
                      </a:cubicBezTo>
                      <a:cubicBezTo>
                        <a:pt x="15714" y="768"/>
                        <a:pt x="19950" y="-119"/>
                        <a:pt x="22492" y="3291"/>
                      </a:cubicBezTo>
                      <a:cubicBezTo>
                        <a:pt x="23133" y="1542"/>
                        <a:pt x="24364" y="333"/>
                        <a:pt x="25785" y="59"/>
                      </a:cubicBezTo>
                      <a:cubicBezTo>
                        <a:pt x="27349" y="-243"/>
                        <a:pt x="28911" y="629"/>
                        <a:pt x="29869" y="2340"/>
                      </a:cubicBezTo>
                      <a:cubicBezTo>
                        <a:pt x="31251" y="126"/>
                        <a:pt x="33537" y="-601"/>
                        <a:pt x="35499" y="549"/>
                      </a:cubicBezTo>
                      <a:cubicBezTo>
                        <a:pt x="36994" y="1425"/>
                        <a:pt x="38066" y="3259"/>
                        <a:pt x="38354" y="5435"/>
                      </a:cubicBezTo>
                      <a:cubicBezTo>
                        <a:pt x="40082" y="6077"/>
                        <a:pt x="41458" y="7857"/>
                        <a:pt x="42018" y="10177"/>
                      </a:cubicBezTo>
                      <a:cubicBezTo>
                        <a:pt x="42425" y="11861"/>
                        <a:pt x="42367" y="13690"/>
                        <a:pt x="41854" y="15319"/>
                      </a:cubicBezTo>
                      <a:cubicBezTo>
                        <a:pt x="43115" y="17553"/>
                        <a:pt x="43556" y="20449"/>
                        <a:pt x="43052" y="23181"/>
                      </a:cubicBezTo>
                      <a:cubicBezTo>
                        <a:pt x="42382" y="26813"/>
                        <a:pt x="40164" y="29533"/>
                        <a:pt x="37440" y="30063"/>
                      </a:cubicBezTo>
                      <a:cubicBezTo>
                        <a:pt x="37427" y="32330"/>
                        <a:pt x="36694" y="34480"/>
                        <a:pt x="35431" y="35960"/>
                      </a:cubicBezTo>
                      <a:cubicBezTo>
                        <a:pt x="33512" y="38209"/>
                        <a:pt x="30740" y="38498"/>
                        <a:pt x="28591" y="36674"/>
                      </a:cubicBezTo>
                      <a:cubicBezTo>
                        <a:pt x="27896" y="39807"/>
                        <a:pt x="26035" y="42202"/>
                        <a:pt x="23703" y="42965"/>
                      </a:cubicBezTo>
                      <a:cubicBezTo>
                        <a:pt x="20955" y="43864"/>
                        <a:pt x="18087" y="42332"/>
                        <a:pt x="16516" y="39125"/>
                      </a:cubicBezTo>
                      <a:cubicBezTo>
                        <a:pt x="12808" y="42169"/>
                        <a:pt x="7992" y="40458"/>
                        <a:pt x="5840" y="35331"/>
                      </a:cubicBezTo>
                      <a:cubicBezTo>
                        <a:pt x="3726" y="35668"/>
                        <a:pt x="1741" y="33883"/>
                        <a:pt x="1146" y="31109"/>
                      </a:cubicBezTo>
                      <a:cubicBezTo>
                        <a:pt x="715" y="29102"/>
                        <a:pt x="1096" y="26936"/>
                        <a:pt x="2149" y="25410"/>
                      </a:cubicBezTo>
                      <a:cubicBezTo>
                        <a:pt x="655" y="24213"/>
                        <a:pt x="-177" y="21916"/>
                        <a:pt x="31" y="19563"/>
                      </a:cubicBezTo>
                      <a:cubicBezTo>
                        <a:pt x="275" y="16808"/>
                        <a:pt x="1881" y="14650"/>
                        <a:pt x="3899" y="14366"/>
                      </a:cubicBezTo>
                      <a:cubicBezTo>
                        <a:pt x="3911" y="14320"/>
                        <a:pt x="3924" y="14275"/>
                        <a:pt x="3936" y="14229"/>
                      </a:cubicBezTo>
                      <a:close/>
                    </a:path>
                    <a:path w="4154846" h="4094840">
                      <a:moveTo>
                        <a:pt x="1447348" y="3317572"/>
                      </a:moveTo>
                      <a:cubicBezTo>
                        <a:pt x="1447348" y="3317572"/>
                        <a:pt x="2095652" y="2941549"/>
                        <a:pt x="2095652" y="2878756"/>
                      </a:cubicBezTo>
                    </a:path>
                    <a:path w="4154846" h="4094840">
                      <a:moveTo>
                        <a:pt x="1800128" y="2988481"/>
                      </a:moveTo>
                      <a:cubicBezTo>
                        <a:pt x="1831414" y="3100241"/>
                        <a:pt x="1883020" y="3140881"/>
                        <a:pt x="1893986" y="3323761"/>
                      </a:cubicBezTo>
                      <a:lnTo>
                        <a:pt x="1800128" y="2988481"/>
                      </a:lnTo>
                      <a:close/>
                    </a:path>
                    <a:path w="4154846" h="4094840">
                      <a:moveTo>
                        <a:pt x="921857" y="3342018"/>
                      </a:moveTo>
                      <a:lnTo>
                        <a:pt x="1262944" y="3683105"/>
                      </a:lnTo>
                      <a:cubicBezTo>
                        <a:pt x="1074567" y="3683105"/>
                        <a:pt x="921857" y="3530395"/>
                        <a:pt x="921857" y="3342018"/>
                      </a:cubicBezTo>
                      <a:close/>
                    </a:path>
                    <a:path w="43256" h="43219" fill="none" extrusionOk="0">
                      <a:moveTo>
                        <a:pt x="4729" y="26036"/>
                      </a:moveTo>
                      <a:cubicBezTo>
                        <a:pt x="3845" y="26130"/>
                        <a:pt x="2961" y="25852"/>
                        <a:pt x="2196" y="25239"/>
                      </a:cubicBezTo>
                      <a:moveTo>
                        <a:pt x="6964" y="34758"/>
                      </a:moveTo>
                      <a:cubicBezTo>
                        <a:pt x="6609" y="34951"/>
                        <a:pt x="6236" y="35079"/>
                        <a:pt x="5856" y="35139"/>
                      </a:cubicBezTo>
                      <a:moveTo>
                        <a:pt x="16514" y="38949"/>
                      </a:moveTo>
                      <a:cubicBezTo>
                        <a:pt x="16247" y="38403"/>
                        <a:pt x="16023" y="37820"/>
                        <a:pt x="15846" y="37209"/>
                      </a:cubicBezTo>
                      <a:moveTo>
                        <a:pt x="28863" y="34610"/>
                      </a:moveTo>
                      <a:cubicBezTo>
                        <a:pt x="28824" y="35257"/>
                        <a:pt x="28734" y="35897"/>
                        <a:pt x="28596" y="36519"/>
                      </a:cubicBezTo>
                      <a:moveTo>
                        <a:pt x="34165" y="22813"/>
                      </a:moveTo>
                      <a:cubicBezTo>
                        <a:pt x="36169" y="24141"/>
                        <a:pt x="37434" y="26917"/>
                        <a:pt x="37416" y="29949"/>
                      </a:cubicBezTo>
                      <a:moveTo>
                        <a:pt x="41834" y="15213"/>
                      </a:moveTo>
                      <a:cubicBezTo>
                        <a:pt x="41509" y="16245"/>
                        <a:pt x="41014" y="17161"/>
                        <a:pt x="40386" y="17889"/>
                      </a:cubicBezTo>
                      <a:moveTo>
                        <a:pt x="38360" y="5285"/>
                      </a:moveTo>
                      <a:cubicBezTo>
                        <a:pt x="38415" y="5702"/>
                        <a:pt x="38441" y="6125"/>
                        <a:pt x="38436" y="6549"/>
                      </a:cubicBezTo>
                      <a:moveTo>
                        <a:pt x="29114" y="3811"/>
                      </a:moveTo>
                      <a:cubicBezTo>
                        <a:pt x="29303" y="3228"/>
                        <a:pt x="29552" y="2685"/>
                        <a:pt x="29856" y="2199"/>
                      </a:cubicBezTo>
                      <a:moveTo>
                        <a:pt x="22177" y="4579"/>
                      </a:moveTo>
                      <a:cubicBezTo>
                        <a:pt x="22254" y="4097"/>
                        <a:pt x="22375" y="3630"/>
                        <a:pt x="22536" y="3189"/>
                      </a:cubicBezTo>
                      <a:moveTo>
                        <a:pt x="14036" y="5051"/>
                      </a:moveTo>
                      <a:cubicBezTo>
                        <a:pt x="14508" y="5427"/>
                        <a:pt x="14944" y="5880"/>
                        <a:pt x="15336" y="6399"/>
                      </a:cubicBezTo>
                      <a:moveTo>
                        <a:pt x="4163" y="15648"/>
                      </a:moveTo>
                      <a:cubicBezTo>
                        <a:pt x="4060" y="15184"/>
                        <a:pt x="3984" y="14710"/>
                        <a:pt x="3936" y="14229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erriweather" pitchFamily="2" charset="77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E3F156A-EB9C-AA48-8C6B-B54E6E840544}"/>
                    </a:ext>
                  </a:extLst>
                </p:cNvPr>
                <p:cNvSpPr/>
                <p:nvPr/>
              </p:nvSpPr>
              <p:spPr>
                <a:xfrm rot="654846">
                  <a:off x="8557742" y="1349882"/>
                  <a:ext cx="1181347" cy="635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108" name="Connector 107">
                  <a:extLst>
                    <a:ext uri="{FF2B5EF4-FFF2-40B4-BE49-F238E27FC236}">
                      <a16:creationId xmlns:a16="http://schemas.microsoft.com/office/drawing/2014/main" id="{5E866849-5123-C44F-A712-4D24D0B537B1}"/>
                    </a:ext>
                  </a:extLst>
                </p:cNvPr>
                <p:cNvSpPr/>
                <p:nvPr/>
              </p:nvSpPr>
              <p:spPr>
                <a:xfrm rot="21090623">
                  <a:off x="8036935" y="1479419"/>
                  <a:ext cx="805634" cy="71183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erriweather" pitchFamily="2" charset="77"/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9A680BE-B621-2440-9353-08023B84D54B}"/>
                  </a:ext>
                </a:extLst>
              </p:cNvPr>
              <p:cNvGrpSpPr/>
              <p:nvPr/>
            </p:nvGrpSpPr>
            <p:grpSpPr>
              <a:xfrm>
                <a:off x="2792235" y="3774129"/>
                <a:ext cx="3551929" cy="1496960"/>
                <a:chOff x="7635357" y="400820"/>
                <a:chExt cx="3551929" cy="1496960"/>
              </a:xfrm>
            </p:grpSpPr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8970CD1A-7535-FE42-84E8-D0B8527DDA7A}"/>
                    </a:ext>
                  </a:extLst>
                </p:cNvPr>
                <p:cNvCxnSpPr>
                  <a:cxnSpLocks/>
                  <a:endCxn id="104" idx="2"/>
                </p:cNvCxnSpPr>
                <p:nvPr/>
              </p:nvCxnSpPr>
              <p:spPr>
                <a:xfrm flipV="1">
                  <a:off x="8443778" y="1172061"/>
                  <a:ext cx="402874" cy="19923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F05B1EE9-1994-3848-9986-CFE15F80AA91}"/>
                    </a:ext>
                  </a:extLst>
                </p:cNvPr>
                <p:cNvCxnSpPr>
                  <a:cxnSpLocks/>
                  <a:endCxn id="103" idx="1"/>
                </p:cNvCxnSpPr>
                <p:nvPr/>
              </p:nvCxnSpPr>
              <p:spPr>
                <a:xfrm>
                  <a:off x="9732756" y="1004787"/>
                  <a:ext cx="600690" cy="8062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3" name="Graphic 102" descr="Raised hand">
                  <a:extLst>
                    <a:ext uri="{FF2B5EF4-FFF2-40B4-BE49-F238E27FC236}">
                      <a16:creationId xmlns:a16="http://schemas.microsoft.com/office/drawing/2014/main" id="{602ED5C1-3578-244C-89BC-C42BF1FE7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9810449">
                  <a:off x="10272886" y="40082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4" name="Graphic 103" descr="Raised hand">
                  <a:extLst>
                    <a:ext uri="{FF2B5EF4-FFF2-40B4-BE49-F238E27FC236}">
                      <a16:creationId xmlns:a16="http://schemas.microsoft.com/office/drawing/2014/main" id="{EA44E4F9-86F7-334F-B7C6-59B4AB9CAA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4100937">
                  <a:off x="8814396" y="54617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5" name="Graphic 104" descr="Raised hand">
                  <a:extLst>
                    <a:ext uri="{FF2B5EF4-FFF2-40B4-BE49-F238E27FC236}">
                      <a16:creationId xmlns:a16="http://schemas.microsoft.com/office/drawing/2014/main" id="{C1D99752-0546-7341-BD38-5F4B2F2604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259731">
                  <a:off x="7635357" y="983380"/>
                  <a:ext cx="914400" cy="9144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C8A9264A-169D-3B41-9228-F864FD476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flipH="1">
              <a:off x="175551" y="4164496"/>
              <a:ext cx="1176247" cy="1176247"/>
            </a:xfrm>
            <a:prstGeom prst="rect">
              <a:avLst/>
            </a:prstGeom>
          </p:spPr>
        </p:pic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725A9BF-7D90-5A48-96AC-EDC95400AB59}"/>
                </a:ext>
              </a:extLst>
            </p:cNvPr>
            <p:cNvSpPr/>
            <p:nvPr/>
          </p:nvSpPr>
          <p:spPr>
            <a:xfrm>
              <a:off x="1802606" y="4575717"/>
              <a:ext cx="353796" cy="3537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77C6BEF-BBBD-CC47-8529-CC66B95388F0}"/>
                </a:ext>
              </a:extLst>
            </p:cNvPr>
            <p:cNvSpPr/>
            <p:nvPr/>
          </p:nvSpPr>
          <p:spPr>
            <a:xfrm>
              <a:off x="1480382" y="4655797"/>
              <a:ext cx="193636" cy="1936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1008EF3-5AF5-3A4F-8453-693D05F41F7A}"/>
              </a:ext>
            </a:extLst>
          </p:cNvPr>
          <p:cNvGrpSpPr/>
          <p:nvPr/>
        </p:nvGrpSpPr>
        <p:grpSpPr>
          <a:xfrm>
            <a:off x="10157677" y="2881000"/>
            <a:ext cx="9223468" cy="3743239"/>
            <a:chOff x="10393193" y="2881000"/>
            <a:chExt cx="9223468" cy="374323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28E13-82BB-B041-9C87-2CC5E64D8FAA}"/>
                </a:ext>
              </a:extLst>
            </p:cNvPr>
            <p:cNvGrpSpPr/>
            <p:nvPr/>
          </p:nvGrpSpPr>
          <p:grpSpPr>
            <a:xfrm>
              <a:off x="12566682" y="2881000"/>
              <a:ext cx="7049979" cy="3743239"/>
              <a:chOff x="10883299" y="2923180"/>
              <a:chExt cx="7049979" cy="3743239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7AC3F37F-573D-2D44-B9A5-4EB98384369C}"/>
                  </a:ext>
                </a:extLst>
              </p:cNvPr>
              <p:cNvGrpSpPr/>
              <p:nvPr/>
            </p:nvGrpSpPr>
            <p:grpSpPr>
              <a:xfrm>
                <a:off x="10883299" y="2923180"/>
                <a:ext cx="7049979" cy="3743239"/>
                <a:chOff x="6723575" y="2679143"/>
                <a:chExt cx="7049979" cy="3743238"/>
              </a:xfrm>
            </p:grpSpPr>
            <p:sp>
              <p:nvSpPr>
                <p:cNvPr id="168" name="Cloud Callout 24">
                  <a:extLst>
                    <a:ext uri="{FF2B5EF4-FFF2-40B4-BE49-F238E27FC236}">
                      <a16:creationId xmlns:a16="http://schemas.microsoft.com/office/drawing/2014/main" id="{CCF548BE-C236-EF48-9449-F4411ED1E7D8}"/>
                    </a:ext>
                  </a:extLst>
                </p:cNvPr>
                <p:cNvSpPr/>
                <p:nvPr/>
              </p:nvSpPr>
              <p:spPr>
                <a:xfrm rot="354241">
                  <a:off x="6723575" y="2679143"/>
                  <a:ext cx="7049979" cy="3743238"/>
                </a:xfrm>
                <a:custGeom>
                  <a:avLst/>
                  <a:gdLst>
                    <a:gd name="connsiteX0" fmla="*/ 3900 w 43200"/>
                    <a:gd name="connsiteY0" fmla="*/ 14370 h 43200"/>
                    <a:gd name="connsiteX1" fmla="*/ 5623 w 43200"/>
                    <a:gd name="connsiteY1" fmla="*/ 6907 h 43200"/>
                    <a:gd name="connsiteX2" fmla="*/ 14005 w 43200"/>
                    <a:gd name="connsiteY2" fmla="*/ 5202 h 43200"/>
                    <a:gd name="connsiteX3" fmla="*/ 22456 w 43200"/>
                    <a:gd name="connsiteY3" fmla="*/ 3432 h 43200"/>
                    <a:gd name="connsiteX4" fmla="*/ 25749 w 43200"/>
                    <a:gd name="connsiteY4" fmla="*/ 200 h 43200"/>
                    <a:gd name="connsiteX5" fmla="*/ 29833 w 43200"/>
                    <a:gd name="connsiteY5" fmla="*/ 2481 h 43200"/>
                    <a:gd name="connsiteX6" fmla="*/ 35463 w 43200"/>
                    <a:gd name="connsiteY6" fmla="*/ 690 h 43200"/>
                    <a:gd name="connsiteX7" fmla="*/ 38318 w 43200"/>
                    <a:gd name="connsiteY7" fmla="*/ 5576 h 43200"/>
                    <a:gd name="connsiteX8" fmla="*/ 41982 w 43200"/>
                    <a:gd name="connsiteY8" fmla="*/ 10318 h 43200"/>
                    <a:gd name="connsiteX9" fmla="*/ 41818 w 43200"/>
                    <a:gd name="connsiteY9" fmla="*/ 15460 h 43200"/>
                    <a:gd name="connsiteX10" fmla="*/ 43016 w 43200"/>
                    <a:gd name="connsiteY10" fmla="*/ 23322 h 43200"/>
                    <a:gd name="connsiteX11" fmla="*/ 37404 w 43200"/>
                    <a:gd name="connsiteY11" fmla="*/ 30204 h 43200"/>
                    <a:gd name="connsiteX12" fmla="*/ 35395 w 43200"/>
                    <a:gd name="connsiteY12" fmla="*/ 36101 h 43200"/>
                    <a:gd name="connsiteX13" fmla="*/ 28555 w 43200"/>
                    <a:gd name="connsiteY13" fmla="*/ 36815 h 43200"/>
                    <a:gd name="connsiteX14" fmla="*/ 23667 w 43200"/>
                    <a:gd name="connsiteY14" fmla="*/ 43106 h 43200"/>
                    <a:gd name="connsiteX15" fmla="*/ 16480 w 43200"/>
                    <a:gd name="connsiteY15" fmla="*/ 39266 h 43200"/>
                    <a:gd name="connsiteX16" fmla="*/ 5804 w 43200"/>
                    <a:gd name="connsiteY16" fmla="*/ 35472 h 43200"/>
                    <a:gd name="connsiteX17" fmla="*/ 1110 w 43200"/>
                    <a:gd name="connsiteY17" fmla="*/ 31250 h 43200"/>
                    <a:gd name="connsiteX18" fmla="*/ 2113 w 43200"/>
                    <a:gd name="connsiteY18" fmla="*/ 25551 h 43200"/>
                    <a:gd name="connsiteX19" fmla="*/ -5 w 43200"/>
                    <a:gd name="connsiteY19" fmla="*/ 19704 h 43200"/>
                    <a:gd name="connsiteX20" fmla="*/ 3863 w 43200"/>
                    <a:gd name="connsiteY20" fmla="*/ 14507 h 43200"/>
                    <a:gd name="connsiteX21" fmla="*/ 3900 w 43200"/>
                    <a:gd name="connsiteY21" fmla="*/ 14370 h 43200"/>
                    <a:gd name="connsiteX0" fmla="*/ 2035106 w 4149467"/>
                    <a:gd name="connsiteY0" fmla="*/ 2292675 h 4093040"/>
                    <a:gd name="connsiteX1" fmla="*/ 1921410 w 4149467"/>
                    <a:gd name="connsiteY1" fmla="*/ 2406371 h 4093040"/>
                    <a:gd name="connsiteX2" fmla="*/ 1807714 w 4149467"/>
                    <a:gd name="connsiteY2" fmla="*/ 2292675 h 4093040"/>
                    <a:gd name="connsiteX3" fmla="*/ 1921410 w 4149467"/>
                    <a:gd name="connsiteY3" fmla="*/ 2178979 h 4093040"/>
                    <a:gd name="connsiteX4" fmla="*/ 2035106 w 4149467"/>
                    <a:gd name="connsiteY4" fmla="*/ 2292675 h 4093040"/>
                    <a:gd name="connsiteX0" fmla="*/ 1877950 w 4149467"/>
                    <a:gd name="connsiteY0" fmla="*/ 2727520 h 4093040"/>
                    <a:gd name="connsiteX1" fmla="*/ 1650559 w 4149467"/>
                    <a:gd name="connsiteY1" fmla="*/ 2954911 h 4093040"/>
                    <a:gd name="connsiteX2" fmla="*/ 1423168 w 4149467"/>
                    <a:gd name="connsiteY2" fmla="*/ 2727520 h 4093040"/>
                    <a:gd name="connsiteX3" fmla="*/ 1650559 w 4149467"/>
                    <a:gd name="connsiteY3" fmla="*/ 2500129 h 4093040"/>
                    <a:gd name="connsiteX4" fmla="*/ 1877950 w 4149467"/>
                    <a:gd name="connsiteY4" fmla="*/ 2727520 h 4093040"/>
                    <a:gd name="connsiteX0" fmla="*/ 1600573 w 4149467"/>
                    <a:gd name="connsiteY0" fmla="*/ 3355377 h 4093040"/>
                    <a:gd name="connsiteX1" fmla="*/ 1259486 w 4149467"/>
                    <a:gd name="connsiteY1" fmla="*/ 3696464 h 4093040"/>
                    <a:gd name="connsiteX2" fmla="*/ 918399 w 4149467"/>
                    <a:gd name="connsiteY2" fmla="*/ 3355377 h 4093040"/>
                    <a:gd name="connsiteX3" fmla="*/ 1259486 w 4149467"/>
                    <a:gd name="connsiteY3" fmla="*/ 3014290 h 4093040"/>
                    <a:gd name="connsiteX4" fmla="*/ 1600573 w 4149467"/>
                    <a:gd name="connsiteY4" fmla="*/ 3355377 h 4093040"/>
                    <a:gd name="connsiteX0" fmla="*/ 4693 w 43200"/>
                    <a:gd name="connsiteY0" fmla="*/ 26177 h 43200"/>
                    <a:gd name="connsiteX1" fmla="*/ 2160 w 43200"/>
                    <a:gd name="connsiteY1" fmla="*/ 25380 h 43200"/>
                    <a:gd name="connsiteX2" fmla="*/ 6928 w 43200"/>
                    <a:gd name="connsiteY2" fmla="*/ 34899 h 43200"/>
                    <a:gd name="connsiteX3" fmla="*/ 5820 w 43200"/>
                    <a:gd name="connsiteY3" fmla="*/ 35280 h 43200"/>
                    <a:gd name="connsiteX4" fmla="*/ 16478 w 43200"/>
                    <a:gd name="connsiteY4" fmla="*/ 39090 h 43200"/>
                    <a:gd name="connsiteX5" fmla="*/ 15810 w 43200"/>
                    <a:gd name="connsiteY5" fmla="*/ 37350 h 43200"/>
                    <a:gd name="connsiteX6" fmla="*/ 28827 w 43200"/>
                    <a:gd name="connsiteY6" fmla="*/ 34751 h 43200"/>
                    <a:gd name="connsiteX7" fmla="*/ 28560 w 43200"/>
                    <a:gd name="connsiteY7" fmla="*/ 36660 h 43200"/>
                    <a:gd name="connsiteX8" fmla="*/ 34129 w 43200"/>
                    <a:gd name="connsiteY8" fmla="*/ 22954 h 43200"/>
                    <a:gd name="connsiteX9" fmla="*/ 37380 w 43200"/>
                    <a:gd name="connsiteY9" fmla="*/ 30090 h 43200"/>
                    <a:gd name="connsiteX10" fmla="*/ 41798 w 43200"/>
                    <a:gd name="connsiteY10" fmla="*/ 15354 h 43200"/>
                    <a:gd name="connsiteX11" fmla="*/ 40350 w 43200"/>
                    <a:gd name="connsiteY11" fmla="*/ 18030 h 43200"/>
                    <a:gd name="connsiteX12" fmla="*/ 38324 w 43200"/>
                    <a:gd name="connsiteY12" fmla="*/ 5426 h 43200"/>
                    <a:gd name="connsiteX13" fmla="*/ 38400 w 43200"/>
                    <a:gd name="connsiteY13" fmla="*/ 6690 h 43200"/>
                    <a:gd name="connsiteX14" fmla="*/ 29078 w 43200"/>
                    <a:gd name="connsiteY14" fmla="*/ 3952 h 43200"/>
                    <a:gd name="connsiteX15" fmla="*/ 29820 w 43200"/>
                    <a:gd name="connsiteY15" fmla="*/ 2340 h 43200"/>
                    <a:gd name="connsiteX16" fmla="*/ 22141 w 43200"/>
                    <a:gd name="connsiteY16" fmla="*/ 4720 h 43200"/>
                    <a:gd name="connsiteX17" fmla="*/ 22500 w 43200"/>
                    <a:gd name="connsiteY17" fmla="*/ 3330 h 43200"/>
                    <a:gd name="connsiteX18" fmla="*/ 14000 w 43200"/>
                    <a:gd name="connsiteY18" fmla="*/ 5192 h 43200"/>
                    <a:gd name="connsiteX19" fmla="*/ 15300 w 43200"/>
                    <a:gd name="connsiteY19" fmla="*/ 6540 h 43200"/>
                    <a:gd name="connsiteX20" fmla="*/ 4127 w 43200"/>
                    <a:gd name="connsiteY20" fmla="*/ 15789 h 43200"/>
                    <a:gd name="connsiteX21" fmla="*/ 3900 w 43200"/>
                    <a:gd name="connsiteY21" fmla="*/ 14370 h 43200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2038564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2038564 w 4154846"/>
                    <a:gd name="connsiteY4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1835364 w 4154846"/>
                    <a:gd name="connsiteY4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1835364 w 4154846"/>
                    <a:gd name="connsiteY3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11172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924868 w 4154846"/>
                    <a:gd name="connsiteY1" fmla="*/ 239301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2" fmla="*/ 1538788 w 4154846"/>
                    <a:gd name="connsiteY2" fmla="*/ 3409012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881408 w 4154846"/>
                    <a:gd name="connsiteY3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426626 w 4154846"/>
                    <a:gd name="connsiteY1" fmla="*/ 2714161 h 4094840"/>
                    <a:gd name="connsiteX2" fmla="*/ 1881408 w 4154846"/>
                    <a:gd name="connsiteY2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2095652 w 4154846"/>
                    <a:gd name="connsiteY1" fmla="*/ 287875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256" h="43219">
                      <a:moveTo>
                        <a:pt x="3936" y="14229"/>
                      </a:moveTo>
                      <a:cubicBezTo>
                        <a:pt x="3665" y="11516"/>
                        <a:pt x="4297" y="8780"/>
                        <a:pt x="5659" y="6766"/>
                      </a:cubicBezTo>
                      <a:cubicBezTo>
                        <a:pt x="7811" y="3585"/>
                        <a:pt x="11300" y="2876"/>
                        <a:pt x="14041" y="5061"/>
                      </a:cubicBezTo>
                      <a:cubicBezTo>
                        <a:pt x="15714" y="768"/>
                        <a:pt x="19950" y="-119"/>
                        <a:pt x="22492" y="3291"/>
                      </a:cubicBezTo>
                      <a:cubicBezTo>
                        <a:pt x="23133" y="1542"/>
                        <a:pt x="24364" y="333"/>
                        <a:pt x="25785" y="59"/>
                      </a:cubicBezTo>
                      <a:cubicBezTo>
                        <a:pt x="27349" y="-243"/>
                        <a:pt x="28911" y="629"/>
                        <a:pt x="29869" y="2340"/>
                      </a:cubicBezTo>
                      <a:cubicBezTo>
                        <a:pt x="31251" y="126"/>
                        <a:pt x="33537" y="-601"/>
                        <a:pt x="35499" y="549"/>
                      </a:cubicBezTo>
                      <a:cubicBezTo>
                        <a:pt x="36994" y="1425"/>
                        <a:pt x="38066" y="3259"/>
                        <a:pt x="38354" y="5435"/>
                      </a:cubicBezTo>
                      <a:cubicBezTo>
                        <a:pt x="40082" y="6077"/>
                        <a:pt x="41458" y="7857"/>
                        <a:pt x="42018" y="10177"/>
                      </a:cubicBezTo>
                      <a:cubicBezTo>
                        <a:pt x="42425" y="11861"/>
                        <a:pt x="42367" y="13690"/>
                        <a:pt x="41854" y="15319"/>
                      </a:cubicBezTo>
                      <a:cubicBezTo>
                        <a:pt x="43115" y="17553"/>
                        <a:pt x="43556" y="20449"/>
                        <a:pt x="43052" y="23181"/>
                      </a:cubicBezTo>
                      <a:cubicBezTo>
                        <a:pt x="42382" y="26813"/>
                        <a:pt x="40164" y="29533"/>
                        <a:pt x="37440" y="30063"/>
                      </a:cubicBezTo>
                      <a:cubicBezTo>
                        <a:pt x="37427" y="32330"/>
                        <a:pt x="36694" y="34480"/>
                        <a:pt x="35431" y="35960"/>
                      </a:cubicBezTo>
                      <a:cubicBezTo>
                        <a:pt x="33512" y="38209"/>
                        <a:pt x="30740" y="38498"/>
                        <a:pt x="28591" y="36674"/>
                      </a:cubicBezTo>
                      <a:cubicBezTo>
                        <a:pt x="27896" y="39807"/>
                        <a:pt x="26035" y="42202"/>
                        <a:pt x="23703" y="42965"/>
                      </a:cubicBezTo>
                      <a:cubicBezTo>
                        <a:pt x="20955" y="43864"/>
                        <a:pt x="18087" y="42332"/>
                        <a:pt x="16516" y="39125"/>
                      </a:cubicBezTo>
                      <a:cubicBezTo>
                        <a:pt x="12808" y="42169"/>
                        <a:pt x="7992" y="40458"/>
                        <a:pt x="5840" y="35331"/>
                      </a:cubicBezTo>
                      <a:cubicBezTo>
                        <a:pt x="3726" y="35668"/>
                        <a:pt x="1741" y="33883"/>
                        <a:pt x="1146" y="31109"/>
                      </a:cubicBezTo>
                      <a:cubicBezTo>
                        <a:pt x="715" y="29102"/>
                        <a:pt x="1096" y="26936"/>
                        <a:pt x="2149" y="25410"/>
                      </a:cubicBezTo>
                      <a:cubicBezTo>
                        <a:pt x="655" y="24213"/>
                        <a:pt x="-177" y="21916"/>
                        <a:pt x="31" y="19563"/>
                      </a:cubicBezTo>
                      <a:cubicBezTo>
                        <a:pt x="275" y="16808"/>
                        <a:pt x="1881" y="14650"/>
                        <a:pt x="3899" y="14366"/>
                      </a:cubicBezTo>
                      <a:cubicBezTo>
                        <a:pt x="3911" y="14320"/>
                        <a:pt x="3924" y="14275"/>
                        <a:pt x="3936" y="14229"/>
                      </a:cubicBezTo>
                      <a:close/>
                    </a:path>
                    <a:path w="4154846" h="4094840">
                      <a:moveTo>
                        <a:pt x="1447348" y="3317572"/>
                      </a:moveTo>
                      <a:cubicBezTo>
                        <a:pt x="1447348" y="3317572"/>
                        <a:pt x="2095652" y="2941549"/>
                        <a:pt x="2095652" y="2878756"/>
                      </a:cubicBezTo>
                    </a:path>
                    <a:path w="4154846" h="4094840">
                      <a:moveTo>
                        <a:pt x="1800128" y="2988481"/>
                      </a:moveTo>
                      <a:cubicBezTo>
                        <a:pt x="1831414" y="3100241"/>
                        <a:pt x="1883020" y="3140881"/>
                        <a:pt x="1893986" y="3323761"/>
                      </a:cubicBezTo>
                      <a:lnTo>
                        <a:pt x="1800128" y="2988481"/>
                      </a:lnTo>
                      <a:close/>
                    </a:path>
                    <a:path w="4154846" h="4094840">
                      <a:moveTo>
                        <a:pt x="921857" y="3342018"/>
                      </a:moveTo>
                      <a:lnTo>
                        <a:pt x="1262944" y="3683105"/>
                      </a:lnTo>
                      <a:cubicBezTo>
                        <a:pt x="1074567" y="3683105"/>
                        <a:pt x="921857" y="3530395"/>
                        <a:pt x="921857" y="3342018"/>
                      </a:cubicBezTo>
                      <a:close/>
                    </a:path>
                    <a:path w="43256" h="43219" fill="none" extrusionOk="0">
                      <a:moveTo>
                        <a:pt x="4729" y="26036"/>
                      </a:moveTo>
                      <a:cubicBezTo>
                        <a:pt x="3845" y="26130"/>
                        <a:pt x="2961" y="25852"/>
                        <a:pt x="2196" y="25239"/>
                      </a:cubicBezTo>
                      <a:moveTo>
                        <a:pt x="6964" y="34758"/>
                      </a:moveTo>
                      <a:cubicBezTo>
                        <a:pt x="6609" y="34951"/>
                        <a:pt x="6236" y="35079"/>
                        <a:pt x="5856" y="35139"/>
                      </a:cubicBezTo>
                      <a:moveTo>
                        <a:pt x="16514" y="38949"/>
                      </a:moveTo>
                      <a:cubicBezTo>
                        <a:pt x="16247" y="38403"/>
                        <a:pt x="16023" y="37820"/>
                        <a:pt x="15846" y="37209"/>
                      </a:cubicBezTo>
                      <a:moveTo>
                        <a:pt x="28863" y="34610"/>
                      </a:moveTo>
                      <a:cubicBezTo>
                        <a:pt x="28824" y="35257"/>
                        <a:pt x="28734" y="35897"/>
                        <a:pt x="28596" y="36519"/>
                      </a:cubicBezTo>
                      <a:moveTo>
                        <a:pt x="34165" y="22813"/>
                      </a:moveTo>
                      <a:cubicBezTo>
                        <a:pt x="36169" y="24141"/>
                        <a:pt x="37434" y="26917"/>
                        <a:pt x="37416" y="29949"/>
                      </a:cubicBezTo>
                      <a:moveTo>
                        <a:pt x="41834" y="15213"/>
                      </a:moveTo>
                      <a:cubicBezTo>
                        <a:pt x="41509" y="16245"/>
                        <a:pt x="41014" y="17161"/>
                        <a:pt x="40386" y="17889"/>
                      </a:cubicBezTo>
                      <a:moveTo>
                        <a:pt x="38360" y="5285"/>
                      </a:moveTo>
                      <a:cubicBezTo>
                        <a:pt x="38415" y="5702"/>
                        <a:pt x="38441" y="6125"/>
                        <a:pt x="38436" y="6549"/>
                      </a:cubicBezTo>
                      <a:moveTo>
                        <a:pt x="29114" y="3811"/>
                      </a:moveTo>
                      <a:cubicBezTo>
                        <a:pt x="29303" y="3228"/>
                        <a:pt x="29552" y="2685"/>
                        <a:pt x="29856" y="2199"/>
                      </a:cubicBezTo>
                      <a:moveTo>
                        <a:pt x="22177" y="4579"/>
                      </a:moveTo>
                      <a:cubicBezTo>
                        <a:pt x="22254" y="4097"/>
                        <a:pt x="22375" y="3630"/>
                        <a:pt x="22536" y="3189"/>
                      </a:cubicBezTo>
                      <a:moveTo>
                        <a:pt x="14036" y="5051"/>
                      </a:moveTo>
                      <a:cubicBezTo>
                        <a:pt x="14508" y="5427"/>
                        <a:pt x="14944" y="5880"/>
                        <a:pt x="15336" y="6399"/>
                      </a:cubicBezTo>
                      <a:moveTo>
                        <a:pt x="4163" y="15648"/>
                      </a:moveTo>
                      <a:cubicBezTo>
                        <a:pt x="4060" y="15184"/>
                        <a:pt x="3984" y="14710"/>
                        <a:pt x="3936" y="14229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erriweather" pitchFamily="2" charset="77"/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6A638BA-2388-3740-8B03-315EE2DEB540}"/>
                    </a:ext>
                  </a:extLst>
                </p:cNvPr>
                <p:cNvSpPr/>
                <p:nvPr/>
              </p:nvSpPr>
              <p:spPr>
                <a:xfrm rot="871319">
                  <a:off x="8588757" y="5150301"/>
                  <a:ext cx="1983857" cy="884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7E3FE938-B2A5-0849-A751-D4968125B51A}"/>
                    </a:ext>
                  </a:extLst>
                </p:cNvPr>
                <p:cNvSpPr/>
                <p:nvPr/>
              </p:nvSpPr>
              <p:spPr>
                <a:xfrm rot="871319">
                  <a:off x="8161947" y="5012453"/>
                  <a:ext cx="886655" cy="884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0A5ACA8C-4BD9-6D4F-8731-215F9A5FFE68}"/>
                  </a:ext>
                </a:extLst>
              </p:cNvPr>
              <p:cNvGrpSpPr/>
              <p:nvPr/>
            </p:nvGrpSpPr>
            <p:grpSpPr>
              <a:xfrm>
                <a:off x="11606224" y="3471545"/>
                <a:ext cx="5810392" cy="1966462"/>
                <a:chOff x="7691396" y="3411322"/>
                <a:chExt cx="5810392" cy="1966463"/>
              </a:xfrm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0A602ACF-57D9-3C49-B8BC-AFABF75E4CC5}"/>
                    </a:ext>
                  </a:extLst>
                </p:cNvPr>
                <p:cNvSpPr/>
                <p:nvPr/>
              </p:nvSpPr>
              <p:spPr>
                <a:xfrm rot="6282932">
                  <a:off x="7374216" y="3849752"/>
                  <a:ext cx="1561158" cy="926798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EB6E8EB3-4CB1-3046-9252-7FE4CB154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7639" y="4526605"/>
                  <a:ext cx="381634" cy="2125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DDBD33D8-2C7B-A941-B7C8-1ACD132D8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3768" y="4500364"/>
                  <a:ext cx="462907" cy="89824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60" name="Graphic 159" descr="Raised hand">
                  <a:extLst>
                    <a:ext uri="{FF2B5EF4-FFF2-40B4-BE49-F238E27FC236}">
                      <a16:creationId xmlns:a16="http://schemas.microsoft.com/office/drawing/2014/main" id="{FE1468FF-249A-8047-8AE8-172744DBF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259731">
                  <a:off x="7727403" y="386087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31252B90-901A-5247-B316-8A688A1BA565}"/>
                    </a:ext>
                  </a:extLst>
                </p:cNvPr>
                <p:cNvSpPr/>
                <p:nvPr/>
              </p:nvSpPr>
              <p:spPr>
                <a:xfrm rot="6245743">
                  <a:off x="11300998" y="3015417"/>
                  <a:ext cx="1804886" cy="259669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pic>
              <p:nvPicPr>
                <p:cNvPr id="162" name="Graphic 161" descr="Raised hand">
                  <a:extLst>
                    <a:ext uri="{FF2B5EF4-FFF2-40B4-BE49-F238E27FC236}">
                      <a16:creationId xmlns:a16="http://schemas.microsoft.com/office/drawing/2014/main" id="{D543D28A-F7E4-A54C-9320-C3FCC56805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9810449">
                  <a:off x="11224086" y="381301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3" name="Graphic 162" descr="Raised hand">
                  <a:extLst>
                    <a:ext uri="{FF2B5EF4-FFF2-40B4-BE49-F238E27FC236}">
                      <a16:creationId xmlns:a16="http://schemas.microsoft.com/office/drawing/2014/main" id="{85D3F36A-70D7-E446-8E85-15D948DAF6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5289452">
                  <a:off x="12105575" y="416432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4" name="Graphic 163" descr="Raised hand">
                  <a:extLst>
                    <a:ext uri="{FF2B5EF4-FFF2-40B4-BE49-F238E27FC236}">
                      <a16:creationId xmlns:a16="http://schemas.microsoft.com/office/drawing/2014/main" id="{BC662836-A6FA-2A4B-977C-9255E7D6AE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5683069">
                  <a:off x="11887571" y="352596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7BB7B01-7155-3940-9B21-E6F732369AE8}"/>
                    </a:ext>
                  </a:extLst>
                </p:cNvPr>
                <p:cNvSpPr/>
                <p:nvPr/>
              </p:nvSpPr>
              <p:spPr>
                <a:xfrm rot="6084353">
                  <a:off x="8767314" y="3749140"/>
                  <a:ext cx="1959241" cy="1298050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pic>
              <p:nvPicPr>
                <p:cNvPr id="166" name="Graphic 165" descr="Raised hand">
                  <a:extLst>
                    <a:ext uri="{FF2B5EF4-FFF2-40B4-BE49-F238E27FC236}">
                      <a16:creationId xmlns:a16="http://schemas.microsoft.com/office/drawing/2014/main" id="{BDD7D2FB-6074-794B-8D0F-9370924690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4100937">
                  <a:off x="9310282" y="365521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7" name="Graphic 166" descr="Raised hand">
                  <a:extLst>
                    <a:ext uri="{FF2B5EF4-FFF2-40B4-BE49-F238E27FC236}">
                      <a16:creationId xmlns:a16="http://schemas.microsoft.com/office/drawing/2014/main" id="{F52A2244-8201-6142-99C7-AC17C295D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7947548">
                  <a:off x="9207114" y="4309472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E80B2E4A-1A26-8C42-AB47-06ED09EF3DF1}"/>
                  </a:ext>
                </a:extLst>
              </p:cNvPr>
              <p:cNvGrpSpPr/>
              <p:nvPr/>
            </p:nvGrpSpPr>
            <p:grpSpPr>
              <a:xfrm>
                <a:off x="12884027" y="5311684"/>
                <a:ext cx="2271375" cy="486302"/>
                <a:chOff x="8509346" y="6871172"/>
                <a:chExt cx="2271375" cy="486302"/>
              </a:xfrm>
            </p:grpSpPr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253E8061-3005-A046-AD42-8079E96EBCA8}"/>
                    </a:ext>
                  </a:extLst>
                </p:cNvPr>
                <p:cNvCxnSpPr>
                  <a:cxnSpLocks/>
                  <a:stCxn id="149" idx="3"/>
                </p:cNvCxnSpPr>
                <p:nvPr/>
              </p:nvCxnSpPr>
              <p:spPr>
                <a:xfrm>
                  <a:off x="8509346" y="7201967"/>
                  <a:ext cx="693732" cy="155507"/>
                </a:xfrm>
                <a:prstGeom prst="straightConnector1">
                  <a:avLst/>
                </a:prstGeom>
                <a:ln w="38100">
                  <a:solidFill>
                    <a:srgbClr val="941100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3BA4BFB8-F5EB-3040-AE1B-73B16C575856}"/>
                    </a:ext>
                  </a:extLst>
                </p:cNvPr>
                <p:cNvCxnSpPr>
                  <a:cxnSpLocks/>
                  <a:stCxn id="150" idx="3"/>
                </p:cNvCxnSpPr>
                <p:nvPr/>
              </p:nvCxnSpPr>
              <p:spPr>
                <a:xfrm flipV="1">
                  <a:off x="10234033" y="6871172"/>
                  <a:ext cx="546688" cy="209752"/>
                </a:xfrm>
                <a:prstGeom prst="straightConnector1">
                  <a:avLst/>
                </a:prstGeom>
                <a:ln w="38100">
                  <a:solidFill>
                    <a:srgbClr val="941100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EC8F6552-5B60-6440-AFF1-9183ADF22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alphaModFix amt="80000"/>
              </a:blip>
              <a:srcRect l="60856" b="55608"/>
              <a:stretch/>
            </p:blipFill>
            <p:spPr>
              <a:xfrm rot="465121">
                <a:off x="11970785" y="5160956"/>
                <a:ext cx="917438" cy="839284"/>
              </a:xfrm>
              <a:prstGeom prst="rect">
                <a:avLst/>
              </a:prstGeom>
            </p:spPr>
          </p:pic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F5855325-6E14-CE42-A0F2-03D6C837F8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alphaModFix amt="80000"/>
              </a:blip>
              <a:srcRect l="60856" b="55608"/>
              <a:stretch/>
            </p:blipFill>
            <p:spPr>
              <a:xfrm rot="19844917">
                <a:off x="13749773" y="5325938"/>
                <a:ext cx="917438" cy="839284"/>
              </a:xfrm>
              <a:prstGeom prst="rect">
                <a:avLst/>
              </a:prstGeom>
            </p:spPr>
          </p:pic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5F74D057-ED61-CA49-8A24-5FA0C52872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alphaModFix amt="80000"/>
              </a:blip>
              <a:srcRect l="60856" b="55608"/>
              <a:stretch/>
            </p:blipFill>
            <p:spPr>
              <a:xfrm rot="566654">
                <a:off x="15270433" y="4908910"/>
                <a:ext cx="917438" cy="839284"/>
              </a:xfrm>
              <a:prstGeom prst="rect">
                <a:avLst/>
              </a:prstGeom>
            </p:spPr>
          </p:pic>
        </p:grp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289236DD-7F9F-1F4F-B56F-1C040F65F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flipH="1">
              <a:off x="10393193" y="4164496"/>
              <a:ext cx="1176247" cy="1176247"/>
            </a:xfrm>
            <a:prstGeom prst="rect">
              <a:avLst/>
            </a:prstGeom>
          </p:spPr>
        </p:pic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92D6756-675E-AC4F-9C52-A98C20485034}"/>
                </a:ext>
              </a:extLst>
            </p:cNvPr>
            <p:cNvSpPr/>
            <p:nvPr/>
          </p:nvSpPr>
          <p:spPr>
            <a:xfrm>
              <a:off x="12062946" y="4575717"/>
              <a:ext cx="353796" cy="3537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BC13692-A9AE-D440-9E0D-DCC0738F5F8D}"/>
                </a:ext>
              </a:extLst>
            </p:cNvPr>
            <p:cNvSpPr/>
            <p:nvPr/>
          </p:nvSpPr>
          <p:spPr>
            <a:xfrm>
              <a:off x="11719373" y="4655797"/>
              <a:ext cx="193636" cy="1936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87C8C3A-93A6-D84D-8206-87E462449F57}"/>
              </a:ext>
            </a:extLst>
          </p:cNvPr>
          <p:cNvCxnSpPr>
            <a:cxnSpLocks/>
          </p:cNvCxnSpPr>
          <p:nvPr/>
        </p:nvCxnSpPr>
        <p:spPr>
          <a:xfrm flipV="1">
            <a:off x="9841584" y="-1021865"/>
            <a:ext cx="0" cy="1156860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47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5CFE248-6BCF-074B-9491-8CA911DCD3A5}"/>
              </a:ext>
            </a:extLst>
          </p:cNvPr>
          <p:cNvGrpSpPr/>
          <p:nvPr/>
        </p:nvGrpSpPr>
        <p:grpSpPr>
          <a:xfrm>
            <a:off x="863060" y="3443486"/>
            <a:ext cx="6549713" cy="1982383"/>
            <a:chOff x="341911" y="3410906"/>
            <a:chExt cx="6549713" cy="1982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112371A-D480-C545-9C56-28FCC66E86F6}"/>
                </a:ext>
              </a:extLst>
            </p:cNvPr>
            <p:cNvGrpSpPr/>
            <p:nvPr/>
          </p:nvGrpSpPr>
          <p:grpSpPr>
            <a:xfrm>
              <a:off x="2451838" y="3410906"/>
              <a:ext cx="4439786" cy="1982383"/>
              <a:chOff x="7133042" y="241349"/>
              <a:chExt cx="4439786" cy="1982383"/>
            </a:xfrm>
          </p:grpSpPr>
          <p:sp>
            <p:nvSpPr>
              <p:cNvPr id="16" name="Cloud Callout 24">
                <a:extLst>
                  <a:ext uri="{FF2B5EF4-FFF2-40B4-BE49-F238E27FC236}">
                    <a16:creationId xmlns:a16="http://schemas.microsoft.com/office/drawing/2014/main" id="{575E8F29-8950-F244-B343-CBF943A8ECF9}"/>
                  </a:ext>
                </a:extLst>
              </p:cNvPr>
              <p:cNvSpPr/>
              <p:nvPr/>
            </p:nvSpPr>
            <p:spPr>
              <a:xfrm rot="21190289">
                <a:off x="7133042" y="241349"/>
                <a:ext cx="4439786" cy="1982383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2035106 w 4149467"/>
                  <a:gd name="connsiteY0" fmla="*/ 2292675 h 4093040"/>
                  <a:gd name="connsiteX1" fmla="*/ 1921410 w 4149467"/>
                  <a:gd name="connsiteY1" fmla="*/ 2406371 h 4093040"/>
                  <a:gd name="connsiteX2" fmla="*/ 1807714 w 4149467"/>
                  <a:gd name="connsiteY2" fmla="*/ 2292675 h 4093040"/>
                  <a:gd name="connsiteX3" fmla="*/ 1921410 w 4149467"/>
                  <a:gd name="connsiteY3" fmla="*/ 2178979 h 4093040"/>
                  <a:gd name="connsiteX4" fmla="*/ 2035106 w 4149467"/>
                  <a:gd name="connsiteY4" fmla="*/ 2292675 h 4093040"/>
                  <a:gd name="connsiteX0" fmla="*/ 1877950 w 4149467"/>
                  <a:gd name="connsiteY0" fmla="*/ 2727520 h 4093040"/>
                  <a:gd name="connsiteX1" fmla="*/ 1650559 w 4149467"/>
                  <a:gd name="connsiteY1" fmla="*/ 2954911 h 4093040"/>
                  <a:gd name="connsiteX2" fmla="*/ 1423168 w 4149467"/>
                  <a:gd name="connsiteY2" fmla="*/ 2727520 h 4093040"/>
                  <a:gd name="connsiteX3" fmla="*/ 1650559 w 4149467"/>
                  <a:gd name="connsiteY3" fmla="*/ 2500129 h 4093040"/>
                  <a:gd name="connsiteX4" fmla="*/ 1877950 w 4149467"/>
                  <a:gd name="connsiteY4" fmla="*/ 2727520 h 4093040"/>
                  <a:gd name="connsiteX0" fmla="*/ 1600573 w 4149467"/>
                  <a:gd name="connsiteY0" fmla="*/ 3355377 h 4093040"/>
                  <a:gd name="connsiteX1" fmla="*/ 1259486 w 4149467"/>
                  <a:gd name="connsiteY1" fmla="*/ 3696464 h 4093040"/>
                  <a:gd name="connsiteX2" fmla="*/ 918399 w 4149467"/>
                  <a:gd name="connsiteY2" fmla="*/ 3355377 h 4093040"/>
                  <a:gd name="connsiteX3" fmla="*/ 1259486 w 4149467"/>
                  <a:gd name="connsiteY3" fmla="*/ 3014290 h 4093040"/>
                  <a:gd name="connsiteX4" fmla="*/ 1600573 w 4149467"/>
                  <a:gd name="connsiteY4" fmla="*/ 3355377 h 409304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2038564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2038564 w 4154846"/>
                  <a:gd name="connsiteY4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1835364 w 4154846"/>
                  <a:gd name="connsiteY4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1835364 w 4154846"/>
                  <a:gd name="connsiteY3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11172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924868 w 4154846"/>
                  <a:gd name="connsiteY1" fmla="*/ 239301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2" fmla="*/ 1538788 w 4154846"/>
                  <a:gd name="connsiteY2" fmla="*/ 3409012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881408 w 4154846"/>
                  <a:gd name="connsiteY3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426626 w 4154846"/>
                  <a:gd name="connsiteY1" fmla="*/ 2714161 h 4094840"/>
                  <a:gd name="connsiteX2" fmla="*/ 1881408 w 4154846"/>
                  <a:gd name="connsiteY2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2095652 w 4154846"/>
                  <a:gd name="connsiteY1" fmla="*/ 287875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256" h="43219">
                    <a:moveTo>
                      <a:pt x="3936" y="14229"/>
                    </a:moveTo>
                    <a:cubicBezTo>
                      <a:pt x="3665" y="11516"/>
                      <a:pt x="4297" y="8780"/>
                      <a:pt x="5659" y="6766"/>
                    </a:cubicBezTo>
                    <a:cubicBezTo>
                      <a:pt x="7811" y="3585"/>
                      <a:pt x="11300" y="2876"/>
                      <a:pt x="14041" y="5061"/>
                    </a:cubicBezTo>
                    <a:cubicBezTo>
                      <a:pt x="15714" y="768"/>
                      <a:pt x="19950" y="-119"/>
                      <a:pt x="22492" y="3291"/>
                    </a:cubicBezTo>
                    <a:cubicBezTo>
                      <a:pt x="23133" y="1542"/>
                      <a:pt x="24364" y="333"/>
                      <a:pt x="25785" y="59"/>
                    </a:cubicBezTo>
                    <a:cubicBezTo>
                      <a:pt x="27349" y="-243"/>
                      <a:pt x="28911" y="629"/>
                      <a:pt x="29869" y="2340"/>
                    </a:cubicBezTo>
                    <a:cubicBezTo>
                      <a:pt x="31251" y="126"/>
                      <a:pt x="33537" y="-601"/>
                      <a:pt x="35499" y="549"/>
                    </a:cubicBezTo>
                    <a:cubicBezTo>
                      <a:pt x="36994" y="1425"/>
                      <a:pt x="38066" y="3259"/>
                      <a:pt x="38354" y="5435"/>
                    </a:cubicBezTo>
                    <a:cubicBezTo>
                      <a:pt x="40082" y="6077"/>
                      <a:pt x="41458" y="7857"/>
                      <a:pt x="42018" y="10177"/>
                    </a:cubicBezTo>
                    <a:cubicBezTo>
                      <a:pt x="42425" y="11861"/>
                      <a:pt x="42367" y="13690"/>
                      <a:pt x="41854" y="15319"/>
                    </a:cubicBezTo>
                    <a:cubicBezTo>
                      <a:pt x="43115" y="17553"/>
                      <a:pt x="43556" y="20449"/>
                      <a:pt x="43052" y="23181"/>
                    </a:cubicBezTo>
                    <a:cubicBezTo>
                      <a:pt x="42382" y="26813"/>
                      <a:pt x="40164" y="29533"/>
                      <a:pt x="37440" y="30063"/>
                    </a:cubicBezTo>
                    <a:cubicBezTo>
                      <a:pt x="37427" y="32330"/>
                      <a:pt x="36694" y="34480"/>
                      <a:pt x="35431" y="35960"/>
                    </a:cubicBezTo>
                    <a:cubicBezTo>
                      <a:pt x="33512" y="38209"/>
                      <a:pt x="30740" y="38498"/>
                      <a:pt x="28591" y="36674"/>
                    </a:cubicBezTo>
                    <a:cubicBezTo>
                      <a:pt x="27896" y="39807"/>
                      <a:pt x="26035" y="42202"/>
                      <a:pt x="23703" y="42965"/>
                    </a:cubicBezTo>
                    <a:cubicBezTo>
                      <a:pt x="20955" y="43864"/>
                      <a:pt x="18087" y="42332"/>
                      <a:pt x="16516" y="39125"/>
                    </a:cubicBezTo>
                    <a:cubicBezTo>
                      <a:pt x="12808" y="42169"/>
                      <a:pt x="7992" y="40458"/>
                      <a:pt x="5840" y="35331"/>
                    </a:cubicBezTo>
                    <a:cubicBezTo>
                      <a:pt x="3726" y="35668"/>
                      <a:pt x="1741" y="33883"/>
                      <a:pt x="1146" y="31109"/>
                    </a:cubicBezTo>
                    <a:cubicBezTo>
                      <a:pt x="715" y="29102"/>
                      <a:pt x="1096" y="26936"/>
                      <a:pt x="2149" y="25410"/>
                    </a:cubicBezTo>
                    <a:cubicBezTo>
                      <a:pt x="655" y="24213"/>
                      <a:pt x="-177" y="21916"/>
                      <a:pt x="31" y="19563"/>
                    </a:cubicBezTo>
                    <a:cubicBezTo>
                      <a:pt x="275" y="16808"/>
                      <a:pt x="1881" y="14650"/>
                      <a:pt x="3899" y="14366"/>
                    </a:cubicBezTo>
                    <a:cubicBezTo>
                      <a:pt x="3911" y="14320"/>
                      <a:pt x="3924" y="14275"/>
                      <a:pt x="3936" y="14229"/>
                    </a:cubicBezTo>
                    <a:close/>
                  </a:path>
                  <a:path w="4154846" h="4094840">
                    <a:moveTo>
                      <a:pt x="1447348" y="3317572"/>
                    </a:moveTo>
                    <a:cubicBezTo>
                      <a:pt x="1447348" y="3317572"/>
                      <a:pt x="2095652" y="2941549"/>
                      <a:pt x="2095652" y="2878756"/>
                    </a:cubicBezTo>
                  </a:path>
                  <a:path w="4154846" h="4094840">
                    <a:moveTo>
                      <a:pt x="1800128" y="2988481"/>
                    </a:moveTo>
                    <a:cubicBezTo>
                      <a:pt x="1831414" y="3100241"/>
                      <a:pt x="1883020" y="3140881"/>
                      <a:pt x="1893986" y="3323761"/>
                    </a:cubicBezTo>
                    <a:lnTo>
                      <a:pt x="1800128" y="2988481"/>
                    </a:lnTo>
                    <a:close/>
                  </a:path>
                  <a:path w="4154846" h="4094840">
                    <a:moveTo>
                      <a:pt x="921857" y="3342018"/>
                    </a:moveTo>
                    <a:lnTo>
                      <a:pt x="1262944" y="3683105"/>
                    </a:lnTo>
                    <a:cubicBezTo>
                      <a:pt x="1074567" y="3683105"/>
                      <a:pt x="921857" y="3530395"/>
                      <a:pt x="921857" y="3342018"/>
                    </a:cubicBezTo>
                    <a:close/>
                  </a:path>
                  <a:path w="43256" h="43219" fill="none" extrusionOk="0">
                    <a:moveTo>
                      <a:pt x="4729" y="26036"/>
                    </a:moveTo>
                    <a:cubicBezTo>
                      <a:pt x="3845" y="26130"/>
                      <a:pt x="2961" y="25852"/>
                      <a:pt x="2196" y="25239"/>
                    </a:cubicBezTo>
                    <a:moveTo>
                      <a:pt x="6964" y="34758"/>
                    </a:moveTo>
                    <a:cubicBezTo>
                      <a:pt x="6609" y="34951"/>
                      <a:pt x="6236" y="35079"/>
                      <a:pt x="5856" y="35139"/>
                    </a:cubicBezTo>
                    <a:moveTo>
                      <a:pt x="16514" y="38949"/>
                    </a:moveTo>
                    <a:cubicBezTo>
                      <a:pt x="16247" y="38403"/>
                      <a:pt x="16023" y="37820"/>
                      <a:pt x="15846" y="37209"/>
                    </a:cubicBezTo>
                    <a:moveTo>
                      <a:pt x="28863" y="34610"/>
                    </a:moveTo>
                    <a:cubicBezTo>
                      <a:pt x="28824" y="35257"/>
                      <a:pt x="28734" y="35897"/>
                      <a:pt x="28596" y="36519"/>
                    </a:cubicBezTo>
                    <a:moveTo>
                      <a:pt x="34165" y="22813"/>
                    </a:moveTo>
                    <a:cubicBezTo>
                      <a:pt x="36169" y="24141"/>
                      <a:pt x="37434" y="26917"/>
                      <a:pt x="37416" y="29949"/>
                    </a:cubicBezTo>
                    <a:moveTo>
                      <a:pt x="41834" y="15213"/>
                    </a:moveTo>
                    <a:cubicBezTo>
                      <a:pt x="41509" y="16245"/>
                      <a:pt x="41014" y="17161"/>
                      <a:pt x="40386" y="17889"/>
                    </a:cubicBezTo>
                    <a:moveTo>
                      <a:pt x="38360" y="5285"/>
                    </a:moveTo>
                    <a:cubicBezTo>
                      <a:pt x="38415" y="5702"/>
                      <a:pt x="38441" y="6125"/>
                      <a:pt x="38436" y="6549"/>
                    </a:cubicBezTo>
                    <a:moveTo>
                      <a:pt x="29114" y="3811"/>
                    </a:moveTo>
                    <a:cubicBezTo>
                      <a:pt x="29303" y="3228"/>
                      <a:pt x="29552" y="2685"/>
                      <a:pt x="29856" y="2199"/>
                    </a:cubicBezTo>
                    <a:moveTo>
                      <a:pt x="22177" y="4579"/>
                    </a:moveTo>
                    <a:cubicBezTo>
                      <a:pt x="22254" y="4097"/>
                      <a:pt x="22375" y="3630"/>
                      <a:pt x="22536" y="3189"/>
                    </a:cubicBezTo>
                    <a:moveTo>
                      <a:pt x="14036" y="5051"/>
                    </a:moveTo>
                    <a:cubicBezTo>
                      <a:pt x="14508" y="5427"/>
                      <a:pt x="14944" y="5880"/>
                      <a:pt x="15336" y="6399"/>
                    </a:cubicBezTo>
                    <a:moveTo>
                      <a:pt x="4163" y="15648"/>
                    </a:moveTo>
                    <a:cubicBezTo>
                      <a:pt x="4060" y="15184"/>
                      <a:pt x="3984" y="14710"/>
                      <a:pt x="3936" y="14229"/>
                    </a:cubicBezTo>
                  </a:path>
                </a:pathLst>
              </a:cu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688EB8B-DAD7-264C-A490-EDD8F69C64CB}"/>
                  </a:ext>
                </a:extLst>
              </p:cNvPr>
              <p:cNvSpPr/>
              <p:nvPr/>
            </p:nvSpPr>
            <p:spPr>
              <a:xfrm rot="654846">
                <a:off x="8557742" y="1349882"/>
                <a:ext cx="1181347" cy="635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18" name="Connector 17">
                <a:extLst>
                  <a:ext uri="{FF2B5EF4-FFF2-40B4-BE49-F238E27FC236}">
                    <a16:creationId xmlns:a16="http://schemas.microsoft.com/office/drawing/2014/main" id="{BEA5B0D8-F081-F64A-933A-3472BF6AA46F}"/>
                  </a:ext>
                </a:extLst>
              </p:cNvPr>
              <p:cNvSpPr/>
              <p:nvPr/>
            </p:nvSpPr>
            <p:spPr>
              <a:xfrm rot="21090623">
                <a:off x="8036935" y="1479419"/>
                <a:ext cx="805634" cy="711837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E36CCFB-A176-6941-A615-5DD9D6819E83}"/>
                </a:ext>
              </a:extLst>
            </p:cNvPr>
            <p:cNvGrpSpPr/>
            <p:nvPr/>
          </p:nvGrpSpPr>
          <p:grpSpPr>
            <a:xfrm>
              <a:off x="2954154" y="3570376"/>
              <a:ext cx="3551929" cy="1496960"/>
              <a:chOff x="7635357" y="400820"/>
              <a:chExt cx="3551929" cy="149696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801F8C2-32EA-0C40-95BB-2F24F1E3CBE8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 flipV="1">
                <a:off x="8443778" y="1172061"/>
                <a:ext cx="402874" cy="19923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C0DD954-1323-8646-98E3-D0B8B1766D1E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9732756" y="1004787"/>
                <a:ext cx="600690" cy="8062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Graphic 12" descr="Raised hand">
                <a:extLst>
                  <a:ext uri="{FF2B5EF4-FFF2-40B4-BE49-F238E27FC236}">
                    <a16:creationId xmlns:a16="http://schemas.microsoft.com/office/drawing/2014/main" id="{1C22B624-EBF7-E74D-8136-8AD0075AA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9810449">
                <a:off x="10272886" y="4008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phic 13" descr="Raised hand">
                <a:extLst>
                  <a:ext uri="{FF2B5EF4-FFF2-40B4-BE49-F238E27FC236}">
                    <a16:creationId xmlns:a16="http://schemas.microsoft.com/office/drawing/2014/main" id="{43EE3AE0-6775-AF46-B1E5-176E3E503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4100937">
                <a:off x="8814396" y="54617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Raised hand">
                <a:extLst>
                  <a:ext uri="{FF2B5EF4-FFF2-40B4-BE49-F238E27FC236}">
                    <a16:creationId xmlns:a16="http://schemas.microsoft.com/office/drawing/2014/main" id="{1FA837AF-7403-C340-87C9-1F500BC8A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259731">
                <a:off x="7635357" y="98338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6F3B27-5F5E-C24D-BE39-7F0E1E8CE7C2}"/>
                </a:ext>
              </a:extLst>
            </p:cNvPr>
            <p:cNvGrpSpPr/>
            <p:nvPr/>
          </p:nvGrpSpPr>
          <p:grpSpPr>
            <a:xfrm>
              <a:off x="341911" y="4046826"/>
              <a:ext cx="2023810" cy="1176247"/>
              <a:chOff x="6409074" y="820846"/>
              <a:chExt cx="2023810" cy="117624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BA03E81-4DBD-D64C-8712-2FBB77F0F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 flipH="1">
                <a:off x="6409074" y="820846"/>
                <a:ext cx="1176247" cy="1176247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BA3175F-98D8-4D47-9077-0558BB35CC5D}"/>
                  </a:ext>
                </a:extLst>
              </p:cNvPr>
              <p:cNvSpPr/>
              <p:nvPr/>
            </p:nvSpPr>
            <p:spPr>
              <a:xfrm>
                <a:off x="8079088" y="1190529"/>
                <a:ext cx="353796" cy="3537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4ACBBB6-9B7C-7E41-B327-D4D4F0C226B3}"/>
                  </a:ext>
                </a:extLst>
              </p:cNvPr>
              <p:cNvSpPr/>
              <p:nvPr/>
            </p:nvSpPr>
            <p:spPr>
              <a:xfrm>
                <a:off x="7659455" y="1290817"/>
                <a:ext cx="193636" cy="1936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5FC60E-A696-134C-95C0-82239A3E0C63}"/>
              </a:ext>
            </a:extLst>
          </p:cNvPr>
          <p:cNvGrpSpPr/>
          <p:nvPr/>
        </p:nvGrpSpPr>
        <p:grpSpPr>
          <a:xfrm>
            <a:off x="9231628" y="2802038"/>
            <a:ext cx="9067765" cy="3743239"/>
            <a:chOff x="9599750" y="3514552"/>
            <a:chExt cx="9067765" cy="374323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0C914B6-74CC-B84C-9A2F-2BE3E52F34F3}"/>
                </a:ext>
              </a:extLst>
            </p:cNvPr>
            <p:cNvGrpSpPr/>
            <p:nvPr/>
          </p:nvGrpSpPr>
          <p:grpSpPr>
            <a:xfrm>
              <a:off x="11617536" y="3514552"/>
              <a:ext cx="7049979" cy="3743239"/>
              <a:chOff x="6723575" y="2679143"/>
              <a:chExt cx="7049979" cy="3743238"/>
            </a:xfrm>
          </p:grpSpPr>
          <p:sp>
            <p:nvSpPr>
              <p:cNvPr id="43" name="Cloud Callout 24">
                <a:extLst>
                  <a:ext uri="{FF2B5EF4-FFF2-40B4-BE49-F238E27FC236}">
                    <a16:creationId xmlns:a16="http://schemas.microsoft.com/office/drawing/2014/main" id="{02D37A83-8CEF-0E41-B0AA-A5F83E1CB312}"/>
                  </a:ext>
                </a:extLst>
              </p:cNvPr>
              <p:cNvSpPr/>
              <p:nvPr/>
            </p:nvSpPr>
            <p:spPr>
              <a:xfrm rot="354241">
                <a:off x="6723575" y="2679143"/>
                <a:ext cx="7049979" cy="3743238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2035106 w 4149467"/>
                  <a:gd name="connsiteY0" fmla="*/ 2292675 h 4093040"/>
                  <a:gd name="connsiteX1" fmla="*/ 1921410 w 4149467"/>
                  <a:gd name="connsiteY1" fmla="*/ 2406371 h 4093040"/>
                  <a:gd name="connsiteX2" fmla="*/ 1807714 w 4149467"/>
                  <a:gd name="connsiteY2" fmla="*/ 2292675 h 4093040"/>
                  <a:gd name="connsiteX3" fmla="*/ 1921410 w 4149467"/>
                  <a:gd name="connsiteY3" fmla="*/ 2178979 h 4093040"/>
                  <a:gd name="connsiteX4" fmla="*/ 2035106 w 4149467"/>
                  <a:gd name="connsiteY4" fmla="*/ 2292675 h 4093040"/>
                  <a:gd name="connsiteX0" fmla="*/ 1877950 w 4149467"/>
                  <a:gd name="connsiteY0" fmla="*/ 2727520 h 4093040"/>
                  <a:gd name="connsiteX1" fmla="*/ 1650559 w 4149467"/>
                  <a:gd name="connsiteY1" fmla="*/ 2954911 h 4093040"/>
                  <a:gd name="connsiteX2" fmla="*/ 1423168 w 4149467"/>
                  <a:gd name="connsiteY2" fmla="*/ 2727520 h 4093040"/>
                  <a:gd name="connsiteX3" fmla="*/ 1650559 w 4149467"/>
                  <a:gd name="connsiteY3" fmla="*/ 2500129 h 4093040"/>
                  <a:gd name="connsiteX4" fmla="*/ 1877950 w 4149467"/>
                  <a:gd name="connsiteY4" fmla="*/ 2727520 h 4093040"/>
                  <a:gd name="connsiteX0" fmla="*/ 1600573 w 4149467"/>
                  <a:gd name="connsiteY0" fmla="*/ 3355377 h 4093040"/>
                  <a:gd name="connsiteX1" fmla="*/ 1259486 w 4149467"/>
                  <a:gd name="connsiteY1" fmla="*/ 3696464 h 4093040"/>
                  <a:gd name="connsiteX2" fmla="*/ 918399 w 4149467"/>
                  <a:gd name="connsiteY2" fmla="*/ 3355377 h 4093040"/>
                  <a:gd name="connsiteX3" fmla="*/ 1259486 w 4149467"/>
                  <a:gd name="connsiteY3" fmla="*/ 3014290 h 4093040"/>
                  <a:gd name="connsiteX4" fmla="*/ 1600573 w 4149467"/>
                  <a:gd name="connsiteY4" fmla="*/ 3355377 h 409304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2038564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2038564 w 4154846"/>
                  <a:gd name="connsiteY4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1835364 w 4154846"/>
                  <a:gd name="connsiteY4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1835364 w 4154846"/>
                  <a:gd name="connsiteY3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11172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924868 w 4154846"/>
                  <a:gd name="connsiteY1" fmla="*/ 239301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2" fmla="*/ 1538788 w 4154846"/>
                  <a:gd name="connsiteY2" fmla="*/ 3409012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881408 w 4154846"/>
                  <a:gd name="connsiteY3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426626 w 4154846"/>
                  <a:gd name="connsiteY1" fmla="*/ 2714161 h 4094840"/>
                  <a:gd name="connsiteX2" fmla="*/ 1881408 w 4154846"/>
                  <a:gd name="connsiteY2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2095652 w 4154846"/>
                  <a:gd name="connsiteY1" fmla="*/ 287875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256" h="43219">
                    <a:moveTo>
                      <a:pt x="3936" y="14229"/>
                    </a:moveTo>
                    <a:cubicBezTo>
                      <a:pt x="3665" y="11516"/>
                      <a:pt x="4297" y="8780"/>
                      <a:pt x="5659" y="6766"/>
                    </a:cubicBezTo>
                    <a:cubicBezTo>
                      <a:pt x="7811" y="3585"/>
                      <a:pt x="11300" y="2876"/>
                      <a:pt x="14041" y="5061"/>
                    </a:cubicBezTo>
                    <a:cubicBezTo>
                      <a:pt x="15714" y="768"/>
                      <a:pt x="19950" y="-119"/>
                      <a:pt x="22492" y="3291"/>
                    </a:cubicBezTo>
                    <a:cubicBezTo>
                      <a:pt x="23133" y="1542"/>
                      <a:pt x="24364" y="333"/>
                      <a:pt x="25785" y="59"/>
                    </a:cubicBezTo>
                    <a:cubicBezTo>
                      <a:pt x="27349" y="-243"/>
                      <a:pt x="28911" y="629"/>
                      <a:pt x="29869" y="2340"/>
                    </a:cubicBezTo>
                    <a:cubicBezTo>
                      <a:pt x="31251" y="126"/>
                      <a:pt x="33537" y="-601"/>
                      <a:pt x="35499" y="549"/>
                    </a:cubicBezTo>
                    <a:cubicBezTo>
                      <a:pt x="36994" y="1425"/>
                      <a:pt x="38066" y="3259"/>
                      <a:pt x="38354" y="5435"/>
                    </a:cubicBezTo>
                    <a:cubicBezTo>
                      <a:pt x="40082" y="6077"/>
                      <a:pt x="41458" y="7857"/>
                      <a:pt x="42018" y="10177"/>
                    </a:cubicBezTo>
                    <a:cubicBezTo>
                      <a:pt x="42425" y="11861"/>
                      <a:pt x="42367" y="13690"/>
                      <a:pt x="41854" y="15319"/>
                    </a:cubicBezTo>
                    <a:cubicBezTo>
                      <a:pt x="43115" y="17553"/>
                      <a:pt x="43556" y="20449"/>
                      <a:pt x="43052" y="23181"/>
                    </a:cubicBezTo>
                    <a:cubicBezTo>
                      <a:pt x="42382" y="26813"/>
                      <a:pt x="40164" y="29533"/>
                      <a:pt x="37440" y="30063"/>
                    </a:cubicBezTo>
                    <a:cubicBezTo>
                      <a:pt x="37427" y="32330"/>
                      <a:pt x="36694" y="34480"/>
                      <a:pt x="35431" y="35960"/>
                    </a:cubicBezTo>
                    <a:cubicBezTo>
                      <a:pt x="33512" y="38209"/>
                      <a:pt x="30740" y="38498"/>
                      <a:pt x="28591" y="36674"/>
                    </a:cubicBezTo>
                    <a:cubicBezTo>
                      <a:pt x="27896" y="39807"/>
                      <a:pt x="26035" y="42202"/>
                      <a:pt x="23703" y="42965"/>
                    </a:cubicBezTo>
                    <a:cubicBezTo>
                      <a:pt x="20955" y="43864"/>
                      <a:pt x="18087" y="42332"/>
                      <a:pt x="16516" y="39125"/>
                    </a:cubicBezTo>
                    <a:cubicBezTo>
                      <a:pt x="12808" y="42169"/>
                      <a:pt x="7992" y="40458"/>
                      <a:pt x="5840" y="35331"/>
                    </a:cubicBezTo>
                    <a:cubicBezTo>
                      <a:pt x="3726" y="35668"/>
                      <a:pt x="1741" y="33883"/>
                      <a:pt x="1146" y="31109"/>
                    </a:cubicBezTo>
                    <a:cubicBezTo>
                      <a:pt x="715" y="29102"/>
                      <a:pt x="1096" y="26936"/>
                      <a:pt x="2149" y="25410"/>
                    </a:cubicBezTo>
                    <a:cubicBezTo>
                      <a:pt x="655" y="24213"/>
                      <a:pt x="-177" y="21916"/>
                      <a:pt x="31" y="19563"/>
                    </a:cubicBezTo>
                    <a:cubicBezTo>
                      <a:pt x="275" y="16808"/>
                      <a:pt x="1881" y="14650"/>
                      <a:pt x="3899" y="14366"/>
                    </a:cubicBezTo>
                    <a:cubicBezTo>
                      <a:pt x="3911" y="14320"/>
                      <a:pt x="3924" y="14275"/>
                      <a:pt x="3936" y="14229"/>
                    </a:cubicBezTo>
                    <a:close/>
                  </a:path>
                  <a:path w="4154846" h="4094840">
                    <a:moveTo>
                      <a:pt x="1447348" y="3317572"/>
                    </a:moveTo>
                    <a:cubicBezTo>
                      <a:pt x="1447348" y="3317572"/>
                      <a:pt x="2095652" y="2941549"/>
                      <a:pt x="2095652" y="2878756"/>
                    </a:cubicBezTo>
                  </a:path>
                  <a:path w="4154846" h="4094840">
                    <a:moveTo>
                      <a:pt x="1800128" y="2988481"/>
                    </a:moveTo>
                    <a:cubicBezTo>
                      <a:pt x="1831414" y="3100241"/>
                      <a:pt x="1883020" y="3140881"/>
                      <a:pt x="1893986" y="3323761"/>
                    </a:cubicBezTo>
                    <a:lnTo>
                      <a:pt x="1800128" y="2988481"/>
                    </a:lnTo>
                    <a:close/>
                  </a:path>
                  <a:path w="4154846" h="4094840">
                    <a:moveTo>
                      <a:pt x="921857" y="3342018"/>
                    </a:moveTo>
                    <a:lnTo>
                      <a:pt x="1262944" y="3683105"/>
                    </a:lnTo>
                    <a:cubicBezTo>
                      <a:pt x="1074567" y="3683105"/>
                      <a:pt x="921857" y="3530395"/>
                      <a:pt x="921857" y="3342018"/>
                    </a:cubicBezTo>
                    <a:close/>
                  </a:path>
                  <a:path w="43256" h="43219" fill="none" extrusionOk="0">
                    <a:moveTo>
                      <a:pt x="4729" y="26036"/>
                    </a:moveTo>
                    <a:cubicBezTo>
                      <a:pt x="3845" y="26130"/>
                      <a:pt x="2961" y="25852"/>
                      <a:pt x="2196" y="25239"/>
                    </a:cubicBezTo>
                    <a:moveTo>
                      <a:pt x="6964" y="34758"/>
                    </a:moveTo>
                    <a:cubicBezTo>
                      <a:pt x="6609" y="34951"/>
                      <a:pt x="6236" y="35079"/>
                      <a:pt x="5856" y="35139"/>
                    </a:cubicBezTo>
                    <a:moveTo>
                      <a:pt x="16514" y="38949"/>
                    </a:moveTo>
                    <a:cubicBezTo>
                      <a:pt x="16247" y="38403"/>
                      <a:pt x="16023" y="37820"/>
                      <a:pt x="15846" y="37209"/>
                    </a:cubicBezTo>
                    <a:moveTo>
                      <a:pt x="28863" y="34610"/>
                    </a:moveTo>
                    <a:cubicBezTo>
                      <a:pt x="28824" y="35257"/>
                      <a:pt x="28734" y="35897"/>
                      <a:pt x="28596" y="36519"/>
                    </a:cubicBezTo>
                    <a:moveTo>
                      <a:pt x="34165" y="22813"/>
                    </a:moveTo>
                    <a:cubicBezTo>
                      <a:pt x="36169" y="24141"/>
                      <a:pt x="37434" y="26917"/>
                      <a:pt x="37416" y="29949"/>
                    </a:cubicBezTo>
                    <a:moveTo>
                      <a:pt x="41834" y="15213"/>
                    </a:moveTo>
                    <a:cubicBezTo>
                      <a:pt x="41509" y="16245"/>
                      <a:pt x="41014" y="17161"/>
                      <a:pt x="40386" y="17889"/>
                    </a:cubicBezTo>
                    <a:moveTo>
                      <a:pt x="38360" y="5285"/>
                    </a:moveTo>
                    <a:cubicBezTo>
                      <a:pt x="38415" y="5702"/>
                      <a:pt x="38441" y="6125"/>
                      <a:pt x="38436" y="6549"/>
                    </a:cubicBezTo>
                    <a:moveTo>
                      <a:pt x="29114" y="3811"/>
                    </a:moveTo>
                    <a:cubicBezTo>
                      <a:pt x="29303" y="3228"/>
                      <a:pt x="29552" y="2685"/>
                      <a:pt x="29856" y="2199"/>
                    </a:cubicBezTo>
                    <a:moveTo>
                      <a:pt x="22177" y="4579"/>
                    </a:moveTo>
                    <a:cubicBezTo>
                      <a:pt x="22254" y="4097"/>
                      <a:pt x="22375" y="3630"/>
                      <a:pt x="22536" y="3189"/>
                    </a:cubicBezTo>
                    <a:moveTo>
                      <a:pt x="14036" y="5051"/>
                    </a:moveTo>
                    <a:cubicBezTo>
                      <a:pt x="14508" y="5427"/>
                      <a:pt x="14944" y="5880"/>
                      <a:pt x="15336" y="6399"/>
                    </a:cubicBezTo>
                    <a:moveTo>
                      <a:pt x="4163" y="15648"/>
                    </a:moveTo>
                    <a:cubicBezTo>
                      <a:pt x="4060" y="15184"/>
                      <a:pt x="3984" y="14710"/>
                      <a:pt x="3936" y="14229"/>
                    </a:cubicBezTo>
                  </a:path>
                </a:pathLst>
              </a:cu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A5B3D85-B05A-0D49-B903-9146CAF08829}"/>
                  </a:ext>
                </a:extLst>
              </p:cNvPr>
              <p:cNvSpPr/>
              <p:nvPr/>
            </p:nvSpPr>
            <p:spPr>
              <a:xfrm rot="871319">
                <a:off x="8588757" y="5150301"/>
                <a:ext cx="1983857" cy="884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EBB7416-E114-C24C-BF8D-BB17E9F3B8C9}"/>
                  </a:ext>
                </a:extLst>
              </p:cNvPr>
              <p:cNvSpPr/>
              <p:nvPr/>
            </p:nvSpPr>
            <p:spPr>
              <a:xfrm rot="871319">
                <a:off x="8161947" y="5012453"/>
                <a:ext cx="886655" cy="884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7F695AC-2508-3641-B0BC-3802D04F8107}"/>
                </a:ext>
              </a:extLst>
            </p:cNvPr>
            <p:cNvGrpSpPr/>
            <p:nvPr/>
          </p:nvGrpSpPr>
          <p:grpSpPr>
            <a:xfrm>
              <a:off x="12340461" y="4062917"/>
              <a:ext cx="5810392" cy="1966462"/>
              <a:chOff x="7691396" y="3411322"/>
              <a:chExt cx="5810392" cy="196646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BEBA523-DAF3-294B-98BE-960689DBDEF7}"/>
                  </a:ext>
                </a:extLst>
              </p:cNvPr>
              <p:cNvSpPr/>
              <p:nvPr/>
            </p:nvSpPr>
            <p:spPr>
              <a:xfrm rot="6282932">
                <a:off x="7374216" y="3849752"/>
                <a:ext cx="1561158" cy="926798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F02D7A-669D-604A-B1F9-66202BD5F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7639" y="4526605"/>
                <a:ext cx="381634" cy="2125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B74A454-07F4-4746-B3EE-2DDF280426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3768" y="4500364"/>
                <a:ext cx="462907" cy="89824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Graphic 34" descr="Raised hand">
                <a:extLst>
                  <a:ext uri="{FF2B5EF4-FFF2-40B4-BE49-F238E27FC236}">
                    <a16:creationId xmlns:a16="http://schemas.microsoft.com/office/drawing/2014/main" id="{2275EF30-FE7A-D14B-B07A-190531DC6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259731">
                <a:off x="7727403" y="386087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3202665-0BCF-214B-A672-9A2CBA7E297B}"/>
                  </a:ext>
                </a:extLst>
              </p:cNvPr>
              <p:cNvSpPr/>
              <p:nvPr/>
            </p:nvSpPr>
            <p:spPr>
              <a:xfrm rot="6245743">
                <a:off x="11300998" y="3015417"/>
                <a:ext cx="1804886" cy="2596695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pic>
            <p:nvPicPr>
              <p:cNvPr id="37" name="Graphic 36" descr="Raised hand">
                <a:extLst>
                  <a:ext uri="{FF2B5EF4-FFF2-40B4-BE49-F238E27FC236}">
                    <a16:creationId xmlns:a16="http://schemas.microsoft.com/office/drawing/2014/main" id="{9E274F78-DAB0-7146-8CE9-0940E8FEA5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9810449">
                <a:off x="11224086" y="38130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Graphic 37" descr="Raised hand">
                <a:extLst>
                  <a:ext uri="{FF2B5EF4-FFF2-40B4-BE49-F238E27FC236}">
                    <a16:creationId xmlns:a16="http://schemas.microsoft.com/office/drawing/2014/main" id="{DF7C88A0-EDE3-6A47-B055-860ED008B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289452">
                <a:off x="12105575" y="416432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Raised hand">
                <a:extLst>
                  <a:ext uri="{FF2B5EF4-FFF2-40B4-BE49-F238E27FC236}">
                    <a16:creationId xmlns:a16="http://schemas.microsoft.com/office/drawing/2014/main" id="{94BDF586-BA4C-AE48-8866-C0F9FBB27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683069">
                <a:off x="11887571" y="35259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AA3F6F-92FF-0F4C-AA4C-B2C28327B82A}"/>
                  </a:ext>
                </a:extLst>
              </p:cNvPr>
              <p:cNvSpPr/>
              <p:nvPr/>
            </p:nvSpPr>
            <p:spPr>
              <a:xfrm rot="6084353">
                <a:off x="8767314" y="3749140"/>
                <a:ext cx="1959241" cy="1298050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pic>
            <p:nvPicPr>
              <p:cNvPr id="41" name="Graphic 40" descr="Raised hand">
                <a:extLst>
                  <a:ext uri="{FF2B5EF4-FFF2-40B4-BE49-F238E27FC236}">
                    <a16:creationId xmlns:a16="http://schemas.microsoft.com/office/drawing/2014/main" id="{40BA8947-3658-014C-9CF0-AA85497A0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4100937">
                <a:off x="9310282" y="365521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Graphic 41" descr="Raised hand">
                <a:extLst>
                  <a:ext uri="{FF2B5EF4-FFF2-40B4-BE49-F238E27FC236}">
                    <a16:creationId xmlns:a16="http://schemas.microsoft.com/office/drawing/2014/main" id="{0558127C-293F-154E-95E9-F3C542FFE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7947548">
                <a:off x="9207114" y="430947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8205A09-0563-B44C-A45B-B79DD0BF699A}"/>
                </a:ext>
              </a:extLst>
            </p:cNvPr>
            <p:cNvGrpSpPr/>
            <p:nvPr/>
          </p:nvGrpSpPr>
          <p:grpSpPr>
            <a:xfrm>
              <a:off x="13618264" y="5903056"/>
              <a:ext cx="2271375" cy="486302"/>
              <a:chOff x="8509346" y="6871172"/>
              <a:chExt cx="2271375" cy="486302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2BD87F6-3067-1D41-B9C8-883DEF3AA393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8509346" y="7201967"/>
                <a:ext cx="693732" cy="155507"/>
              </a:xfrm>
              <a:prstGeom prst="straightConnector1">
                <a:avLst/>
              </a:prstGeom>
              <a:ln w="38100">
                <a:solidFill>
                  <a:srgbClr val="941100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CCDD997-28D2-8B4E-A2BE-4E7E84C13FF1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 flipV="1">
                <a:off x="10234033" y="6871172"/>
                <a:ext cx="546688" cy="209752"/>
              </a:xfrm>
              <a:prstGeom prst="straightConnector1">
                <a:avLst/>
              </a:prstGeom>
              <a:ln w="38100">
                <a:solidFill>
                  <a:srgbClr val="941100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2A8F54C-0254-144F-A62A-F44B83B81252}"/>
                </a:ext>
              </a:extLst>
            </p:cNvPr>
            <p:cNvGrpSpPr/>
            <p:nvPr/>
          </p:nvGrpSpPr>
          <p:grpSpPr>
            <a:xfrm>
              <a:off x="9599750" y="4739619"/>
              <a:ext cx="1896816" cy="1176247"/>
              <a:chOff x="5394372" y="4314677"/>
              <a:chExt cx="1896816" cy="1176247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F566828-E833-5C4E-B8BD-9B95FCA0F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 flipH="1">
                <a:off x="5394372" y="4314677"/>
                <a:ext cx="1176247" cy="1176247"/>
              </a:xfrm>
              <a:prstGeom prst="rect">
                <a:avLst/>
              </a:prstGeom>
            </p:spPr>
          </p:pic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B1F7B2A-2D81-9C4A-8D06-4982C80EC28A}"/>
                  </a:ext>
                </a:extLst>
              </p:cNvPr>
              <p:cNvSpPr/>
              <p:nvPr/>
            </p:nvSpPr>
            <p:spPr>
              <a:xfrm>
                <a:off x="6937392" y="4703074"/>
                <a:ext cx="353796" cy="3537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A95968B-03D6-1642-A61C-8D30E2AF8977}"/>
                  </a:ext>
                </a:extLst>
              </p:cNvPr>
              <p:cNvSpPr/>
              <p:nvPr/>
            </p:nvSpPr>
            <p:spPr>
              <a:xfrm>
                <a:off x="6617477" y="4709164"/>
                <a:ext cx="193636" cy="1936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F595206-13D7-4047-95D4-90493CEC25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80000"/>
            </a:blip>
            <a:srcRect l="60856" b="55608"/>
            <a:stretch/>
          </p:blipFill>
          <p:spPr>
            <a:xfrm rot="465121">
              <a:off x="12705022" y="5752328"/>
              <a:ext cx="917438" cy="83928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36AE1CC-D434-364D-9429-BD9D0A7BE6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80000"/>
            </a:blip>
            <a:srcRect l="60856" b="55608"/>
            <a:stretch/>
          </p:blipFill>
          <p:spPr>
            <a:xfrm rot="19844917">
              <a:off x="14484010" y="5917310"/>
              <a:ext cx="917438" cy="83928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DBE2E9C-0F8B-4441-A299-0CEA29647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80000"/>
            </a:blip>
            <a:srcRect l="60856" b="55608"/>
            <a:stretch/>
          </p:blipFill>
          <p:spPr>
            <a:xfrm rot="566654">
              <a:off x="16004670" y="5500282"/>
              <a:ext cx="917438" cy="839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81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03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7CC8D42-FD4A-1840-A13F-488D8700F481}"/>
              </a:ext>
            </a:extLst>
          </p:cNvPr>
          <p:cNvSpPr txBox="1"/>
          <p:nvPr/>
        </p:nvSpPr>
        <p:spPr>
          <a:xfrm>
            <a:off x="4442204" y="4013089"/>
            <a:ext cx="4047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Future human positions and velocities are always bounded by ellipsoids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722BCD4-C632-AB46-9B11-2DCEB82CB052}"/>
              </a:ext>
            </a:extLst>
          </p:cNvPr>
          <p:cNvSpPr/>
          <p:nvPr/>
        </p:nvSpPr>
        <p:spPr>
          <a:xfrm rot="16200000">
            <a:off x="5005543" y="2512428"/>
            <a:ext cx="630936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21F29E6C-F4BF-6342-AB9F-3696E6C80F68}"/>
              </a:ext>
            </a:extLst>
          </p:cNvPr>
          <p:cNvSpPr/>
          <p:nvPr/>
        </p:nvSpPr>
        <p:spPr>
          <a:xfrm rot="16200000">
            <a:off x="5122274" y="-956102"/>
            <a:ext cx="630936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E5BD7668-E01A-3A40-AAF8-127A8CC46643}"/>
              </a:ext>
            </a:extLst>
          </p:cNvPr>
          <p:cNvSpPr/>
          <p:nvPr/>
        </p:nvSpPr>
        <p:spPr>
          <a:xfrm rot="16200000" flipH="1">
            <a:off x="9981798" y="2438845"/>
            <a:ext cx="629250" cy="336979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DB03FB-BB15-0342-AD69-235700CC179E}"/>
              </a:ext>
            </a:extLst>
          </p:cNvPr>
          <p:cNvSpPr txBox="1"/>
          <p:nvPr/>
        </p:nvSpPr>
        <p:spPr>
          <a:xfrm>
            <a:off x="12149858" y="4452290"/>
            <a:ext cx="336979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MPC that </a:t>
            </a:r>
            <a:r>
              <a:rPr lang="en-US" altLang="zh-CN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guarantees human physical safety</a:t>
            </a:r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 during human-robot interaction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598AC5-A369-D847-98BD-D22DF9193489}"/>
              </a:ext>
            </a:extLst>
          </p:cNvPr>
          <p:cNvSpPr txBox="1"/>
          <p:nvPr/>
        </p:nvSpPr>
        <p:spPr>
          <a:xfrm>
            <a:off x="11668318" y="2130920"/>
            <a:ext cx="4332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Merriweather" pitchFamily="2" charset="77"/>
                <a:ea typeface="Latin Modern Math" panose="02000503000000000000" pitchFamily="2" charset="77"/>
              </a:rPr>
              <a:t>Assumption 2: the system has a recovery controller (e.g., safety stop).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CBAD33-2F5F-124C-885D-EA9D343A3E7F}"/>
              </a:ext>
            </a:extLst>
          </p:cNvPr>
          <p:cNvSpPr txBox="1"/>
          <p:nvPr/>
        </p:nvSpPr>
        <p:spPr>
          <a:xfrm>
            <a:off x="4868290" y="6526332"/>
            <a:ext cx="77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OR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894A89D-B50C-5840-9212-D2F32819F328}"/>
              </a:ext>
            </a:extLst>
          </p:cNvPr>
          <p:cNvSpPr txBox="1"/>
          <p:nvPr/>
        </p:nvSpPr>
        <p:spPr>
          <a:xfrm>
            <a:off x="-1555074" y="5390762"/>
            <a:ext cx="658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Ensure that the system either remains collision-free or ensures safe impact.</a:t>
            </a:r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B37EF262-609D-634C-8C5E-323244114755}"/>
              </a:ext>
            </a:extLst>
          </p:cNvPr>
          <p:cNvSpPr/>
          <p:nvPr/>
        </p:nvSpPr>
        <p:spPr>
          <a:xfrm>
            <a:off x="13520127" y="3461138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DC7A4-A54D-8848-83D0-504590EF6079}"/>
              </a:ext>
            </a:extLst>
          </p:cNvPr>
          <p:cNvSpPr txBox="1"/>
          <p:nvPr/>
        </p:nvSpPr>
        <p:spPr>
          <a:xfrm>
            <a:off x="6092362" y="-1051711"/>
            <a:ext cx="5330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Human dynamics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learned via a Gaussian Process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(human position, velocity)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160CE-4F5A-C445-B16B-9965D1B94C8F}"/>
              </a:ext>
            </a:extLst>
          </p:cNvPr>
          <p:cNvSpPr txBox="1"/>
          <p:nvPr/>
        </p:nvSpPr>
        <p:spPr>
          <a:xfrm>
            <a:off x="6266210" y="2525945"/>
            <a:ext cx="4982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Ellipsoidal predictions for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human position and velocity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B03AD572-A892-8B4B-BFBB-7E9425E668E2}"/>
              </a:ext>
            </a:extLst>
          </p:cNvPr>
          <p:cNvSpPr/>
          <p:nvPr/>
        </p:nvSpPr>
        <p:spPr>
          <a:xfrm>
            <a:off x="8442988" y="1526161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8399852-C3AD-A846-9235-00C08808147B}"/>
              </a:ext>
            </a:extLst>
          </p:cNvPr>
          <p:cNvSpPr txBox="1"/>
          <p:nvPr/>
        </p:nvSpPr>
        <p:spPr>
          <a:xfrm>
            <a:off x="6750464" y="9995007"/>
            <a:ext cx="4014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 human velocity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79BFB212-FD0A-B440-945D-D90BA3A90610}"/>
              </a:ext>
            </a:extLst>
          </p:cNvPr>
          <p:cNvSpPr/>
          <p:nvPr/>
        </p:nvSpPr>
        <p:spPr>
          <a:xfrm rot="10800000">
            <a:off x="8442989" y="8774806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28" name="Down Arrow 127">
            <a:extLst>
              <a:ext uri="{FF2B5EF4-FFF2-40B4-BE49-F238E27FC236}">
                <a16:creationId xmlns:a16="http://schemas.microsoft.com/office/drawing/2014/main" id="{F9D41E36-509F-3743-A537-7BCC662E5426}"/>
              </a:ext>
            </a:extLst>
          </p:cNvPr>
          <p:cNvSpPr/>
          <p:nvPr/>
        </p:nvSpPr>
        <p:spPr>
          <a:xfrm>
            <a:off x="8442988" y="3346578"/>
            <a:ext cx="629250" cy="9144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ACAB36-C9CA-9E4C-B11A-EBCEDB14AC2F}"/>
              </a:ext>
            </a:extLst>
          </p:cNvPr>
          <p:cNvSpPr txBox="1"/>
          <p:nvPr/>
        </p:nvSpPr>
        <p:spPr>
          <a:xfrm>
            <a:off x="5778230" y="7729324"/>
            <a:ext cx="5958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and ellipsoid for human velocity</a:t>
            </a:r>
          </a:p>
        </p:txBody>
      </p:sp>
      <p:sp>
        <p:nvSpPr>
          <p:cNvPr id="132" name="Down Arrow 131">
            <a:extLst>
              <a:ext uri="{FF2B5EF4-FFF2-40B4-BE49-F238E27FC236}">
                <a16:creationId xmlns:a16="http://schemas.microsoft.com/office/drawing/2014/main" id="{782BAC12-FC41-4048-BD4E-0169F1F59CBF}"/>
              </a:ext>
            </a:extLst>
          </p:cNvPr>
          <p:cNvSpPr/>
          <p:nvPr/>
        </p:nvSpPr>
        <p:spPr>
          <a:xfrm>
            <a:off x="8442988" y="6600401"/>
            <a:ext cx="629250" cy="9144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33" name="Down Arrow 132">
            <a:extLst>
              <a:ext uri="{FF2B5EF4-FFF2-40B4-BE49-F238E27FC236}">
                <a16:creationId xmlns:a16="http://schemas.microsoft.com/office/drawing/2014/main" id="{8BDE7B22-10D5-FD45-85B1-9970494B0CBC}"/>
              </a:ext>
            </a:extLst>
          </p:cNvPr>
          <p:cNvSpPr/>
          <p:nvPr/>
        </p:nvSpPr>
        <p:spPr>
          <a:xfrm rot="16200000" flipH="1">
            <a:off x="8236187" y="2236721"/>
            <a:ext cx="629250" cy="686101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BF23CE1-960C-DD44-A793-451E765A9478}"/>
              </a:ext>
            </a:extLst>
          </p:cNvPr>
          <p:cNvSpPr txBox="1"/>
          <p:nvPr/>
        </p:nvSpPr>
        <p:spPr>
          <a:xfrm>
            <a:off x="-847104" y="-914393"/>
            <a:ext cx="5193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1: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behavior is deterministic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23F767D-A01B-8C4C-A8D2-E546686F6197}"/>
              </a:ext>
            </a:extLst>
          </p:cNvPr>
          <p:cNvSpPr txBox="1"/>
          <p:nvPr/>
        </p:nvSpPr>
        <p:spPr>
          <a:xfrm>
            <a:off x="-597441" y="2547432"/>
            <a:ext cx="466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3: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behavior is “smooth”</a:t>
            </a:r>
          </a:p>
        </p:txBody>
      </p:sp>
      <p:sp>
        <p:nvSpPr>
          <p:cNvPr id="207" name="Down Arrow 206">
            <a:extLst>
              <a:ext uri="{FF2B5EF4-FFF2-40B4-BE49-F238E27FC236}">
                <a16:creationId xmlns:a16="http://schemas.microsoft.com/office/drawing/2014/main" id="{F6C28812-E26F-9C4C-BFA6-6A2D154AC157}"/>
              </a:ext>
            </a:extLst>
          </p:cNvPr>
          <p:cNvSpPr/>
          <p:nvPr/>
        </p:nvSpPr>
        <p:spPr>
          <a:xfrm>
            <a:off x="1435016" y="6600401"/>
            <a:ext cx="629250" cy="9144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474010D-C70A-8849-A28D-8BAB5680A8D2}"/>
              </a:ext>
            </a:extLst>
          </p:cNvPr>
          <p:cNvSpPr txBox="1"/>
          <p:nvPr/>
        </p:nvSpPr>
        <p:spPr>
          <a:xfrm>
            <a:off x="-1105200" y="9995007"/>
            <a:ext cx="5683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 human position</a:t>
            </a:r>
          </a:p>
        </p:txBody>
      </p:sp>
      <p:sp>
        <p:nvSpPr>
          <p:cNvPr id="209" name="Down Arrow 208">
            <a:extLst>
              <a:ext uri="{FF2B5EF4-FFF2-40B4-BE49-F238E27FC236}">
                <a16:creationId xmlns:a16="http://schemas.microsoft.com/office/drawing/2014/main" id="{45641932-4C4F-A644-B58A-2118AA76940F}"/>
              </a:ext>
            </a:extLst>
          </p:cNvPr>
          <p:cNvSpPr/>
          <p:nvPr/>
        </p:nvSpPr>
        <p:spPr>
          <a:xfrm rot="10800000">
            <a:off x="1422056" y="8774806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FCCDCA-4F10-5D4A-8ED3-11F35F61624D}"/>
              </a:ext>
            </a:extLst>
          </p:cNvPr>
          <p:cNvSpPr txBox="1"/>
          <p:nvPr/>
        </p:nvSpPr>
        <p:spPr>
          <a:xfrm>
            <a:off x="-1182199" y="7729659"/>
            <a:ext cx="5837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an ellipsoid for human position</a:t>
            </a:r>
          </a:p>
        </p:txBody>
      </p:sp>
      <p:sp>
        <p:nvSpPr>
          <p:cNvPr id="211" name="Down Arrow 210">
            <a:extLst>
              <a:ext uri="{FF2B5EF4-FFF2-40B4-BE49-F238E27FC236}">
                <a16:creationId xmlns:a16="http://schemas.microsoft.com/office/drawing/2014/main" id="{2ABC471E-0E05-C347-BEB9-02C4F12B4D21}"/>
              </a:ext>
            </a:extLst>
          </p:cNvPr>
          <p:cNvSpPr/>
          <p:nvPr/>
        </p:nvSpPr>
        <p:spPr>
          <a:xfrm>
            <a:off x="4939002" y="5522688"/>
            <a:ext cx="629250" cy="9144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13" name="Down Arrow 212">
            <a:extLst>
              <a:ext uri="{FF2B5EF4-FFF2-40B4-BE49-F238E27FC236}">
                <a16:creationId xmlns:a16="http://schemas.microsoft.com/office/drawing/2014/main" id="{0E16B342-A85B-3D48-92FB-11FC8499C5DA}"/>
              </a:ext>
            </a:extLst>
          </p:cNvPr>
          <p:cNvSpPr/>
          <p:nvPr/>
        </p:nvSpPr>
        <p:spPr>
          <a:xfrm rot="16200000">
            <a:off x="2972541" y="5176902"/>
            <a:ext cx="630936" cy="316052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14" name="Down Arrow 213">
            <a:extLst>
              <a:ext uri="{FF2B5EF4-FFF2-40B4-BE49-F238E27FC236}">
                <a16:creationId xmlns:a16="http://schemas.microsoft.com/office/drawing/2014/main" id="{7C7D6F94-81C8-4448-B273-8CBBAE698FB5}"/>
              </a:ext>
            </a:extLst>
          </p:cNvPr>
          <p:cNvSpPr/>
          <p:nvPr/>
        </p:nvSpPr>
        <p:spPr>
          <a:xfrm rot="5400000">
            <a:off x="6954118" y="5130170"/>
            <a:ext cx="630936" cy="326120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64F321-4D7E-0C4A-9127-BE9C67BDC9BC}"/>
              </a:ext>
            </a:extLst>
          </p:cNvPr>
          <p:cNvGrpSpPr/>
          <p:nvPr/>
        </p:nvGrpSpPr>
        <p:grpSpPr>
          <a:xfrm>
            <a:off x="11283326" y="-1861537"/>
            <a:ext cx="6184682" cy="2965960"/>
            <a:chOff x="19044474" y="245655"/>
            <a:chExt cx="6184682" cy="296596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E8F13E9-8AF0-DE44-AEE5-056BE5D683A3}"/>
                </a:ext>
              </a:extLst>
            </p:cNvPr>
            <p:cNvGrpSpPr/>
            <p:nvPr/>
          </p:nvGrpSpPr>
          <p:grpSpPr>
            <a:xfrm>
              <a:off x="20789370" y="245655"/>
              <a:ext cx="4439786" cy="1982383"/>
              <a:chOff x="7133042" y="241349"/>
              <a:chExt cx="4439786" cy="1982383"/>
            </a:xfrm>
          </p:grpSpPr>
          <p:sp>
            <p:nvSpPr>
              <p:cNvPr id="122" name="Cloud Callout 24">
                <a:extLst>
                  <a:ext uri="{FF2B5EF4-FFF2-40B4-BE49-F238E27FC236}">
                    <a16:creationId xmlns:a16="http://schemas.microsoft.com/office/drawing/2014/main" id="{16D57D03-A54E-EB47-9933-A6E204F30145}"/>
                  </a:ext>
                </a:extLst>
              </p:cNvPr>
              <p:cNvSpPr/>
              <p:nvPr/>
            </p:nvSpPr>
            <p:spPr>
              <a:xfrm rot="21190289">
                <a:off x="7133042" y="241349"/>
                <a:ext cx="4439786" cy="1982383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2035106 w 4149467"/>
                  <a:gd name="connsiteY0" fmla="*/ 2292675 h 4093040"/>
                  <a:gd name="connsiteX1" fmla="*/ 1921410 w 4149467"/>
                  <a:gd name="connsiteY1" fmla="*/ 2406371 h 4093040"/>
                  <a:gd name="connsiteX2" fmla="*/ 1807714 w 4149467"/>
                  <a:gd name="connsiteY2" fmla="*/ 2292675 h 4093040"/>
                  <a:gd name="connsiteX3" fmla="*/ 1921410 w 4149467"/>
                  <a:gd name="connsiteY3" fmla="*/ 2178979 h 4093040"/>
                  <a:gd name="connsiteX4" fmla="*/ 2035106 w 4149467"/>
                  <a:gd name="connsiteY4" fmla="*/ 2292675 h 4093040"/>
                  <a:gd name="connsiteX0" fmla="*/ 1877950 w 4149467"/>
                  <a:gd name="connsiteY0" fmla="*/ 2727520 h 4093040"/>
                  <a:gd name="connsiteX1" fmla="*/ 1650559 w 4149467"/>
                  <a:gd name="connsiteY1" fmla="*/ 2954911 h 4093040"/>
                  <a:gd name="connsiteX2" fmla="*/ 1423168 w 4149467"/>
                  <a:gd name="connsiteY2" fmla="*/ 2727520 h 4093040"/>
                  <a:gd name="connsiteX3" fmla="*/ 1650559 w 4149467"/>
                  <a:gd name="connsiteY3" fmla="*/ 2500129 h 4093040"/>
                  <a:gd name="connsiteX4" fmla="*/ 1877950 w 4149467"/>
                  <a:gd name="connsiteY4" fmla="*/ 2727520 h 4093040"/>
                  <a:gd name="connsiteX0" fmla="*/ 1600573 w 4149467"/>
                  <a:gd name="connsiteY0" fmla="*/ 3355377 h 4093040"/>
                  <a:gd name="connsiteX1" fmla="*/ 1259486 w 4149467"/>
                  <a:gd name="connsiteY1" fmla="*/ 3696464 h 4093040"/>
                  <a:gd name="connsiteX2" fmla="*/ 918399 w 4149467"/>
                  <a:gd name="connsiteY2" fmla="*/ 3355377 h 4093040"/>
                  <a:gd name="connsiteX3" fmla="*/ 1259486 w 4149467"/>
                  <a:gd name="connsiteY3" fmla="*/ 3014290 h 4093040"/>
                  <a:gd name="connsiteX4" fmla="*/ 1600573 w 4149467"/>
                  <a:gd name="connsiteY4" fmla="*/ 3355377 h 409304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2038564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2038564 w 4154846"/>
                  <a:gd name="connsiteY4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1835364 w 4154846"/>
                  <a:gd name="connsiteY4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1835364 w 4154846"/>
                  <a:gd name="connsiteY3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11172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924868 w 4154846"/>
                  <a:gd name="connsiteY1" fmla="*/ 239301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2" fmla="*/ 1538788 w 4154846"/>
                  <a:gd name="connsiteY2" fmla="*/ 3409012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881408 w 4154846"/>
                  <a:gd name="connsiteY3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426626 w 4154846"/>
                  <a:gd name="connsiteY1" fmla="*/ 2714161 h 4094840"/>
                  <a:gd name="connsiteX2" fmla="*/ 1881408 w 4154846"/>
                  <a:gd name="connsiteY2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2095652 w 4154846"/>
                  <a:gd name="connsiteY1" fmla="*/ 287875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256" h="43219">
                    <a:moveTo>
                      <a:pt x="3936" y="14229"/>
                    </a:moveTo>
                    <a:cubicBezTo>
                      <a:pt x="3665" y="11516"/>
                      <a:pt x="4297" y="8780"/>
                      <a:pt x="5659" y="6766"/>
                    </a:cubicBezTo>
                    <a:cubicBezTo>
                      <a:pt x="7811" y="3585"/>
                      <a:pt x="11300" y="2876"/>
                      <a:pt x="14041" y="5061"/>
                    </a:cubicBezTo>
                    <a:cubicBezTo>
                      <a:pt x="15714" y="768"/>
                      <a:pt x="19950" y="-119"/>
                      <a:pt x="22492" y="3291"/>
                    </a:cubicBezTo>
                    <a:cubicBezTo>
                      <a:pt x="23133" y="1542"/>
                      <a:pt x="24364" y="333"/>
                      <a:pt x="25785" y="59"/>
                    </a:cubicBezTo>
                    <a:cubicBezTo>
                      <a:pt x="27349" y="-243"/>
                      <a:pt x="28911" y="629"/>
                      <a:pt x="29869" y="2340"/>
                    </a:cubicBezTo>
                    <a:cubicBezTo>
                      <a:pt x="31251" y="126"/>
                      <a:pt x="33537" y="-601"/>
                      <a:pt x="35499" y="549"/>
                    </a:cubicBezTo>
                    <a:cubicBezTo>
                      <a:pt x="36994" y="1425"/>
                      <a:pt x="38066" y="3259"/>
                      <a:pt x="38354" y="5435"/>
                    </a:cubicBezTo>
                    <a:cubicBezTo>
                      <a:pt x="40082" y="6077"/>
                      <a:pt x="41458" y="7857"/>
                      <a:pt x="42018" y="10177"/>
                    </a:cubicBezTo>
                    <a:cubicBezTo>
                      <a:pt x="42425" y="11861"/>
                      <a:pt x="42367" y="13690"/>
                      <a:pt x="41854" y="15319"/>
                    </a:cubicBezTo>
                    <a:cubicBezTo>
                      <a:pt x="43115" y="17553"/>
                      <a:pt x="43556" y="20449"/>
                      <a:pt x="43052" y="23181"/>
                    </a:cubicBezTo>
                    <a:cubicBezTo>
                      <a:pt x="42382" y="26813"/>
                      <a:pt x="40164" y="29533"/>
                      <a:pt x="37440" y="30063"/>
                    </a:cubicBezTo>
                    <a:cubicBezTo>
                      <a:pt x="37427" y="32330"/>
                      <a:pt x="36694" y="34480"/>
                      <a:pt x="35431" y="35960"/>
                    </a:cubicBezTo>
                    <a:cubicBezTo>
                      <a:pt x="33512" y="38209"/>
                      <a:pt x="30740" y="38498"/>
                      <a:pt x="28591" y="36674"/>
                    </a:cubicBezTo>
                    <a:cubicBezTo>
                      <a:pt x="27896" y="39807"/>
                      <a:pt x="26035" y="42202"/>
                      <a:pt x="23703" y="42965"/>
                    </a:cubicBezTo>
                    <a:cubicBezTo>
                      <a:pt x="20955" y="43864"/>
                      <a:pt x="18087" y="42332"/>
                      <a:pt x="16516" y="39125"/>
                    </a:cubicBezTo>
                    <a:cubicBezTo>
                      <a:pt x="12808" y="42169"/>
                      <a:pt x="7992" y="40458"/>
                      <a:pt x="5840" y="35331"/>
                    </a:cubicBezTo>
                    <a:cubicBezTo>
                      <a:pt x="3726" y="35668"/>
                      <a:pt x="1741" y="33883"/>
                      <a:pt x="1146" y="31109"/>
                    </a:cubicBezTo>
                    <a:cubicBezTo>
                      <a:pt x="715" y="29102"/>
                      <a:pt x="1096" y="26936"/>
                      <a:pt x="2149" y="25410"/>
                    </a:cubicBezTo>
                    <a:cubicBezTo>
                      <a:pt x="655" y="24213"/>
                      <a:pt x="-177" y="21916"/>
                      <a:pt x="31" y="19563"/>
                    </a:cubicBezTo>
                    <a:cubicBezTo>
                      <a:pt x="275" y="16808"/>
                      <a:pt x="1881" y="14650"/>
                      <a:pt x="3899" y="14366"/>
                    </a:cubicBezTo>
                    <a:cubicBezTo>
                      <a:pt x="3911" y="14320"/>
                      <a:pt x="3924" y="14275"/>
                      <a:pt x="3936" y="14229"/>
                    </a:cubicBezTo>
                    <a:close/>
                  </a:path>
                  <a:path w="4154846" h="4094840">
                    <a:moveTo>
                      <a:pt x="1447348" y="3317572"/>
                    </a:moveTo>
                    <a:cubicBezTo>
                      <a:pt x="1447348" y="3317572"/>
                      <a:pt x="2095652" y="2941549"/>
                      <a:pt x="2095652" y="2878756"/>
                    </a:cubicBezTo>
                  </a:path>
                  <a:path w="4154846" h="4094840">
                    <a:moveTo>
                      <a:pt x="1800128" y="2988481"/>
                    </a:moveTo>
                    <a:cubicBezTo>
                      <a:pt x="1831414" y="3100241"/>
                      <a:pt x="1883020" y="3140881"/>
                      <a:pt x="1893986" y="3323761"/>
                    </a:cubicBezTo>
                    <a:lnTo>
                      <a:pt x="1800128" y="2988481"/>
                    </a:lnTo>
                    <a:close/>
                  </a:path>
                  <a:path w="4154846" h="4094840">
                    <a:moveTo>
                      <a:pt x="921857" y="3342018"/>
                    </a:moveTo>
                    <a:lnTo>
                      <a:pt x="1262944" y="3683105"/>
                    </a:lnTo>
                    <a:cubicBezTo>
                      <a:pt x="1074567" y="3683105"/>
                      <a:pt x="921857" y="3530395"/>
                      <a:pt x="921857" y="3342018"/>
                    </a:cubicBezTo>
                    <a:close/>
                  </a:path>
                  <a:path w="43256" h="43219" fill="none" extrusionOk="0">
                    <a:moveTo>
                      <a:pt x="4729" y="26036"/>
                    </a:moveTo>
                    <a:cubicBezTo>
                      <a:pt x="3845" y="26130"/>
                      <a:pt x="2961" y="25852"/>
                      <a:pt x="2196" y="25239"/>
                    </a:cubicBezTo>
                    <a:moveTo>
                      <a:pt x="6964" y="34758"/>
                    </a:moveTo>
                    <a:cubicBezTo>
                      <a:pt x="6609" y="34951"/>
                      <a:pt x="6236" y="35079"/>
                      <a:pt x="5856" y="35139"/>
                    </a:cubicBezTo>
                    <a:moveTo>
                      <a:pt x="16514" y="38949"/>
                    </a:moveTo>
                    <a:cubicBezTo>
                      <a:pt x="16247" y="38403"/>
                      <a:pt x="16023" y="37820"/>
                      <a:pt x="15846" y="37209"/>
                    </a:cubicBezTo>
                    <a:moveTo>
                      <a:pt x="28863" y="34610"/>
                    </a:moveTo>
                    <a:cubicBezTo>
                      <a:pt x="28824" y="35257"/>
                      <a:pt x="28734" y="35897"/>
                      <a:pt x="28596" y="36519"/>
                    </a:cubicBezTo>
                    <a:moveTo>
                      <a:pt x="34165" y="22813"/>
                    </a:moveTo>
                    <a:cubicBezTo>
                      <a:pt x="36169" y="24141"/>
                      <a:pt x="37434" y="26917"/>
                      <a:pt x="37416" y="29949"/>
                    </a:cubicBezTo>
                    <a:moveTo>
                      <a:pt x="41834" y="15213"/>
                    </a:moveTo>
                    <a:cubicBezTo>
                      <a:pt x="41509" y="16245"/>
                      <a:pt x="41014" y="17161"/>
                      <a:pt x="40386" y="17889"/>
                    </a:cubicBezTo>
                    <a:moveTo>
                      <a:pt x="38360" y="5285"/>
                    </a:moveTo>
                    <a:cubicBezTo>
                      <a:pt x="38415" y="5702"/>
                      <a:pt x="38441" y="6125"/>
                      <a:pt x="38436" y="6549"/>
                    </a:cubicBezTo>
                    <a:moveTo>
                      <a:pt x="29114" y="3811"/>
                    </a:moveTo>
                    <a:cubicBezTo>
                      <a:pt x="29303" y="3228"/>
                      <a:pt x="29552" y="2685"/>
                      <a:pt x="29856" y="2199"/>
                    </a:cubicBezTo>
                    <a:moveTo>
                      <a:pt x="22177" y="4579"/>
                    </a:moveTo>
                    <a:cubicBezTo>
                      <a:pt x="22254" y="4097"/>
                      <a:pt x="22375" y="3630"/>
                      <a:pt x="22536" y="3189"/>
                    </a:cubicBezTo>
                    <a:moveTo>
                      <a:pt x="14036" y="5051"/>
                    </a:moveTo>
                    <a:cubicBezTo>
                      <a:pt x="14508" y="5427"/>
                      <a:pt x="14944" y="5880"/>
                      <a:pt x="15336" y="6399"/>
                    </a:cubicBezTo>
                    <a:moveTo>
                      <a:pt x="4163" y="15648"/>
                    </a:moveTo>
                    <a:cubicBezTo>
                      <a:pt x="4060" y="15184"/>
                      <a:pt x="3984" y="14710"/>
                      <a:pt x="3936" y="14229"/>
                    </a:cubicBezTo>
                  </a:path>
                </a:pathLst>
              </a:cu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97DE66A-0F91-0F4D-BCC6-AF7E82A76512}"/>
                  </a:ext>
                </a:extLst>
              </p:cNvPr>
              <p:cNvSpPr/>
              <p:nvPr/>
            </p:nvSpPr>
            <p:spPr>
              <a:xfrm rot="654846">
                <a:off x="8557742" y="1349882"/>
                <a:ext cx="1181347" cy="635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126" name="Connector 125">
                <a:extLst>
                  <a:ext uri="{FF2B5EF4-FFF2-40B4-BE49-F238E27FC236}">
                    <a16:creationId xmlns:a16="http://schemas.microsoft.com/office/drawing/2014/main" id="{8BEBF69E-A10A-A741-B2D1-BFA30EBB8816}"/>
                  </a:ext>
                </a:extLst>
              </p:cNvPr>
              <p:cNvSpPr/>
              <p:nvPr/>
            </p:nvSpPr>
            <p:spPr>
              <a:xfrm rot="21090623">
                <a:off x="8036935" y="1479419"/>
                <a:ext cx="805634" cy="711837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66F45D8-0971-9B47-8C3E-E3C05B11ADE1}"/>
                </a:ext>
              </a:extLst>
            </p:cNvPr>
            <p:cNvGrpSpPr/>
            <p:nvPr/>
          </p:nvGrpSpPr>
          <p:grpSpPr>
            <a:xfrm>
              <a:off x="21291686" y="405125"/>
              <a:ext cx="3551929" cy="1496960"/>
              <a:chOff x="7635357" y="400820"/>
              <a:chExt cx="3551929" cy="1496960"/>
            </a:xfrm>
          </p:grpSpPr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1C4D5CA1-C22A-3040-A174-6CA9B5642599}"/>
                  </a:ext>
                </a:extLst>
              </p:cNvPr>
              <p:cNvCxnSpPr>
                <a:cxnSpLocks/>
                <a:endCxn id="136" idx="2"/>
              </p:cNvCxnSpPr>
              <p:nvPr/>
            </p:nvCxnSpPr>
            <p:spPr>
              <a:xfrm flipV="1">
                <a:off x="8443778" y="1172061"/>
                <a:ext cx="402874" cy="19923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C8D7EC2F-66E8-624F-B820-44B594A8F4C5}"/>
                  </a:ext>
                </a:extLst>
              </p:cNvPr>
              <p:cNvCxnSpPr>
                <a:cxnSpLocks/>
                <a:endCxn id="135" idx="1"/>
              </p:cNvCxnSpPr>
              <p:nvPr/>
            </p:nvCxnSpPr>
            <p:spPr>
              <a:xfrm>
                <a:off x="9732756" y="1004787"/>
                <a:ext cx="600690" cy="8062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5" name="Graphic 134" descr="Raised hand">
                <a:extLst>
                  <a:ext uri="{FF2B5EF4-FFF2-40B4-BE49-F238E27FC236}">
                    <a16:creationId xmlns:a16="http://schemas.microsoft.com/office/drawing/2014/main" id="{79BC7462-6D0B-C044-A746-436C2234A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9810449">
                <a:off x="10272886" y="4008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6" name="Graphic 135" descr="Raised hand">
                <a:extLst>
                  <a:ext uri="{FF2B5EF4-FFF2-40B4-BE49-F238E27FC236}">
                    <a16:creationId xmlns:a16="http://schemas.microsoft.com/office/drawing/2014/main" id="{510E8F76-ED92-A34F-82E1-0D8A60C7D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4100937">
                <a:off x="8814396" y="54617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7" name="Graphic 136" descr="Raised hand">
                <a:extLst>
                  <a:ext uri="{FF2B5EF4-FFF2-40B4-BE49-F238E27FC236}">
                    <a16:creationId xmlns:a16="http://schemas.microsoft.com/office/drawing/2014/main" id="{2A2D3771-7779-BB4C-B864-69F564C20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259731">
                <a:off x="7635357" y="98338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66ECC10-0992-7A45-9DA5-8D8DF1FB37B9}"/>
                </a:ext>
              </a:extLst>
            </p:cNvPr>
            <p:cNvGrpSpPr/>
            <p:nvPr/>
          </p:nvGrpSpPr>
          <p:grpSpPr>
            <a:xfrm>
              <a:off x="19044474" y="1782088"/>
              <a:ext cx="1769447" cy="1429527"/>
              <a:chOff x="6774105" y="1721359"/>
              <a:chExt cx="1769447" cy="1429527"/>
            </a:xfrm>
          </p:grpSpPr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0C5ED3D4-A41F-6D43-B4C3-8FFB1C991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flipH="1">
                <a:off x="6774105" y="1974639"/>
                <a:ext cx="1176247" cy="1176247"/>
              </a:xfrm>
              <a:prstGeom prst="rect">
                <a:avLst/>
              </a:prstGeom>
            </p:spPr>
          </p:pic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F0AC07F2-2E5A-3947-8279-B08127604639}"/>
                  </a:ext>
                </a:extLst>
              </p:cNvPr>
              <p:cNvSpPr/>
              <p:nvPr/>
            </p:nvSpPr>
            <p:spPr>
              <a:xfrm>
                <a:off x="8189756" y="1721359"/>
                <a:ext cx="353796" cy="3537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000C210E-4FF3-144E-B792-F9266404B641}"/>
                  </a:ext>
                </a:extLst>
              </p:cNvPr>
              <p:cNvSpPr/>
              <p:nvPr/>
            </p:nvSpPr>
            <p:spPr>
              <a:xfrm>
                <a:off x="7950352" y="2135369"/>
                <a:ext cx="193636" cy="1936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366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3DA66C-0F35-4D42-A4BD-18D9CEEC53C1}"/>
              </a:ext>
            </a:extLst>
          </p:cNvPr>
          <p:cNvGrpSpPr/>
          <p:nvPr/>
        </p:nvGrpSpPr>
        <p:grpSpPr>
          <a:xfrm>
            <a:off x="2108409" y="3205534"/>
            <a:ext cx="7049979" cy="3743239"/>
            <a:chOff x="6723575" y="2679143"/>
            <a:chExt cx="7049979" cy="3743238"/>
          </a:xfrm>
        </p:grpSpPr>
        <p:sp>
          <p:nvSpPr>
            <p:cNvPr id="41" name="Cloud Callout 24">
              <a:extLst>
                <a:ext uri="{FF2B5EF4-FFF2-40B4-BE49-F238E27FC236}">
                  <a16:creationId xmlns:a16="http://schemas.microsoft.com/office/drawing/2014/main" id="{BB230ADF-B43E-1E42-8363-216AFDC7C053}"/>
                </a:ext>
              </a:extLst>
            </p:cNvPr>
            <p:cNvSpPr/>
            <p:nvPr/>
          </p:nvSpPr>
          <p:spPr>
            <a:xfrm rot="354241">
              <a:off x="6723575" y="2679143"/>
              <a:ext cx="7049979" cy="374323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2035106 w 4149467"/>
                <a:gd name="connsiteY0" fmla="*/ 2292675 h 4093040"/>
                <a:gd name="connsiteX1" fmla="*/ 1921410 w 4149467"/>
                <a:gd name="connsiteY1" fmla="*/ 2406371 h 4093040"/>
                <a:gd name="connsiteX2" fmla="*/ 1807714 w 4149467"/>
                <a:gd name="connsiteY2" fmla="*/ 2292675 h 4093040"/>
                <a:gd name="connsiteX3" fmla="*/ 1921410 w 4149467"/>
                <a:gd name="connsiteY3" fmla="*/ 2178979 h 4093040"/>
                <a:gd name="connsiteX4" fmla="*/ 2035106 w 4149467"/>
                <a:gd name="connsiteY4" fmla="*/ 2292675 h 4093040"/>
                <a:gd name="connsiteX0" fmla="*/ 1877950 w 4149467"/>
                <a:gd name="connsiteY0" fmla="*/ 2727520 h 4093040"/>
                <a:gd name="connsiteX1" fmla="*/ 1650559 w 4149467"/>
                <a:gd name="connsiteY1" fmla="*/ 2954911 h 4093040"/>
                <a:gd name="connsiteX2" fmla="*/ 1423168 w 4149467"/>
                <a:gd name="connsiteY2" fmla="*/ 2727520 h 4093040"/>
                <a:gd name="connsiteX3" fmla="*/ 1650559 w 4149467"/>
                <a:gd name="connsiteY3" fmla="*/ 2500129 h 4093040"/>
                <a:gd name="connsiteX4" fmla="*/ 1877950 w 4149467"/>
                <a:gd name="connsiteY4" fmla="*/ 2727520 h 4093040"/>
                <a:gd name="connsiteX0" fmla="*/ 1600573 w 4149467"/>
                <a:gd name="connsiteY0" fmla="*/ 3355377 h 4093040"/>
                <a:gd name="connsiteX1" fmla="*/ 1259486 w 4149467"/>
                <a:gd name="connsiteY1" fmla="*/ 3696464 h 4093040"/>
                <a:gd name="connsiteX2" fmla="*/ 918399 w 4149467"/>
                <a:gd name="connsiteY2" fmla="*/ 3355377 h 4093040"/>
                <a:gd name="connsiteX3" fmla="*/ 1259486 w 4149467"/>
                <a:gd name="connsiteY3" fmla="*/ 3014290 h 4093040"/>
                <a:gd name="connsiteX4" fmla="*/ 1600573 w 4149467"/>
                <a:gd name="connsiteY4" fmla="*/ 3355377 h 409304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2038564 w 4154846"/>
                <a:gd name="connsiteY0" fmla="*/ 227931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2087428 w 4154846"/>
                <a:gd name="connsiteY3" fmla="*/ 2257060 h 4094840"/>
                <a:gd name="connsiteX4" fmla="*/ 2038564 w 4154846"/>
                <a:gd name="connsiteY4" fmla="*/ 227931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35364 w 4154846"/>
                <a:gd name="connsiteY0" fmla="*/ 267555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2087428 w 4154846"/>
                <a:gd name="connsiteY3" fmla="*/ 2257060 h 4094840"/>
                <a:gd name="connsiteX4" fmla="*/ 1835364 w 4154846"/>
                <a:gd name="connsiteY4" fmla="*/ 267555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35364 w 4154846"/>
                <a:gd name="connsiteY0" fmla="*/ 267555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1835364 w 4154846"/>
                <a:gd name="connsiteY3" fmla="*/ 267555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11172 w 4154846"/>
                <a:gd name="connsiteY0" fmla="*/ 227931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924868 w 4154846"/>
                <a:gd name="connsiteY1" fmla="*/ 239301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447348 w 4154846"/>
                <a:gd name="connsiteY1" fmla="*/ 331757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447348 w 4154846"/>
                <a:gd name="connsiteY1" fmla="*/ 331757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2" fmla="*/ 1538788 w 4154846"/>
                <a:gd name="connsiteY2" fmla="*/ 3409012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881408 w 4154846"/>
                <a:gd name="connsiteY3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426626 w 4154846"/>
                <a:gd name="connsiteY1" fmla="*/ 2714161 h 4094840"/>
                <a:gd name="connsiteX2" fmla="*/ 1881408 w 4154846"/>
                <a:gd name="connsiteY2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426626 w 4154846"/>
                <a:gd name="connsiteY1" fmla="*/ 27141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426626 w 4154846"/>
                <a:gd name="connsiteY1" fmla="*/ 27141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2095652 w 4154846"/>
                <a:gd name="connsiteY1" fmla="*/ 287875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154846" h="4094840">
                  <a:moveTo>
                    <a:pt x="1447348" y="3317572"/>
                  </a:moveTo>
                  <a:cubicBezTo>
                    <a:pt x="1447348" y="3317572"/>
                    <a:pt x="2095652" y="2941549"/>
                    <a:pt x="2095652" y="2878756"/>
                  </a:cubicBezTo>
                </a:path>
                <a:path w="4154846" h="4094840">
                  <a:moveTo>
                    <a:pt x="1800128" y="2988481"/>
                  </a:moveTo>
                  <a:cubicBezTo>
                    <a:pt x="1831414" y="3100241"/>
                    <a:pt x="1883020" y="3140881"/>
                    <a:pt x="1893986" y="3323761"/>
                  </a:cubicBezTo>
                  <a:lnTo>
                    <a:pt x="1800128" y="2988481"/>
                  </a:lnTo>
                  <a:close/>
                </a:path>
                <a:path w="4154846" h="4094840">
                  <a:moveTo>
                    <a:pt x="921857" y="3342018"/>
                  </a:moveTo>
                  <a:lnTo>
                    <a:pt x="1262944" y="3683105"/>
                  </a:lnTo>
                  <a:cubicBezTo>
                    <a:pt x="1074567" y="3683105"/>
                    <a:pt x="921857" y="3530395"/>
                    <a:pt x="921857" y="3342018"/>
                  </a:cubicBez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4165" y="22813"/>
                  </a:moveTo>
                  <a:cubicBezTo>
                    <a:pt x="36169" y="24141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rriweather" pitchFamily="2" charset="77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957015-09A6-B543-A4B2-2B699868E401}"/>
                </a:ext>
              </a:extLst>
            </p:cNvPr>
            <p:cNvSpPr/>
            <p:nvPr/>
          </p:nvSpPr>
          <p:spPr>
            <a:xfrm rot="871319">
              <a:off x="8588757" y="5150301"/>
              <a:ext cx="1983857" cy="884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F8273B-C9EB-E34A-83EA-E6D88614F3F1}"/>
                </a:ext>
              </a:extLst>
            </p:cNvPr>
            <p:cNvSpPr/>
            <p:nvPr/>
          </p:nvSpPr>
          <p:spPr>
            <a:xfrm rot="871319">
              <a:off x="8161947" y="5012453"/>
              <a:ext cx="886655" cy="884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550D3-58AB-764D-AA54-C56B38A3D3F5}"/>
              </a:ext>
            </a:extLst>
          </p:cNvPr>
          <p:cNvGrpSpPr/>
          <p:nvPr/>
        </p:nvGrpSpPr>
        <p:grpSpPr>
          <a:xfrm>
            <a:off x="2831325" y="3753900"/>
            <a:ext cx="5810392" cy="1966463"/>
            <a:chOff x="7691396" y="3411322"/>
            <a:chExt cx="5810392" cy="196646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5A1A6-C92C-1443-8667-D93AA137391C}"/>
                </a:ext>
              </a:extLst>
            </p:cNvPr>
            <p:cNvSpPr/>
            <p:nvPr/>
          </p:nvSpPr>
          <p:spPr>
            <a:xfrm rot="6282932">
              <a:off x="7374216" y="3849752"/>
              <a:ext cx="1561158" cy="92679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81B5C98-1093-674C-98CC-C06A55D609A0}"/>
                </a:ext>
              </a:extLst>
            </p:cNvPr>
            <p:cNvCxnSpPr>
              <a:cxnSpLocks/>
            </p:cNvCxnSpPr>
            <p:nvPr/>
          </p:nvCxnSpPr>
          <p:spPr>
            <a:xfrm>
              <a:off x="8637639" y="4526605"/>
              <a:ext cx="381634" cy="2125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E35BF7-F6AD-F94E-934B-55F77D85D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3768" y="4500364"/>
              <a:ext cx="462907" cy="8982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Graphic 32" descr="Raised hand">
              <a:extLst>
                <a:ext uri="{FF2B5EF4-FFF2-40B4-BE49-F238E27FC236}">
                  <a16:creationId xmlns:a16="http://schemas.microsoft.com/office/drawing/2014/main" id="{B0A248AA-3517-4A4E-88E4-581179B05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59731">
              <a:off x="7727403" y="3860872"/>
              <a:ext cx="914400" cy="914400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5FA664-A64C-2C43-96E8-8B6A55030C67}"/>
                </a:ext>
              </a:extLst>
            </p:cNvPr>
            <p:cNvSpPr/>
            <p:nvPr/>
          </p:nvSpPr>
          <p:spPr>
            <a:xfrm rot="6245743">
              <a:off x="11300998" y="3015417"/>
              <a:ext cx="1804886" cy="2596695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pic>
          <p:nvPicPr>
            <p:cNvPr id="35" name="Graphic 34" descr="Raised hand">
              <a:extLst>
                <a:ext uri="{FF2B5EF4-FFF2-40B4-BE49-F238E27FC236}">
                  <a16:creationId xmlns:a16="http://schemas.microsoft.com/office/drawing/2014/main" id="{150F1521-2126-E44B-939C-B3D5E5A9F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810449">
              <a:off x="11224086" y="3813010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Raised hand">
              <a:extLst>
                <a:ext uri="{FF2B5EF4-FFF2-40B4-BE49-F238E27FC236}">
                  <a16:creationId xmlns:a16="http://schemas.microsoft.com/office/drawing/2014/main" id="{E8F7C52B-C9C4-0348-8791-6C2E46F1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289452">
              <a:off x="12105575" y="4164328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Raised hand">
              <a:extLst>
                <a:ext uri="{FF2B5EF4-FFF2-40B4-BE49-F238E27FC236}">
                  <a16:creationId xmlns:a16="http://schemas.microsoft.com/office/drawing/2014/main" id="{99C6D6CE-BD17-6C4B-A769-9AA23163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683069">
              <a:off x="11887571" y="3525968"/>
              <a:ext cx="914400" cy="914400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1F93A16-B445-D148-85F9-48F93C686E2D}"/>
                </a:ext>
              </a:extLst>
            </p:cNvPr>
            <p:cNvSpPr/>
            <p:nvPr/>
          </p:nvSpPr>
          <p:spPr>
            <a:xfrm rot="6084353">
              <a:off x="8767314" y="3749140"/>
              <a:ext cx="1959241" cy="129805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pic>
          <p:nvPicPr>
            <p:cNvPr id="39" name="Graphic 38" descr="Raised hand">
              <a:extLst>
                <a:ext uri="{FF2B5EF4-FFF2-40B4-BE49-F238E27FC236}">
                  <a16:creationId xmlns:a16="http://schemas.microsoft.com/office/drawing/2014/main" id="{C29346A0-F5A5-2140-A85F-A5A02D9FC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100937">
              <a:off x="9310282" y="3655214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Raised hand">
              <a:extLst>
                <a:ext uri="{FF2B5EF4-FFF2-40B4-BE49-F238E27FC236}">
                  <a16:creationId xmlns:a16="http://schemas.microsoft.com/office/drawing/2014/main" id="{D8B1672D-0039-0F4F-B808-609F5DC0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947548">
              <a:off x="9207114" y="4309472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AED364-E88E-8244-9446-02ED1CB2E914}"/>
              </a:ext>
            </a:extLst>
          </p:cNvPr>
          <p:cNvGrpSpPr/>
          <p:nvPr/>
        </p:nvGrpSpPr>
        <p:grpSpPr>
          <a:xfrm>
            <a:off x="4109137" y="5594029"/>
            <a:ext cx="2271375" cy="486302"/>
            <a:chOff x="8509346" y="6871172"/>
            <a:chExt cx="2271375" cy="48630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364666F-9229-B745-B665-DFFEED579EA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8509346" y="7201967"/>
              <a:ext cx="693732" cy="155507"/>
            </a:xfrm>
            <a:prstGeom prst="straightConnector1">
              <a:avLst/>
            </a:prstGeom>
            <a:ln w="38100">
              <a:solidFill>
                <a:srgbClr val="9411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A5C3707-2430-034D-9FC3-AD9914AE4A20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10234033" y="6871172"/>
              <a:ext cx="546688" cy="209752"/>
            </a:xfrm>
            <a:prstGeom prst="straightConnector1">
              <a:avLst/>
            </a:prstGeom>
            <a:ln w="38100">
              <a:solidFill>
                <a:srgbClr val="9411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5FD0DD-255C-6649-BD96-A1E7974C4B54}"/>
              </a:ext>
            </a:extLst>
          </p:cNvPr>
          <p:cNvGrpSpPr/>
          <p:nvPr/>
        </p:nvGrpSpPr>
        <p:grpSpPr>
          <a:xfrm>
            <a:off x="3215243" y="300851"/>
            <a:ext cx="4439786" cy="1982383"/>
            <a:chOff x="7133042" y="241349"/>
            <a:chExt cx="4439786" cy="1982383"/>
          </a:xfrm>
        </p:grpSpPr>
        <p:sp>
          <p:nvSpPr>
            <p:cNvPr id="25" name="Cloud Callout 24">
              <a:extLst>
                <a:ext uri="{FF2B5EF4-FFF2-40B4-BE49-F238E27FC236}">
                  <a16:creationId xmlns:a16="http://schemas.microsoft.com/office/drawing/2014/main" id="{E661CCDE-C895-7241-A833-9BC90C1CF772}"/>
                </a:ext>
              </a:extLst>
            </p:cNvPr>
            <p:cNvSpPr/>
            <p:nvPr/>
          </p:nvSpPr>
          <p:spPr>
            <a:xfrm rot="21190289">
              <a:off x="7133042" y="241349"/>
              <a:ext cx="4439786" cy="1982383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2035106 w 4149467"/>
                <a:gd name="connsiteY0" fmla="*/ 2292675 h 4093040"/>
                <a:gd name="connsiteX1" fmla="*/ 1921410 w 4149467"/>
                <a:gd name="connsiteY1" fmla="*/ 2406371 h 4093040"/>
                <a:gd name="connsiteX2" fmla="*/ 1807714 w 4149467"/>
                <a:gd name="connsiteY2" fmla="*/ 2292675 h 4093040"/>
                <a:gd name="connsiteX3" fmla="*/ 1921410 w 4149467"/>
                <a:gd name="connsiteY3" fmla="*/ 2178979 h 4093040"/>
                <a:gd name="connsiteX4" fmla="*/ 2035106 w 4149467"/>
                <a:gd name="connsiteY4" fmla="*/ 2292675 h 4093040"/>
                <a:gd name="connsiteX0" fmla="*/ 1877950 w 4149467"/>
                <a:gd name="connsiteY0" fmla="*/ 2727520 h 4093040"/>
                <a:gd name="connsiteX1" fmla="*/ 1650559 w 4149467"/>
                <a:gd name="connsiteY1" fmla="*/ 2954911 h 4093040"/>
                <a:gd name="connsiteX2" fmla="*/ 1423168 w 4149467"/>
                <a:gd name="connsiteY2" fmla="*/ 2727520 h 4093040"/>
                <a:gd name="connsiteX3" fmla="*/ 1650559 w 4149467"/>
                <a:gd name="connsiteY3" fmla="*/ 2500129 h 4093040"/>
                <a:gd name="connsiteX4" fmla="*/ 1877950 w 4149467"/>
                <a:gd name="connsiteY4" fmla="*/ 2727520 h 4093040"/>
                <a:gd name="connsiteX0" fmla="*/ 1600573 w 4149467"/>
                <a:gd name="connsiteY0" fmla="*/ 3355377 h 4093040"/>
                <a:gd name="connsiteX1" fmla="*/ 1259486 w 4149467"/>
                <a:gd name="connsiteY1" fmla="*/ 3696464 h 4093040"/>
                <a:gd name="connsiteX2" fmla="*/ 918399 w 4149467"/>
                <a:gd name="connsiteY2" fmla="*/ 3355377 h 4093040"/>
                <a:gd name="connsiteX3" fmla="*/ 1259486 w 4149467"/>
                <a:gd name="connsiteY3" fmla="*/ 3014290 h 4093040"/>
                <a:gd name="connsiteX4" fmla="*/ 1600573 w 4149467"/>
                <a:gd name="connsiteY4" fmla="*/ 3355377 h 409304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2038564 w 4154846"/>
                <a:gd name="connsiteY0" fmla="*/ 227931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2087428 w 4154846"/>
                <a:gd name="connsiteY3" fmla="*/ 2257060 h 4094840"/>
                <a:gd name="connsiteX4" fmla="*/ 2038564 w 4154846"/>
                <a:gd name="connsiteY4" fmla="*/ 227931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35364 w 4154846"/>
                <a:gd name="connsiteY0" fmla="*/ 267555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2087428 w 4154846"/>
                <a:gd name="connsiteY3" fmla="*/ 2257060 h 4094840"/>
                <a:gd name="connsiteX4" fmla="*/ 1835364 w 4154846"/>
                <a:gd name="connsiteY4" fmla="*/ 267555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35364 w 4154846"/>
                <a:gd name="connsiteY0" fmla="*/ 267555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1835364 w 4154846"/>
                <a:gd name="connsiteY3" fmla="*/ 267555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11172 w 4154846"/>
                <a:gd name="connsiteY0" fmla="*/ 227931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924868 w 4154846"/>
                <a:gd name="connsiteY1" fmla="*/ 239301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447348 w 4154846"/>
                <a:gd name="connsiteY1" fmla="*/ 331757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447348 w 4154846"/>
                <a:gd name="connsiteY1" fmla="*/ 331757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2" fmla="*/ 1538788 w 4154846"/>
                <a:gd name="connsiteY2" fmla="*/ 3409012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881408 w 4154846"/>
                <a:gd name="connsiteY3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426626 w 4154846"/>
                <a:gd name="connsiteY1" fmla="*/ 2714161 h 4094840"/>
                <a:gd name="connsiteX2" fmla="*/ 1881408 w 4154846"/>
                <a:gd name="connsiteY2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426626 w 4154846"/>
                <a:gd name="connsiteY1" fmla="*/ 27141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426626 w 4154846"/>
                <a:gd name="connsiteY1" fmla="*/ 27141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2095652 w 4154846"/>
                <a:gd name="connsiteY1" fmla="*/ 287875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154846" h="4094840">
                  <a:moveTo>
                    <a:pt x="1447348" y="3317572"/>
                  </a:moveTo>
                  <a:cubicBezTo>
                    <a:pt x="1447348" y="3317572"/>
                    <a:pt x="2095652" y="2941549"/>
                    <a:pt x="2095652" y="2878756"/>
                  </a:cubicBezTo>
                </a:path>
                <a:path w="4154846" h="4094840">
                  <a:moveTo>
                    <a:pt x="1800128" y="2988481"/>
                  </a:moveTo>
                  <a:cubicBezTo>
                    <a:pt x="1831414" y="3100241"/>
                    <a:pt x="1883020" y="3140881"/>
                    <a:pt x="1893986" y="3323761"/>
                  </a:cubicBezTo>
                  <a:lnTo>
                    <a:pt x="1800128" y="2988481"/>
                  </a:lnTo>
                  <a:close/>
                </a:path>
                <a:path w="4154846" h="4094840">
                  <a:moveTo>
                    <a:pt x="921857" y="3342018"/>
                  </a:moveTo>
                  <a:lnTo>
                    <a:pt x="1262944" y="3683105"/>
                  </a:lnTo>
                  <a:cubicBezTo>
                    <a:pt x="1074567" y="3683105"/>
                    <a:pt x="921857" y="3530395"/>
                    <a:pt x="921857" y="3342018"/>
                  </a:cubicBez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4165" y="22813"/>
                  </a:moveTo>
                  <a:cubicBezTo>
                    <a:pt x="36169" y="24141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rriweather" pitchFamily="2" charset="77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702B2F-E362-634E-9E37-7B0529D839E6}"/>
                </a:ext>
              </a:extLst>
            </p:cNvPr>
            <p:cNvSpPr/>
            <p:nvPr/>
          </p:nvSpPr>
          <p:spPr>
            <a:xfrm rot="654846">
              <a:off x="8557742" y="1349882"/>
              <a:ext cx="1181347" cy="635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27" name="Connector 26">
              <a:extLst>
                <a:ext uri="{FF2B5EF4-FFF2-40B4-BE49-F238E27FC236}">
                  <a16:creationId xmlns:a16="http://schemas.microsoft.com/office/drawing/2014/main" id="{DBA11437-927F-454F-98FD-7AFD85EFD8D3}"/>
                </a:ext>
              </a:extLst>
            </p:cNvPr>
            <p:cNvSpPr/>
            <p:nvPr/>
          </p:nvSpPr>
          <p:spPr>
            <a:xfrm rot="21090623">
              <a:off x="8036935" y="1479419"/>
              <a:ext cx="805634" cy="711837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rriweather" pitchFamily="2" charset="7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C5E2C5-C8F6-214D-B7C2-BA67FE9F5031}"/>
              </a:ext>
            </a:extLst>
          </p:cNvPr>
          <p:cNvGrpSpPr/>
          <p:nvPr/>
        </p:nvGrpSpPr>
        <p:grpSpPr>
          <a:xfrm>
            <a:off x="3717568" y="460312"/>
            <a:ext cx="3551929" cy="1496960"/>
            <a:chOff x="7635357" y="400820"/>
            <a:chExt cx="3551929" cy="149696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788039-C0FD-C145-92D2-2506A72BFF4B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8443778" y="1172061"/>
              <a:ext cx="402874" cy="19923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ACF576C-8E26-D240-8334-C6EBC4851DC4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9732756" y="1004787"/>
              <a:ext cx="600690" cy="806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phic 21" descr="Raised hand">
              <a:extLst>
                <a:ext uri="{FF2B5EF4-FFF2-40B4-BE49-F238E27FC236}">
                  <a16:creationId xmlns:a16="http://schemas.microsoft.com/office/drawing/2014/main" id="{F5B5D0D9-9916-CC42-A2CD-FC9863C78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810449">
              <a:off x="10272886" y="400820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Raised hand">
              <a:extLst>
                <a:ext uri="{FF2B5EF4-FFF2-40B4-BE49-F238E27FC236}">
                  <a16:creationId xmlns:a16="http://schemas.microsoft.com/office/drawing/2014/main" id="{F6C538AC-4C58-D54A-91AB-93CB61D36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100937">
              <a:off x="8814396" y="546176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Raised hand">
              <a:extLst>
                <a:ext uri="{FF2B5EF4-FFF2-40B4-BE49-F238E27FC236}">
                  <a16:creationId xmlns:a16="http://schemas.microsoft.com/office/drawing/2014/main" id="{BA9066F2-3F78-984A-9D45-9BD060E07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59731">
              <a:off x="7635357" y="983380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2BF124-8763-4B46-B30A-93E86E81047B}"/>
              </a:ext>
            </a:extLst>
          </p:cNvPr>
          <p:cNvGrpSpPr/>
          <p:nvPr/>
        </p:nvGrpSpPr>
        <p:grpSpPr>
          <a:xfrm>
            <a:off x="1470356" y="1837275"/>
            <a:ext cx="1769447" cy="1572886"/>
            <a:chOff x="6774105" y="1721359"/>
            <a:chExt cx="1769447" cy="15728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E24E6D8-71B5-4745-A682-E73ABB985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flipH="1">
              <a:off x="6774105" y="1974639"/>
              <a:ext cx="1176247" cy="1176247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001E99-5A67-2B44-9FDE-83595A4F4DF4}"/>
                </a:ext>
              </a:extLst>
            </p:cNvPr>
            <p:cNvSpPr/>
            <p:nvPr/>
          </p:nvSpPr>
          <p:spPr>
            <a:xfrm>
              <a:off x="8189756" y="1721359"/>
              <a:ext cx="353796" cy="3537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45A208-45B2-B347-BB12-F21CB3F8414E}"/>
                </a:ext>
              </a:extLst>
            </p:cNvPr>
            <p:cNvSpPr/>
            <p:nvPr/>
          </p:nvSpPr>
          <p:spPr>
            <a:xfrm>
              <a:off x="7950352" y="2135369"/>
              <a:ext cx="193636" cy="1936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95F2D2-D05C-E047-BE46-6BDC8A7C1BDC}"/>
                </a:ext>
              </a:extLst>
            </p:cNvPr>
            <p:cNvSpPr/>
            <p:nvPr/>
          </p:nvSpPr>
          <p:spPr>
            <a:xfrm>
              <a:off x="8189756" y="2940449"/>
              <a:ext cx="353796" cy="3537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A1835E-8BE2-F24F-8729-654945E232FF}"/>
                </a:ext>
              </a:extLst>
            </p:cNvPr>
            <p:cNvSpPr/>
            <p:nvPr/>
          </p:nvSpPr>
          <p:spPr>
            <a:xfrm>
              <a:off x="7950352" y="2831909"/>
              <a:ext cx="193636" cy="1936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37C4704-4E0C-974F-81D1-EA9C1BF514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80000"/>
          </a:blip>
          <a:srcRect l="60856" b="55608"/>
          <a:stretch/>
        </p:blipFill>
        <p:spPr>
          <a:xfrm rot="465121">
            <a:off x="3195886" y="5443301"/>
            <a:ext cx="917438" cy="839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D7F21-6FA9-3745-BC7D-ED5282035D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80000"/>
          </a:blip>
          <a:srcRect l="60856" b="55608"/>
          <a:stretch/>
        </p:blipFill>
        <p:spPr>
          <a:xfrm rot="19844917">
            <a:off x="4974874" y="5608283"/>
            <a:ext cx="917438" cy="839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BC3786-A7E5-3943-B324-F040277904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80000"/>
          </a:blip>
          <a:srcRect l="60856" b="55608"/>
          <a:stretch/>
        </p:blipFill>
        <p:spPr>
          <a:xfrm rot="566654">
            <a:off x="6495534" y="5191255"/>
            <a:ext cx="917438" cy="8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3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4CDC7A4-A54D-8848-83D0-504590EF6079}"/>
              </a:ext>
            </a:extLst>
          </p:cNvPr>
          <p:cNvSpPr txBox="1"/>
          <p:nvPr/>
        </p:nvSpPr>
        <p:spPr>
          <a:xfrm>
            <a:off x="2049975" y="1762938"/>
            <a:ext cx="5330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Unknown human dynamic model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(human position, velocity)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160CE-4F5A-C445-B16B-9965D1B94C8F}"/>
              </a:ext>
            </a:extLst>
          </p:cNvPr>
          <p:cNvSpPr txBox="1"/>
          <p:nvPr/>
        </p:nvSpPr>
        <p:spPr>
          <a:xfrm>
            <a:off x="1472450" y="5878921"/>
            <a:ext cx="4510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Ellipsoidal human motion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3091F5-B4CE-4941-88E7-B9DF857F7ABE}"/>
              </a:ext>
            </a:extLst>
          </p:cNvPr>
          <p:cNvSpPr txBox="1"/>
          <p:nvPr/>
        </p:nvSpPr>
        <p:spPr>
          <a:xfrm>
            <a:off x="567039" y="2971363"/>
            <a:ext cx="289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Learned via a Gaussian Process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56C3D-EE25-E249-973E-ED8694ED9B6A}"/>
              </a:ext>
            </a:extLst>
          </p:cNvPr>
          <p:cNvSpPr txBox="1"/>
          <p:nvPr/>
        </p:nvSpPr>
        <p:spPr>
          <a:xfrm>
            <a:off x="1767414" y="4334943"/>
            <a:ext cx="3920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Confidence intervals of the future human positions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CC8D42-FD4A-1840-A13F-488D8700F481}"/>
              </a:ext>
            </a:extLst>
          </p:cNvPr>
          <p:cNvSpPr txBox="1"/>
          <p:nvPr/>
        </p:nvSpPr>
        <p:spPr>
          <a:xfrm>
            <a:off x="-588915" y="7124712"/>
            <a:ext cx="4119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Future human positions, velocities are always bounded by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ellipsoids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13AB72-6339-F546-BE2A-50A679E2C210}"/>
              </a:ext>
            </a:extLst>
          </p:cNvPr>
          <p:cNvSpPr txBox="1"/>
          <p:nvPr/>
        </p:nvSpPr>
        <p:spPr>
          <a:xfrm>
            <a:off x="-1780373" y="1464624"/>
            <a:ext cx="2932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Assumption 1: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Human behavior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is deterministic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6D32B9AE-BB88-C54F-83C2-CCEE34569F2F}"/>
              </a:ext>
            </a:extLst>
          </p:cNvPr>
          <p:cNvSpPr/>
          <p:nvPr/>
        </p:nvSpPr>
        <p:spPr>
          <a:xfrm>
            <a:off x="3413114" y="2898094"/>
            <a:ext cx="629250" cy="115109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728DBB-BB90-344B-AADD-CADDF6FBD857}"/>
              </a:ext>
            </a:extLst>
          </p:cNvPr>
          <p:cNvSpPr txBox="1"/>
          <p:nvPr/>
        </p:nvSpPr>
        <p:spPr>
          <a:xfrm>
            <a:off x="-1754559" y="3810319"/>
            <a:ext cx="3038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Assumption 3: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Human behavior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is smooth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722BCD4-C632-AB46-9B11-2DCEB82CB052}"/>
              </a:ext>
            </a:extLst>
          </p:cNvPr>
          <p:cNvSpPr/>
          <p:nvPr/>
        </p:nvSpPr>
        <p:spPr>
          <a:xfrm rot="16200000">
            <a:off x="1223557" y="4347936"/>
            <a:ext cx="629250" cy="80495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21F29E6C-F4BF-6342-AB9F-3696E6C80F68}"/>
              </a:ext>
            </a:extLst>
          </p:cNvPr>
          <p:cNvSpPr/>
          <p:nvPr/>
        </p:nvSpPr>
        <p:spPr>
          <a:xfrm rot="16200000">
            <a:off x="1223557" y="1662285"/>
            <a:ext cx="629250" cy="80495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B03AD572-A892-8B4B-BFBB-7E9425E668E2}"/>
              </a:ext>
            </a:extLst>
          </p:cNvPr>
          <p:cNvSpPr/>
          <p:nvPr/>
        </p:nvSpPr>
        <p:spPr>
          <a:xfrm>
            <a:off x="3413114" y="5203160"/>
            <a:ext cx="629250" cy="67393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1049A5F6-6610-A141-B3A1-7B34F73BFCED}"/>
              </a:ext>
            </a:extLst>
          </p:cNvPr>
          <p:cNvSpPr/>
          <p:nvPr/>
        </p:nvSpPr>
        <p:spPr>
          <a:xfrm rot="16200000" flipH="1">
            <a:off x="8347082" y="3177887"/>
            <a:ext cx="629250" cy="10092144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1AB8D85F-3715-8E43-8C8D-98E380A4D561}"/>
              </a:ext>
            </a:extLst>
          </p:cNvPr>
          <p:cNvSpPr/>
          <p:nvPr/>
        </p:nvSpPr>
        <p:spPr>
          <a:xfrm>
            <a:off x="3413114" y="6779756"/>
            <a:ext cx="629250" cy="1603237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48D25-3860-1B43-9F21-782C3F9E7823}"/>
              </a:ext>
            </a:extLst>
          </p:cNvPr>
          <p:cNvSpPr txBox="1"/>
          <p:nvPr/>
        </p:nvSpPr>
        <p:spPr>
          <a:xfrm>
            <a:off x="13707779" y="7623793"/>
            <a:ext cx="336979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MPC that </a:t>
            </a:r>
            <a:r>
              <a:rPr lang="en-US" altLang="zh-CN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guarantees human physical safety</a:t>
            </a:r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 during human-robot interaction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EA6533-B107-3948-8ACE-AF75082F9814}"/>
              </a:ext>
            </a:extLst>
          </p:cNvPr>
          <p:cNvSpPr txBox="1"/>
          <p:nvPr/>
        </p:nvSpPr>
        <p:spPr>
          <a:xfrm>
            <a:off x="13908014" y="5694220"/>
            <a:ext cx="2969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Merriweather" pitchFamily="2" charset="77"/>
                <a:ea typeface="Latin Modern Math" panose="02000503000000000000" pitchFamily="2" charset="77"/>
              </a:rPr>
              <a:t>Assumption 2: the system has a recovery controller (e.g., safety stop).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DC65C13D-1B76-F144-948D-0DBE3A7E1371}"/>
              </a:ext>
            </a:extLst>
          </p:cNvPr>
          <p:cNvSpPr/>
          <p:nvPr/>
        </p:nvSpPr>
        <p:spPr>
          <a:xfrm>
            <a:off x="15078044" y="6941302"/>
            <a:ext cx="629250" cy="66933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6F732-87B7-6E47-8AE9-B69005D3851F}"/>
              </a:ext>
            </a:extLst>
          </p:cNvPr>
          <p:cNvSpPr txBox="1"/>
          <p:nvPr/>
        </p:nvSpPr>
        <p:spPr>
          <a:xfrm>
            <a:off x="14064531" y="891036"/>
            <a:ext cx="3465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constraints over (robot position, human position)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645B2-E186-9449-92BE-C39AE8A9049B}"/>
              </a:ext>
            </a:extLst>
          </p:cNvPr>
          <p:cNvSpPr txBox="1"/>
          <p:nvPr/>
        </p:nvSpPr>
        <p:spPr>
          <a:xfrm>
            <a:off x="19337392" y="976882"/>
            <a:ext cx="3717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(SI) constraints over (robot velocity, human velocity)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8CAF50-F983-9844-995B-72B84929DD19}"/>
              </a:ext>
            </a:extLst>
          </p:cNvPr>
          <p:cNvSpPr txBox="1"/>
          <p:nvPr/>
        </p:nvSpPr>
        <p:spPr>
          <a:xfrm>
            <a:off x="17833739" y="4150278"/>
            <a:ext cx="1954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Safety constraints</a:t>
            </a: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357349EA-6A56-F842-8436-23B23F8D00DC}"/>
              </a:ext>
            </a:extLst>
          </p:cNvPr>
          <p:cNvSpPr/>
          <p:nvPr/>
        </p:nvSpPr>
        <p:spPr>
          <a:xfrm>
            <a:off x="15078044" y="3131893"/>
            <a:ext cx="629250" cy="1151101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83" name="Down Arrow 82">
            <a:extLst>
              <a:ext uri="{FF2B5EF4-FFF2-40B4-BE49-F238E27FC236}">
                <a16:creationId xmlns:a16="http://schemas.microsoft.com/office/drawing/2014/main" id="{DC2F9DFD-A0A0-7E49-B132-735484C2EC31}"/>
              </a:ext>
            </a:extLst>
          </p:cNvPr>
          <p:cNvSpPr/>
          <p:nvPr/>
        </p:nvSpPr>
        <p:spPr>
          <a:xfrm>
            <a:off x="22939938" y="3131876"/>
            <a:ext cx="629250" cy="115110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5B7E53-EF2B-264A-BDAA-94EE45D8A989}"/>
              </a:ext>
            </a:extLst>
          </p:cNvPr>
          <p:cNvSpPr txBox="1"/>
          <p:nvPr/>
        </p:nvSpPr>
        <p:spPr>
          <a:xfrm>
            <a:off x="17185973" y="6079615"/>
            <a:ext cx="3097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the system either remains collision-free or ensures safe impact.</a:t>
            </a:r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D0801C73-C3EF-0740-917B-71AA428F82F9}"/>
              </a:ext>
            </a:extLst>
          </p:cNvPr>
          <p:cNvSpPr/>
          <p:nvPr/>
        </p:nvSpPr>
        <p:spPr>
          <a:xfrm rot="16200000">
            <a:off x="17009322" y="4347936"/>
            <a:ext cx="629250" cy="80495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8DFA8ADE-8EB0-7D4B-9A4B-F5AC237E4826}"/>
              </a:ext>
            </a:extLst>
          </p:cNvPr>
          <p:cNvSpPr/>
          <p:nvPr/>
        </p:nvSpPr>
        <p:spPr>
          <a:xfrm rot="5400000">
            <a:off x="19875877" y="4347936"/>
            <a:ext cx="629250" cy="80495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630FCFB4-B45A-7240-BA3A-F5A7C58F707F}"/>
              </a:ext>
            </a:extLst>
          </p:cNvPr>
          <p:cNvSpPr/>
          <p:nvPr/>
        </p:nvSpPr>
        <p:spPr>
          <a:xfrm rot="5400000">
            <a:off x="17631644" y="7355284"/>
            <a:ext cx="629250" cy="173741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D70743CB-D18B-3142-A2D8-084790C2EC30}"/>
              </a:ext>
            </a:extLst>
          </p:cNvPr>
          <p:cNvSpPr/>
          <p:nvPr/>
        </p:nvSpPr>
        <p:spPr>
          <a:xfrm>
            <a:off x="18442601" y="7093675"/>
            <a:ext cx="629250" cy="128897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3047CF6C-1790-AD4A-B841-FC100C7BB715}"/>
              </a:ext>
            </a:extLst>
          </p:cNvPr>
          <p:cNvSpPr/>
          <p:nvPr/>
        </p:nvSpPr>
        <p:spPr>
          <a:xfrm>
            <a:off x="18442601" y="5491660"/>
            <a:ext cx="629250" cy="90006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ADAA83-7379-4040-B0E5-343B5A81B245}"/>
              </a:ext>
            </a:extLst>
          </p:cNvPr>
          <p:cNvCxnSpPr>
            <a:cxnSpLocks/>
          </p:cNvCxnSpPr>
          <p:nvPr/>
        </p:nvCxnSpPr>
        <p:spPr>
          <a:xfrm>
            <a:off x="-2997199" y="5526182"/>
            <a:ext cx="87550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DF1D4A-56CD-034B-BAEC-FA8A94CA0DC8}"/>
              </a:ext>
            </a:extLst>
          </p:cNvPr>
          <p:cNvCxnSpPr>
            <a:cxnSpLocks/>
          </p:cNvCxnSpPr>
          <p:nvPr/>
        </p:nvCxnSpPr>
        <p:spPr>
          <a:xfrm flipV="1">
            <a:off x="5757864" y="3613289"/>
            <a:ext cx="0" cy="189968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6CB0B60-345C-F045-B771-D783B2C1E9D3}"/>
              </a:ext>
            </a:extLst>
          </p:cNvPr>
          <p:cNvCxnSpPr>
            <a:cxnSpLocks/>
          </p:cNvCxnSpPr>
          <p:nvPr/>
        </p:nvCxnSpPr>
        <p:spPr>
          <a:xfrm>
            <a:off x="6517766" y="3626499"/>
            <a:ext cx="1805251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9A7789DA-7004-DC45-A677-B1F3E8ECCDBB}"/>
              </a:ext>
            </a:extLst>
          </p:cNvPr>
          <p:cNvCxnSpPr>
            <a:cxnSpLocks/>
          </p:cNvCxnSpPr>
          <p:nvPr/>
        </p:nvCxnSpPr>
        <p:spPr>
          <a:xfrm>
            <a:off x="5745673" y="3626499"/>
            <a:ext cx="46218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8C09B08-0027-844A-8696-7A40343D8F9F}"/>
              </a:ext>
            </a:extLst>
          </p:cNvPr>
          <p:cNvGrpSpPr/>
          <p:nvPr/>
        </p:nvGrpSpPr>
        <p:grpSpPr>
          <a:xfrm>
            <a:off x="5945162" y="1184358"/>
            <a:ext cx="7688032" cy="6647922"/>
            <a:chOff x="8231162" y="3607677"/>
            <a:chExt cx="7688032" cy="664792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ABB7CA4-011A-284C-82AA-F8B7368CD30A}"/>
                </a:ext>
              </a:extLst>
            </p:cNvPr>
            <p:cNvGrpSpPr/>
            <p:nvPr/>
          </p:nvGrpSpPr>
          <p:grpSpPr>
            <a:xfrm>
              <a:off x="8231162" y="3607677"/>
              <a:ext cx="7688032" cy="6647922"/>
              <a:chOff x="6774105" y="184926"/>
              <a:chExt cx="7688032" cy="6647921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F165D2B-94AC-B548-98FF-3923F5EDF1EE}"/>
                  </a:ext>
                </a:extLst>
              </p:cNvPr>
              <p:cNvGrpSpPr/>
              <p:nvPr/>
            </p:nvGrpSpPr>
            <p:grpSpPr>
              <a:xfrm>
                <a:off x="7412158" y="3089609"/>
                <a:ext cx="7049979" cy="3743238"/>
                <a:chOff x="6723575" y="2679143"/>
                <a:chExt cx="7049979" cy="3743238"/>
              </a:xfrm>
            </p:grpSpPr>
            <p:sp>
              <p:nvSpPr>
                <p:cNvPr id="180" name="Cloud Callout 24">
                  <a:extLst>
                    <a:ext uri="{FF2B5EF4-FFF2-40B4-BE49-F238E27FC236}">
                      <a16:creationId xmlns:a16="http://schemas.microsoft.com/office/drawing/2014/main" id="{6FCCADA7-2A12-8B4D-A39E-D33F1FF48F52}"/>
                    </a:ext>
                  </a:extLst>
                </p:cNvPr>
                <p:cNvSpPr/>
                <p:nvPr/>
              </p:nvSpPr>
              <p:spPr>
                <a:xfrm rot="354241">
                  <a:off x="6723575" y="2679143"/>
                  <a:ext cx="7049979" cy="3743238"/>
                </a:xfrm>
                <a:custGeom>
                  <a:avLst/>
                  <a:gdLst>
                    <a:gd name="connsiteX0" fmla="*/ 3900 w 43200"/>
                    <a:gd name="connsiteY0" fmla="*/ 14370 h 43200"/>
                    <a:gd name="connsiteX1" fmla="*/ 5623 w 43200"/>
                    <a:gd name="connsiteY1" fmla="*/ 6907 h 43200"/>
                    <a:gd name="connsiteX2" fmla="*/ 14005 w 43200"/>
                    <a:gd name="connsiteY2" fmla="*/ 5202 h 43200"/>
                    <a:gd name="connsiteX3" fmla="*/ 22456 w 43200"/>
                    <a:gd name="connsiteY3" fmla="*/ 3432 h 43200"/>
                    <a:gd name="connsiteX4" fmla="*/ 25749 w 43200"/>
                    <a:gd name="connsiteY4" fmla="*/ 200 h 43200"/>
                    <a:gd name="connsiteX5" fmla="*/ 29833 w 43200"/>
                    <a:gd name="connsiteY5" fmla="*/ 2481 h 43200"/>
                    <a:gd name="connsiteX6" fmla="*/ 35463 w 43200"/>
                    <a:gd name="connsiteY6" fmla="*/ 690 h 43200"/>
                    <a:gd name="connsiteX7" fmla="*/ 38318 w 43200"/>
                    <a:gd name="connsiteY7" fmla="*/ 5576 h 43200"/>
                    <a:gd name="connsiteX8" fmla="*/ 41982 w 43200"/>
                    <a:gd name="connsiteY8" fmla="*/ 10318 h 43200"/>
                    <a:gd name="connsiteX9" fmla="*/ 41818 w 43200"/>
                    <a:gd name="connsiteY9" fmla="*/ 15460 h 43200"/>
                    <a:gd name="connsiteX10" fmla="*/ 43016 w 43200"/>
                    <a:gd name="connsiteY10" fmla="*/ 23322 h 43200"/>
                    <a:gd name="connsiteX11" fmla="*/ 37404 w 43200"/>
                    <a:gd name="connsiteY11" fmla="*/ 30204 h 43200"/>
                    <a:gd name="connsiteX12" fmla="*/ 35395 w 43200"/>
                    <a:gd name="connsiteY12" fmla="*/ 36101 h 43200"/>
                    <a:gd name="connsiteX13" fmla="*/ 28555 w 43200"/>
                    <a:gd name="connsiteY13" fmla="*/ 36815 h 43200"/>
                    <a:gd name="connsiteX14" fmla="*/ 23667 w 43200"/>
                    <a:gd name="connsiteY14" fmla="*/ 43106 h 43200"/>
                    <a:gd name="connsiteX15" fmla="*/ 16480 w 43200"/>
                    <a:gd name="connsiteY15" fmla="*/ 39266 h 43200"/>
                    <a:gd name="connsiteX16" fmla="*/ 5804 w 43200"/>
                    <a:gd name="connsiteY16" fmla="*/ 35472 h 43200"/>
                    <a:gd name="connsiteX17" fmla="*/ 1110 w 43200"/>
                    <a:gd name="connsiteY17" fmla="*/ 31250 h 43200"/>
                    <a:gd name="connsiteX18" fmla="*/ 2113 w 43200"/>
                    <a:gd name="connsiteY18" fmla="*/ 25551 h 43200"/>
                    <a:gd name="connsiteX19" fmla="*/ -5 w 43200"/>
                    <a:gd name="connsiteY19" fmla="*/ 19704 h 43200"/>
                    <a:gd name="connsiteX20" fmla="*/ 3863 w 43200"/>
                    <a:gd name="connsiteY20" fmla="*/ 14507 h 43200"/>
                    <a:gd name="connsiteX21" fmla="*/ 3900 w 43200"/>
                    <a:gd name="connsiteY21" fmla="*/ 14370 h 43200"/>
                    <a:gd name="connsiteX0" fmla="*/ 2035106 w 4149467"/>
                    <a:gd name="connsiteY0" fmla="*/ 2292675 h 4093040"/>
                    <a:gd name="connsiteX1" fmla="*/ 1921410 w 4149467"/>
                    <a:gd name="connsiteY1" fmla="*/ 2406371 h 4093040"/>
                    <a:gd name="connsiteX2" fmla="*/ 1807714 w 4149467"/>
                    <a:gd name="connsiteY2" fmla="*/ 2292675 h 4093040"/>
                    <a:gd name="connsiteX3" fmla="*/ 1921410 w 4149467"/>
                    <a:gd name="connsiteY3" fmla="*/ 2178979 h 4093040"/>
                    <a:gd name="connsiteX4" fmla="*/ 2035106 w 4149467"/>
                    <a:gd name="connsiteY4" fmla="*/ 2292675 h 4093040"/>
                    <a:gd name="connsiteX0" fmla="*/ 1877950 w 4149467"/>
                    <a:gd name="connsiteY0" fmla="*/ 2727520 h 4093040"/>
                    <a:gd name="connsiteX1" fmla="*/ 1650559 w 4149467"/>
                    <a:gd name="connsiteY1" fmla="*/ 2954911 h 4093040"/>
                    <a:gd name="connsiteX2" fmla="*/ 1423168 w 4149467"/>
                    <a:gd name="connsiteY2" fmla="*/ 2727520 h 4093040"/>
                    <a:gd name="connsiteX3" fmla="*/ 1650559 w 4149467"/>
                    <a:gd name="connsiteY3" fmla="*/ 2500129 h 4093040"/>
                    <a:gd name="connsiteX4" fmla="*/ 1877950 w 4149467"/>
                    <a:gd name="connsiteY4" fmla="*/ 2727520 h 4093040"/>
                    <a:gd name="connsiteX0" fmla="*/ 1600573 w 4149467"/>
                    <a:gd name="connsiteY0" fmla="*/ 3355377 h 4093040"/>
                    <a:gd name="connsiteX1" fmla="*/ 1259486 w 4149467"/>
                    <a:gd name="connsiteY1" fmla="*/ 3696464 h 4093040"/>
                    <a:gd name="connsiteX2" fmla="*/ 918399 w 4149467"/>
                    <a:gd name="connsiteY2" fmla="*/ 3355377 h 4093040"/>
                    <a:gd name="connsiteX3" fmla="*/ 1259486 w 4149467"/>
                    <a:gd name="connsiteY3" fmla="*/ 3014290 h 4093040"/>
                    <a:gd name="connsiteX4" fmla="*/ 1600573 w 4149467"/>
                    <a:gd name="connsiteY4" fmla="*/ 3355377 h 4093040"/>
                    <a:gd name="connsiteX0" fmla="*/ 4693 w 43200"/>
                    <a:gd name="connsiteY0" fmla="*/ 26177 h 43200"/>
                    <a:gd name="connsiteX1" fmla="*/ 2160 w 43200"/>
                    <a:gd name="connsiteY1" fmla="*/ 25380 h 43200"/>
                    <a:gd name="connsiteX2" fmla="*/ 6928 w 43200"/>
                    <a:gd name="connsiteY2" fmla="*/ 34899 h 43200"/>
                    <a:gd name="connsiteX3" fmla="*/ 5820 w 43200"/>
                    <a:gd name="connsiteY3" fmla="*/ 35280 h 43200"/>
                    <a:gd name="connsiteX4" fmla="*/ 16478 w 43200"/>
                    <a:gd name="connsiteY4" fmla="*/ 39090 h 43200"/>
                    <a:gd name="connsiteX5" fmla="*/ 15810 w 43200"/>
                    <a:gd name="connsiteY5" fmla="*/ 37350 h 43200"/>
                    <a:gd name="connsiteX6" fmla="*/ 28827 w 43200"/>
                    <a:gd name="connsiteY6" fmla="*/ 34751 h 43200"/>
                    <a:gd name="connsiteX7" fmla="*/ 28560 w 43200"/>
                    <a:gd name="connsiteY7" fmla="*/ 36660 h 43200"/>
                    <a:gd name="connsiteX8" fmla="*/ 34129 w 43200"/>
                    <a:gd name="connsiteY8" fmla="*/ 22954 h 43200"/>
                    <a:gd name="connsiteX9" fmla="*/ 37380 w 43200"/>
                    <a:gd name="connsiteY9" fmla="*/ 30090 h 43200"/>
                    <a:gd name="connsiteX10" fmla="*/ 41798 w 43200"/>
                    <a:gd name="connsiteY10" fmla="*/ 15354 h 43200"/>
                    <a:gd name="connsiteX11" fmla="*/ 40350 w 43200"/>
                    <a:gd name="connsiteY11" fmla="*/ 18030 h 43200"/>
                    <a:gd name="connsiteX12" fmla="*/ 38324 w 43200"/>
                    <a:gd name="connsiteY12" fmla="*/ 5426 h 43200"/>
                    <a:gd name="connsiteX13" fmla="*/ 38400 w 43200"/>
                    <a:gd name="connsiteY13" fmla="*/ 6690 h 43200"/>
                    <a:gd name="connsiteX14" fmla="*/ 29078 w 43200"/>
                    <a:gd name="connsiteY14" fmla="*/ 3952 h 43200"/>
                    <a:gd name="connsiteX15" fmla="*/ 29820 w 43200"/>
                    <a:gd name="connsiteY15" fmla="*/ 2340 h 43200"/>
                    <a:gd name="connsiteX16" fmla="*/ 22141 w 43200"/>
                    <a:gd name="connsiteY16" fmla="*/ 4720 h 43200"/>
                    <a:gd name="connsiteX17" fmla="*/ 22500 w 43200"/>
                    <a:gd name="connsiteY17" fmla="*/ 3330 h 43200"/>
                    <a:gd name="connsiteX18" fmla="*/ 14000 w 43200"/>
                    <a:gd name="connsiteY18" fmla="*/ 5192 h 43200"/>
                    <a:gd name="connsiteX19" fmla="*/ 15300 w 43200"/>
                    <a:gd name="connsiteY19" fmla="*/ 6540 h 43200"/>
                    <a:gd name="connsiteX20" fmla="*/ 4127 w 43200"/>
                    <a:gd name="connsiteY20" fmla="*/ 15789 h 43200"/>
                    <a:gd name="connsiteX21" fmla="*/ 3900 w 43200"/>
                    <a:gd name="connsiteY21" fmla="*/ 14370 h 43200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2038564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2038564 w 4154846"/>
                    <a:gd name="connsiteY4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1835364 w 4154846"/>
                    <a:gd name="connsiteY4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1835364 w 4154846"/>
                    <a:gd name="connsiteY3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11172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924868 w 4154846"/>
                    <a:gd name="connsiteY1" fmla="*/ 239301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2" fmla="*/ 1538788 w 4154846"/>
                    <a:gd name="connsiteY2" fmla="*/ 3409012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881408 w 4154846"/>
                    <a:gd name="connsiteY3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426626 w 4154846"/>
                    <a:gd name="connsiteY1" fmla="*/ 2714161 h 4094840"/>
                    <a:gd name="connsiteX2" fmla="*/ 1881408 w 4154846"/>
                    <a:gd name="connsiteY2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2095652 w 4154846"/>
                    <a:gd name="connsiteY1" fmla="*/ 287875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256" h="43219">
                      <a:moveTo>
                        <a:pt x="3936" y="14229"/>
                      </a:moveTo>
                      <a:cubicBezTo>
                        <a:pt x="3665" y="11516"/>
                        <a:pt x="4297" y="8780"/>
                        <a:pt x="5659" y="6766"/>
                      </a:cubicBezTo>
                      <a:cubicBezTo>
                        <a:pt x="7811" y="3585"/>
                        <a:pt x="11300" y="2876"/>
                        <a:pt x="14041" y="5061"/>
                      </a:cubicBezTo>
                      <a:cubicBezTo>
                        <a:pt x="15714" y="768"/>
                        <a:pt x="19950" y="-119"/>
                        <a:pt x="22492" y="3291"/>
                      </a:cubicBezTo>
                      <a:cubicBezTo>
                        <a:pt x="23133" y="1542"/>
                        <a:pt x="24364" y="333"/>
                        <a:pt x="25785" y="59"/>
                      </a:cubicBezTo>
                      <a:cubicBezTo>
                        <a:pt x="27349" y="-243"/>
                        <a:pt x="28911" y="629"/>
                        <a:pt x="29869" y="2340"/>
                      </a:cubicBezTo>
                      <a:cubicBezTo>
                        <a:pt x="31251" y="126"/>
                        <a:pt x="33537" y="-601"/>
                        <a:pt x="35499" y="549"/>
                      </a:cubicBezTo>
                      <a:cubicBezTo>
                        <a:pt x="36994" y="1425"/>
                        <a:pt x="38066" y="3259"/>
                        <a:pt x="38354" y="5435"/>
                      </a:cubicBezTo>
                      <a:cubicBezTo>
                        <a:pt x="40082" y="6077"/>
                        <a:pt x="41458" y="7857"/>
                        <a:pt x="42018" y="10177"/>
                      </a:cubicBezTo>
                      <a:cubicBezTo>
                        <a:pt x="42425" y="11861"/>
                        <a:pt x="42367" y="13690"/>
                        <a:pt x="41854" y="15319"/>
                      </a:cubicBezTo>
                      <a:cubicBezTo>
                        <a:pt x="43115" y="17553"/>
                        <a:pt x="43556" y="20449"/>
                        <a:pt x="43052" y="23181"/>
                      </a:cubicBezTo>
                      <a:cubicBezTo>
                        <a:pt x="42382" y="26813"/>
                        <a:pt x="40164" y="29533"/>
                        <a:pt x="37440" y="30063"/>
                      </a:cubicBezTo>
                      <a:cubicBezTo>
                        <a:pt x="37427" y="32330"/>
                        <a:pt x="36694" y="34480"/>
                        <a:pt x="35431" y="35960"/>
                      </a:cubicBezTo>
                      <a:cubicBezTo>
                        <a:pt x="33512" y="38209"/>
                        <a:pt x="30740" y="38498"/>
                        <a:pt x="28591" y="36674"/>
                      </a:cubicBezTo>
                      <a:cubicBezTo>
                        <a:pt x="27896" y="39807"/>
                        <a:pt x="26035" y="42202"/>
                        <a:pt x="23703" y="42965"/>
                      </a:cubicBezTo>
                      <a:cubicBezTo>
                        <a:pt x="20955" y="43864"/>
                        <a:pt x="18087" y="42332"/>
                        <a:pt x="16516" y="39125"/>
                      </a:cubicBezTo>
                      <a:cubicBezTo>
                        <a:pt x="12808" y="42169"/>
                        <a:pt x="7992" y="40458"/>
                        <a:pt x="5840" y="35331"/>
                      </a:cubicBezTo>
                      <a:cubicBezTo>
                        <a:pt x="3726" y="35668"/>
                        <a:pt x="1741" y="33883"/>
                        <a:pt x="1146" y="31109"/>
                      </a:cubicBezTo>
                      <a:cubicBezTo>
                        <a:pt x="715" y="29102"/>
                        <a:pt x="1096" y="26936"/>
                        <a:pt x="2149" y="25410"/>
                      </a:cubicBezTo>
                      <a:cubicBezTo>
                        <a:pt x="655" y="24213"/>
                        <a:pt x="-177" y="21916"/>
                        <a:pt x="31" y="19563"/>
                      </a:cubicBezTo>
                      <a:cubicBezTo>
                        <a:pt x="275" y="16808"/>
                        <a:pt x="1881" y="14650"/>
                        <a:pt x="3899" y="14366"/>
                      </a:cubicBezTo>
                      <a:cubicBezTo>
                        <a:pt x="3911" y="14320"/>
                        <a:pt x="3924" y="14275"/>
                        <a:pt x="3936" y="14229"/>
                      </a:cubicBezTo>
                      <a:close/>
                    </a:path>
                    <a:path w="4154846" h="4094840">
                      <a:moveTo>
                        <a:pt x="1447348" y="3317572"/>
                      </a:moveTo>
                      <a:cubicBezTo>
                        <a:pt x="1447348" y="3317572"/>
                        <a:pt x="2095652" y="2941549"/>
                        <a:pt x="2095652" y="2878756"/>
                      </a:cubicBezTo>
                    </a:path>
                    <a:path w="4154846" h="4094840">
                      <a:moveTo>
                        <a:pt x="1800128" y="2988481"/>
                      </a:moveTo>
                      <a:cubicBezTo>
                        <a:pt x="1831414" y="3100241"/>
                        <a:pt x="1883020" y="3140881"/>
                        <a:pt x="1893986" y="3323761"/>
                      </a:cubicBezTo>
                      <a:lnTo>
                        <a:pt x="1800128" y="2988481"/>
                      </a:lnTo>
                      <a:close/>
                    </a:path>
                    <a:path w="4154846" h="4094840">
                      <a:moveTo>
                        <a:pt x="921857" y="3342018"/>
                      </a:moveTo>
                      <a:lnTo>
                        <a:pt x="1262944" y="3683105"/>
                      </a:lnTo>
                      <a:cubicBezTo>
                        <a:pt x="1074567" y="3683105"/>
                        <a:pt x="921857" y="3530395"/>
                        <a:pt x="921857" y="3342018"/>
                      </a:cubicBezTo>
                      <a:close/>
                    </a:path>
                    <a:path w="43256" h="43219" fill="none" extrusionOk="0">
                      <a:moveTo>
                        <a:pt x="4729" y="26036"/>
                      </a:moveTo>
                      <a:cubicBezTo>
                        <a:pt x="3845" y="26130"/>
                        <a:pt x="2961" y="25852"/>
                        <a:pt x="2196" y="25239"/>
                      </a:cubicBezTo>
                      <a:moveTo>
                        <a:pt x="6964" y="34758"/>
                      </a:moveTo>
                      <a:cubicBezTo>
                        <a:pt x="6609" y="34951"/>
                        <a:pt x="6236" y="35079"/>
                        <a:pt x="5856" y="35139"/>
                      </a:cubicBezTo>
                      <a:moveTo>
                        <a:pt x="16514" y="38949"/>
                      </a:moveTo>
                      <a:cubicBezTo>
                        <a:pt x="16247" y="38403"/>
                        <a:pt x="16023" y="37820"/>
                        <a:pt x="15846" y="37209"/>
                      </a:cubicBezTo>
                      <a:moveTo>
                        <a:pt x="28863" y="34610"/>
                      </a:moveTo>
                      <a:cubicBezTo>
                        <a:pt x="28824" y="35257"/>
                        <a:pt x="28734" y="35897"/>
                        <a:pt x="28596" y="36519"/>
                      </a:cubicBezTo>
                      <a:moveTo>
                        <a:pt x="34165" y="22813"/>
                      </a:moveTo>
                      <a:cubicBezTo>
                        <a:pt x="36169" y="24141"/>
                        <a:pt x="37434" y="26917"/>
                        <a:pt x="37416" y="29949"/>
                      </a:cubicBezTo>
                      <a:moveTo>
                        <a:pt x="41834" y="15213"/>
                      </a:moveTo>
                      <a:cubicBezTo>
                        <a:pt x="41509" y="16245"/>
                        <a:pt x="41014" y="17161"/>
                        <a:pt x="40386" y="17889"/>
                      </a:cubicBezTo>
                      <a:moveTo>
                        <a:pt x="38360" y="5285"/>
                      </a:moveTo>
                      <a:cubicBezTo>
                        <a:pt x="38415" y="5702"/>
                        <a:pt x="38441" y="6125"/>
                        <a:pt x="38436" y="6549"/>
                      </a:cubicBezTo>
                      <a:moveTo>
                        <a:pt x="29114" y="3811"/>
                      </a:moveTo>
                      <a:cubicBezTo>
                        <a:pt x="29303" y="3228"/>
                        <a:pt x="29552" y="2685"/>
                        <a:pt x="29856" y="2199"/>
                      </a:cubicBezTo>
                      <a:moveTo>
                        <a:pt x="22177" y="4579"/>
                      </a:moveTo>
                      <a:cubicBezTo>
                        <a:pt x="22254" y="4097"/>
                        <a:pt x="22375" y="3630"/>
                        <a:pt x="22536" y="3189"/>
                      </a:cubicBezTo>
                      <a:moveTo>
                        <a:pt x="14036" y="5051"/>
                      </a:moveTo>
                      <a:cubicBezTo>
                        <a:pt x="14508" y="5427"/>
                        <a:pt x="14944" y="5880"/>
                        <a:pt x="15336" y="6399"/>
                      </a:cubicBezTo>
                      <a:moveTo>
                        <a:pt x="4163" y="15648"/>
                      </a:moveTo>
                      <a:cubicBezTo>
                        <a:pt x="4060" y="15184"/>
                        <a:pt x="3984" y="14710"/>
                        <a:pt x="3936" y="14229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erriweather" pitchFamily="2" charset="77"/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B3202453-D036-5A42-B282-5B6B98F641B3}"/>
                    </a:ext>
                  </a:extLst>
                </p:cNvPr>
                <p:cNvSpPr/>
                <p:nvPr/>
              </p:nvSpPr>
              <p:spPr>
                <a:xfrm rot="871319">
                  <a:off x="8588757" y="5150301"/>
                  <a:ext cx="1983857" cy="884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F88E5EF9-4E45-A541-BE02-F5D5EA69AB8F}"/>
                    </a:ext>
                  </a:extLst>
                </p:cNvPr>
                <p:cNvSpPr/>
                <p:nvPr/>
              </p:nvSpPr>
              <p:spPr>
                <a:xfrm rot="871319">
                  <a:off x="8161947" y="5012453"/>
                  <a:ext cx="886655" cy="884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8852C7F-4B6F-0C42-99B2-2EC6DEA80A40}"/>
                  </a:ext>
                </a:extLst>
              </p:cNvPr>
              <p:cNvGrpSpPr/>
              <p:nvPr/>
            </p:nvGrpSpPr>
            <p:grpSpPr>
              <a:xfrm>
                <a:off x="8135083" y="3637974"/>
                <a:ext cx="5810392" cy="1966463"/>
                <a:chOff x="7691396" y="3411322"/>
                <a:chExt cx="5810392" cy="1966463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9DA4C9C5-CC43-C14A-A994-553986859B82}"/>
                    </a:ext>
                  </a:extLst>
                </p:cNvPr>
                <p:cNvSpPr/>
                <p:nvPr/>
              </p:nvSpPr>
              <p:spPr>
                <a:xfrm rot="6282932">
                  <a:off x="7374216" y="3849752"/>
                  <a:ext cx="1561158" cy="926798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EABD8015-D324-DB46-9A72-8B30B60AE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7639" y="4526605"/>
                  <a:ext cx="381634" cy="2125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54B469E6-E287-BF4D-B20F-F14620944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3768" y="4500364"/>
                  <a:ext cx="462907" cy="89824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5" name="Graphic 144" descr="Raised hand">
                  <a:extLst>
                    <a:ext uri="{FF2B5EF4-FFF2-40B4-BE49-F238E27FC236}">
                      <a16:creationId xmlns:a16="http://schemas.microsoft.com/office/drawing/2014/main" id="{4A864B04-2987-0245-A9D1-BAFD0F9100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259731">
                  <a:off x="7727403" y="386087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CB6A39E4-2E4A-4540-AEA3-603C488320AA}"/>
                    </a:ext>
                  </a:extLst>
                </p:cNvPr>
                <p:cNvSpPr/>
                <p:nvPr/>
              </p:nvSpPr>
              <p:spPr>
                <a:xfrm rot="6245743">
                  <a:off x="11300998" y="3015417"/>
                  <a:ext cx="1804886" cy="259669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pic>
              <p:nvPicPr>
                <p:cNvPr id="146" name="Graphic 145" descr="Raised hand">
                  <a:extLst>
                    <a:ext uri="{FF2B5EF4-FFF2-40B4-BE49-F238E27FC236}">
                      <a16:creationId xmlns:a16="http://schemas.microsoft.com/office/drawing/2014/main" id="{D7112CD9-0220-0A4B-B981-742485EE28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9810449">
                  <a:off x="11224086" y="381301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7" name="Graphic 146" descr="Raised hand">
                  <a:extLst>
                    <a:ext uri="{FF2B5EF4-FFF2-40B4-BE49-F238E27FC236}">
                      <a16:creationId xmlns:a16="http://schemas.microsoft.com/office/drawing/2014/main" id="{C3975F85-5B4D-1246-8F9B-F3A143A541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5289452">
                  <a:off x="12105575" y="416432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8" name="Graphic 147" descr="Raised hand">
                  <a:extLst>
                    <a:ext uri="{FF2B5EF4-FFF2-40B4-BE49-F238E27FC236}">
                      <a16:creationId xmlns:a16="http://schemas.microsoft.com/office/drawing/2014/main" id="{8F8154F0-0574-8644-83E3-B8C5CC550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5683069">
                  <a:off x="11887571" y="352596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D142F657-4BAE-9E4D-A315-9C07F2ED88FF}"/>
                    </a:ext>
                  </a:extLst>
                </p:cNvPr>
                <p:cNvSpPr/>
                <p:nvPr/>
              </p:nvSpPr>
              <p:spPr>
                <a:xfrm rot="6084353">
                  <a:off x="8767314" y="3749140"/>
                  <a:ext cx="1959241" cy="1298050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pic>
              <p:nvPicPr>
                <p:cNvPr id="153" name="Graphic 152" descr="Raised hand">
                  <a:extLst>
                    <a:ext uri="{FF2B5EF4-FFF2-40B4-BE49-F238E27FC236}">
                      <a16:creationId xmlns:a16="http://schemas.microsoft.com/office/drawing/2014/main" id="{AC023146-0905-174A-9FDC-FD225F3B6A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4100937">
                  <a:off x="9310282" y="365521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4" name="Graphic 153" descr="Raised hand">
                  <a:extLst>
                    <a:ext uri="{FF2B5EF4-FFF2-40B4-BE49-F238E27FC236}">
                      <a16:creationId xmlns:a16="http://schemas.microsoft.com/office/drawing/2014/main" id="{B1843F0E-D00D-494D-95A5-FCF19E58BB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7947548">
                  <a:off x="9207114" y="4309472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6C61912-3AC2-EF43-AF43-6A11E7E02417}"/>
                  </a:ext>
                </a:extLst>
              </p:cNvPr>
              <p:cNvGrpSpPr/>
              <p:nvPr/>
            </p:nvGrpSpPr>
            <p:grpSpPr>
              <a:xfrm>
                <a:off x="9412886" y="5478112"/>
                <a:ext cx="2271375" cy="486302"/>
                <a:chOff x="8509346" y="6871172"/>
                <a:chExt cx="2271375" cy="486302"/>
              </a:xfrm>
            </p:grpSpPr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ADBDC632-1E99-534F-BE19-A9FDA7A24867}"/>
                    </a:ext>
                  </a:extLst>
                </p:cNvPr>
                <p:cNvCxnSpPr>
                  <a:cxnSpLocks/>
                  <a:stCxn id="95" idx="3"/>
                </p:cNvCxnSpPr>
                <p:nvPr/>
              </p:nvCxnSpPr>
              <p:spPr>
                <a:xfrm>
                  <a:off x="8509346" y="7201967"/>
                  <a:ext cx="693732" cy="155507"/>
                </a:xfrm>
                <a:prstGeom prst="straightConnector1">
                  <a:avLst/>
                </a:prstGeom>
                <a:ln w="38100">
                  <a:solidFill>
                    <a:srgbClr val="941100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7D64F72B-7432-C04E-B94A-E0571950E312}"/>
                    </a:ext>
                  </a:extLst>
                </p:cNvPr>
                <p:cNvCxnSpPr>
                  <a:cxnSpLocks/>
                  <a:stCxn id="97" idx="3"/>
                </p:cNvCxnSpPr>
                <p:nvPr/>
              </p:nvCxnSpPr>
              <p:spPr>
                <a:xfrm flipV="1">
                  <a:off x="10234033" y="6871172"/>
                  <a:ext cx="546688" cy="209752"/>
                </a:xfrm>
                <a:prstGeom prst="straightConnector1">
                  <a:avLst/>
                </a:prstGeom>
                <a:ln w="38100">
                  <a:solidFill>
                    <a:srgbClr val="941100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B3CF924-1BFB-9744-9C0B-4A49CDC9030E}"/>
                  </a:ext>
                </a:extLst>
              </p:cNvPr>
              <p:cNvGrpSpPr/>
              <p:nvPr/>
            </p:nvGrpSpPr>
            <p:grpSpPr>
              <a:xfrm>
                <a:off x="8519001" y="184926"/>
                <a:ext cx="4439786" cy="1982383"/>
                <a:chOff x="7133042" y="241349"/>
                <a:chExt cx="4439786" cy="1982383"/>
              </a:xfrm>
            </p:grpSpPr>
            <p:sp>
              <p:nvSpPr>
                <p:cNvPr id="183" name="Cloud Callout 24">
                  <a:extLst>
                    <a:ext uri="{FF2B5EF4-FFF2-40B4-BE49-F238E27FC236}">
                      <a16:creationId xmlns:a16="http://schemas.microsoft.com/office/drawing/2014/main" id="{43EE718D-95FE-4248-BCC7-B27059400523}"/>
                    </a:ext>
                  </a:extLst>
                </p:cNvPr>
                <p:cNvSpPr/>
                <p:nvPr/>
              </p:nvSpPr>
              <p:spPr>
                <a:xfrm rot="21190289">
                  <a:off x="7133042" y="241349"/>
                  <a:ext cx="4439786" cy="1982383"/>
                </a:xfrm>
                <a:custGeom>
                  <a:avLst/>
                  <a:gdLst>
                    <a:gd name="connsiteX0" fmla="*/ 3900 w 43200"/>
                    <a:gd name="connsiteY0" fmla="*/ 14370 h 43200"/>
                    <a:gd name="connsiteX1" fmla="*/ 5623 w 43200"/>
                    <a:gd name="connsiteY1" fmla="*/ 6907 h 43200"/>
                    <a:gd name="connsiteX2" fmla="*/ 14005 w 43200"/>
                    <a:gd name="connsiteY2" fmla="*/ 5202 h 43200"/>
                    <a:gd name="connsiteX3" fmla="*/ 22456 w 43200"/>
                    <a:gd name="connsiteY3" fmla="*/ 3432 h 43200"/>
                    <a:gd name="connsiteX4" fmla="*/ 25749 w 43200"/>
                    <a:gd name="connsiteY4" fmla="*/ 200 h 43200"/>
                    <a:gd name="connsiteX5" fmla="*/ 29833 w 43200"/>
                    <a:gd name="connsiteY5" fmla="*/ 2481 h 43200"/>
                    <a:gd name="connsiteX6" fmla="*/ 35463 w 43200"/>
                    <a:gd name="connsiteY6" fmla="*/ 690 h 43200"/>
                    <a:gd name="connsiteX7" fmla="*/ 38318 w 43200"/>
                    <a:gd name="connsiteY7" fmla="*/ 5576 h 43200"/>
                    <a:gd name="connsiteX8" fmla="*/ 41982 w 43200"/>
                    <a:gd name="connsiteY8" fmla="*/ 10318 h 43200"/>
                    <a:gd name="connsiteX9" fmla="*/ 41818 w 43200"/>
                    <a:gd name="connsiteY9" fmla="*/ 15460 h 43200"/>
                    <a:gd name="connsiteX10" fmla="*/ 43016 w 43200"/>
                    <a:gd name="connsiteY10" fmla="*/ 23322 h 43200"/>
                    <a:gd name="connsiteX11" fmla="*/ 37404 w 43200"/>
                    <a:gd name="connsiteY11" fmla="*/ 30204 h 43200"/>
                    <a:gd name="connsiteX12" fmla="*/ 35395 w 43200"/>
                    <a:gd name="connsiteY12" fmla="*/ 36101 h 43200"/>
                    <a:gd name="connsiteX13" fmla="*/ 28555 w 43200"/>
                    <a:gd name="connsiteY13" fmla="*/ 36815 h 43200"/>
                    <a:gd name="connsiteX14" fmla="*/ 23667 w 43200"/>
                    <a:gd name="connsiteY14" fmla="*/ 43106 h 43200"/>
                    <a:gd name="connsiteX15" fmla="*/ 16480 w 43200"/>
                    <a:gd name="connsiteY15" fmla="*/ 39266 h 43200"/>
                    <a:gd name="connsiteX16" fmla="*/ 5804 w 43200"/>
                    <a:gd name="connsiteY16" fmla="*/ 35472 h 43200"/>
                    <a:gd name="connsiteX17" fmla="*/ 1110 w 43200"/>
                    <a:gd name="connsiteY17" fmla="*/ 31250 h 43200"/>
                    <a:gd name="connsiteX18" fmla="*/ 2113 w 43200"/>
                    <a:gd name="connsiteY18" fmla="*/ 25551 h 43200"/>
                    <a:gd name="connsiteX19" fmla="*/ -5 w 43200"/>
                    <a:gd name="connsiteY19" fmla="*/ 19704 h 43200"/>
                    <a:gd name="connsiteX20" fmla="*/ 3863 w 43200"/>
                    <a:gd name="connsiteY20" fmla="*/ 14507 h 43200"/>
                    <a:gd name="connsiteX21" fmla="*/ 3900 w 43200"/>
                    <a:gd name="connsiteY21" fmla="*/ 14370 h 43200"/>
                    <a:gd name="connsiteX0" fmla="*/ 2035106 w 4149467"/>
                    <a:gd name="connsiteY0" fmla="*/ 2292675 h 4093040"/>
                    <a:gd name="connsiteX1" fmla="*/ 1921410 w 4149467"/>
                    <a:gd name="connsiteY1" fmla="*/ 2406371 h 4093040"/>
                    <a:gd name="connsiteX2" fmla="*/ 1807714 w 4149467"/>
                    <a:gd name="connsiteY2" fmla="*/ 2292675 h 4093040"/>
                    <a:gd name="connsiteX3" fmla="*/ 1921410 w 4149467"/>
                    <a:gd name="connsiteY3" fmla="*/ 2178979 h 4093040"/>
                    <a:gd name="connsiteX4" fmla="*/ 2035106 w 4149467"/>
                    <a:gd name="connsiteY4" fmla="*/ 2292675 h 4093040"/>
                    <a:gd name="connsiteX0" fmla="*/ 1877950 w 4149467"/>
                    <a:gd name="connsiteY0" fmla="*/ 2727520 h 4093040"/>
                    <a:gd name="connsiteX1" fmla="*/ 1650559 w 4149467"/>
                    <a:gd name="connsiteY1" fmla="*/ 2954911 h 4093040"/>
                    <a:gd name="connsiteX2" fmla="*/ 1423168 w 4149467"/>
                    <a:gd name="connsiteY2" fmla="*/ 2727520 h 4093040"/>
                    <a:gd name="connsiteX3" fmla="*/ 1650559 w 4149467"/>
                    <a:gd name="connsiteY3" fmla="*/ 2500129 h 4093040"/>
                    <a:gd name="connsiteX4" fmla="*/ 1877950 w 4149467"/>
                    <a:gd name="connsiteY4" fmla="*/ 2727520 h 4093040"/>
                    <a:gd name="connsiteX0" fmla="*/ 1600573 w 4149467"/>
                    <a:gd name="connsiteY0" fmla="*/ 3355377 h 4093040"/>
                    <a:gd name="connsiteX1" fmla="*/ 1259486 w 4149467"/>
                    <a:gd name="connsiteY1" fmla="*/ 3696464 h 4093040"/>
                    <a:gd name="connsiteX2" fmla="*/ 918399 w 4149467"/>
                    <a:gd name="connsiteY2" fmla="*/ 3355377 h 4093040"/>
                    <a:gd name="connsiteX3" fmla="*/ 1259486 w 4149467"/>
                    <a:gd name="connsiteY3" fmla="*/ 3014290 h 4093040"/>
                    <a:gd name="connsiteX4" fmla="*/ 1600573 w 4149467"/>
                    <a:gd name="connsiteY4" fmla="*/ 3355377 h 4093040"/>
                    <a:gd name="connsiteX0" fmla="*/ 4693 w 43200"/>
                    <a:gd name="connsiteY0" fmla="*/ 26177 h 43200"/>
                    <a:gd name="connsiteX1" fmla="*/ 2160 w 43200"/>
                    <a:gd name="connsiteY1" fmla="*/ 25380 h 43200"/>
                    <a:gd name="connsiteX2" fmla="*/ 6928 w 43200"/>
                    <a:gd name="connsiteY2" fmla="*/ 34899 h 43200"/>
                    <a:gd name="connsiteX3" fmla="*/ 5820 w 43200"/>
                    <a:gd name="connsiteY3" fmla="*/ 35280 h 43200"/>
                    <a:gd name="connsiteX4" fmla="*/ 16478 w 43200"/>
                    <a:gd name="connsiteY4" fmla="*/ 39090 h 43200"/>
                    <a:gd name="connsiteX5" fmla="*/ 15810 w 43200"/>
                    <a:gd name="connsiteY5" fmla="*/ 37350 h 43200"/>
                    <a:gd name="connsiteX6" fmla="*/ 28827 w 43200"/>
                    <a:gd name="connsiteY6" fmla="*/ 34751 h 43200"/>
                    <a:gd name="connsiteX7" fmla="*/ 28560 w 43200"/>
                    <a:gd name="connsiteY7" fmla="*/ 36660 h 43200"/>
                    <a:gd name="connsiteX8" fmla="*/ 34129 w 43200"/>
                    <a:gd name="connsiteY8" fmla="*/ 22954 h 43200"/>
                    <a:gd name="connsiteX9" fmla="*/ 37380 w 43200"/>
                    <a:gd name="connsiteY9" fmla="*/ 30090 h 43200"/>
                    <a:gd name="connsiteX10" fmla="*/ 41798 w 43200"/>
                    <a:gd name="connsiteY10" fmla="*/ 15354 h 43200"/>
                    <a:gd name="connsiteX11" fmla="*/ 40350 w 43200"/>
                    <a:gd name="connsiteY11" fmla="*/ 18030 h 43200"/>
                    <a:gd name="connsiteX12" fmla="*/ 38324 w 43200"/>
                    <a:gd name="connsiteY12" fmla="*/ 5426 h 43200"/>
                    <a:gd name="connsiteX13" fmla="*/ 38400 w 43200"/>
                    <a:gd name="connsiteY13" fmla="*/ 6690 h 43200"/>
                    <a:gd name="connsiteX14" fmla="*/ 29078 w 43200"/>
                    <a:gd name="connsiteY14" fmla="*/ 3952 h 43200"/>
                    <a:gd name="connsiteX15" fmla="*/ 29820 w 43200"/>
                    <a:gd name="connsiteY15" fmla="*/ 2340 h 43200"/>
                    <a:gd name="connsiteX16" fmla="*/ 22141 w 43200"/>
                    <a:gd name="connsiteY16" fmla="*/ 4720 h 43200"/>
                    <a:gd name="connsiteX17" fmla="*/ 22500 w 43200"/>
                    <a:gd name="connsiteY17" fmla="*/ 3330 h 43200"/>
                    <a:gd name="connsiteX18" fmla="*/ 14000 w 43200"/>
                    <a:gd name="connsiteY18" fmla="*/ 5192 h 43200"/>
                    <a:gd name="connsiteX19" fmla="*/ 15300 w 43200"/>
                    <a:gd name="connsiteY19" fmla="*/ 6540 h 43200"/>
                    <a:gd name="connsiteX20" fmla="*/ 4127 w 43200"/>
                    <a:gd name="connsiteY20" fmla="*/ 15789 h 43200"/>
                    <a:gd name="connsiteX21" fmla="*/ 3900 w 43200"/>
                    <a:gd name="connsiteY21" fmla="*/ 14370 h 43200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2038564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2038564 w 4154846"/>
                    <a:gd name="connsiteY4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1835364 w 4154846"/>
                    <a:gd name="connsiteY4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1835364 w 4154846"/>
                    <a:gd name="connsiteY3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11172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924868 w 4154846"/>
                    <a:gd name="connsiteY1" fmla="*/ 239301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2" fmla="*/ 1538788 w 4154846"/>
                    <a:gd name="connsiteY2" fmla="*/ 3409012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881408 w 4154846"/>
                    <a:gd name="connsiteY3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426626 w 4154846"/>
                    <a:gd name="connsiteY1" fmla="*/ 2714161 h 4094840"/>
                    <a:gd name="connsiteX2" fmla="*/ 1881408 w 4154846"/>
                    <a:gd name="connsiteY2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2095652 w 4154846"/>
                    <a:gd name="connsiteY1" fmla="*/ 287875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256" h="43219">
                      <a:moveTo>
                        <a:pt x="3936" y="14229"/>
                      </a:moveTo>
                      <a:cubicBezTo>
                        <a:pt x="3665" y="11516"/>
                        <a:pt x="4297" y="8780"/>
                        <a:pt x="5659" y="6766"/>
                      </a:cubicBezTo>
                      <a:cubicBezTo>
                        <a:pt x="7811" y="3585"/>
                        <a:pt x="11300" y="2876"/>
                        <a:pt x="14041" y="5061"/>
                      </a:cubicBezTo>
                      <a:cubicBezTo>
                        <a:pt x="15714" y="768"/>
                        <a:pt x="19950" y="-119"/>
                        <a:pt x="22492" y="3291"/>
                      </a:cubicBezTo>
                      <a:cubicBezTo>
                        <a:pt x="23133" y="1542"/>
                        <a:pt x="24364" y="333"/>
                        <a:pt x="25785" y="59"/>
                      </a:cubicBezTo>
                      <a:cubicBezTo>
                        <a:pt x="27349" y="-243"/>
                        <a:pt x="28911" y="629"/>
                        <a:pt x="29869" y="2340"/>
                      </a:cubicBezTo>
                      <a:cubicBezTo>
                        <a:pt x="31251" y="126"/>
                        <a:pt x="33537" y="-601"/>
                        <a:pt x="35499" y="549"/>
                      </a:cubicBezTo>
                      <a:cubicBezTo>
                        <a:pt x="36994" y="1425"/>
                        <a:pt x="38066" y="3259"/>
                        <a:pt x="38354" y="5435"/>
                      </a:cubicBezTo>
                      <a:cubicBezTo>
                        <a:pt x="40082" y="6077"/>
                        <a:pt x="41458" y="7857"/>
                        <a:pt x="42018" y="10177"/>
                      </a:cubicBezTo>
                      <a:cubicBezTo>
                        <a:pt x="42425" y="11861"/>
                        <a:pt x="42367" y="13690"/>
                        <a:pt x="41854" y="15319"/>
                      </a:cubicBezTo>
                      <a:cubicBezTo>
                        <a:pt x="43115" y="17553"/>
                        <a:pt x="43556" y="20449"/>
                        <a:pt x="43052" y="23181"/>
                      </a:cubicBezTo>
                      <a:cubicBezTo>
                        <a:pt x="42382" y="26813"/>
                        <a:pt x="40164" y="29533"/>
                        <a:pt x="37440" y="30063"/>
                      </a:cubicBezTo>
                      <a:cubicBezTo>
                        <a:pt x="37427" y="32330"/>
                        <a:pt x="36694" y="34480"/>
                        <a:pt x="35431" y="35960"/>
                      </a:cubicBezTo>
                      <a:cubicBezTo>
                        <a:pt x="33512" y="38209"/>
                        <a:pt x="30740" y="38498"/>
                        <a:pt x="28591" y="36674"/>
                      </a:cubicBezTo>
                      <a:cubicBezTo>
                        <a:pt x="27896" y="39807"/>
                        <a:pt x="26035" y="42202"/>
                        <a:pt x="23703" y="42965"/>
                      </a:cubicBezTo>
                      <a:cubicBezTo>
                        <a:pt x="20955" y="43864"/>
                        <a:pt x="18087" y="42332"/>
                        <a:pt x="16516" y="39125"/>
                      </a:cubicBezTo>
                      <a:cubicBezTo>
                        <a:pt x="12808" y="42169"/>
                        <a:pt x="7992" y="40458"/>
                        <a:pt x="5840" y="35331"/>
                      </a:cubicBezTo>
                      <a:cubicBezTo>
                        <a:pt x="3726" y="35668"/>
                        <a:pt x="1741" y="33883"/>
                        <a:pt x="1146" y="31109"/>
                      </a:cubicBezTo>
                      <a:cubicBezTo>
                        <a:pt x="715" y="29102"/>
                        <a:pt x="1096" y="26936"/>
                        <a:pt x="2149" y="25410"/>
                      </a:cubicBezTo>
                      <a:cubicBezTo>
                        <a:pt x="655" y="24213"/>
                        <a:pt x="-177" y="21916"/>
                        <a:pt x="31" y="19563"/>
                      </a:cubicBezTo>
                      <a:cubicBezTo>
                        <a:pt x="275" y="16808"/>
                        <a:pt x="1881" y="14650"/>
                        <a:pt x="3899" y="14366"/>
                      </a:cubicBezTo>
                      <a:cubicBezTo>
                        <a:pt x="3911" y="14320"/>
                        <a:pt x="3924" y="14275"/>
                        <a:pt x="3936" y="14229"/>
                      </a:cubicBezTo>
                      <a:close/>
                    </a:path>
                    <a:path w="4154846" h="4094840">
                      <a:moveTo>
                        <a:pt x="1447348" y="3317572"/>
                      </a:moveTo>
                      <a:cubicBezTo>
                        <a:pt x="1447348" y="3317572"/>
                        <a:pt x="2095652" y="2941549"/>
                        <a:pt x="2095652" y="2878756"/>
                      </a:cubicBezTo>
                    </a:path>
                    <a:path w="4154846" h="4094840">
                      <a:moveTo>
                        <a:pt x="1800128" y="2988481"/>
                      </a:moveTo>
                      <a:cubicBezTo>
                        <a:pt x="1831414" y="3100241"/>
                        <a:pt x="1883020" y="3140881"/>
                        <a:pt x="1893986" y="3323761"/>
                      </a:cubicBezTo>
                      <a:lnTo>
                        <a:pt x="1800128" y="2988481"/>
                      </a:lnTo>
                      <a:close/>
                    </a:path>
                    <a:path w="4154846" h="4094840">
                      <a:moveTo>
                        <a:pt x="921857" y="3342018"/>
                      </a:moveTo>
                      <a:lnTo>
                        <a:pt x="1262944" y="3683105"/>
                      </a:lnTo>
                      <a:cubicBezTo>
                        <a:pt x="1074567" y="3683105"/>
                        <a:pt x="921857" y="3530395"/>
                        <a:pt x="921857" y="3342018"/>
                      </a:cubicBezTo>
                      <a:close/>
                    </a:path>
                    <a:path w="43256" h="43219" fill="none" extrusionOk="0">
                      <a:moveTo>
                        <a:pt x="4729" y="26036"/>
                      </a:moveTo>
                      <a:cubicBezTo>
                        <a:pt x="3845" y="26130"/>
                        <a:pt x="2961" y="25852"/>
                        <a:pt x="2196" y="25239"/>
                      </a:cubicBezTo>
                      <a:moveTo>
                        <a:pt x="6964" y="34758"/>
                      </a:moveTo>
                      <a:cubicBezTo>
                        <a:pt x="6609" y="34951"/>
                        <a:pt x="6236" y="35079"/>
                        <a:pt x="5856" y="35139"/>
                      </a:cubicBezTo>
                      <a:moveTo>
                        <a:pt x="16514" y="38949"/>
                      </a:moveTo>
                      <a:cubicBezTo>
                        <a:pt x="16247" y="38403"/>
                        <a:pt x="16023" y="37820"/>
                        <a:pt x="15846" y="37209"/>
                      </a:cubicBezTo>
                      <a:moveTo>
                        <a:pt x="28863" y="34610"/>
                      </a:moveTo>
                      <a:cubicBezTo>
                        <a:pt x="28824" y="35257"/>
                        <a:pt x="28734" y="35897"/>
                        <a:pt x="28596" y="36519"/>
                      </a:cubicBezTo>
                      <a:moveTo>
                        <a:pt x="34165" y="22813"/>
                      </a:moveTo>
                      <a:cubicBezTo>
                        <a:pt x="36169" y="24141"/>
                        <a:pt x="37434" y="26917"/>
                        <a:pt x="37416" y="29949"/>
                      </a:cubicBezTo>
                      <a:moveTo>
                        <a:pt x="41834" y="15213"/>
                      </a:moveTo>
                      <a:cubicBezTo>
                        <a:pt x="41509" y="16245"/>
                        <a:pt x="41014" y="17161"/>
                        <a:pt x="40386" y="17889"/>
                      </a:cubicBezTo>
                      <a:moveTo>
                        <a:pt x="38360" y="5285"/>
                      </a:moveTo>
                      <a:cubicBezTo>
                        <a:pt x="38415" y="5702"/>
                        <a:pt x="38441" y="6125"/>
                        <a:pt x="38436" y="6549"/>
                      </a:cubicBezTo>
                      <a:moveTo>
                        <a:pt x="29114" y="3811"/>
                      </a:moveTo>
                      <a:cubicBezTo>
                        <a:pt x="29303" y="3228"/>
                        <a:pt x="29552" y="2685"/>
                        <a:pt x="29856" y="2199"/>
                      </a:cubicBezTo>
                      <a:moveTo>
                        <a:pt x="22177" y="4579"/>
                      </a:moveTo>
                      <a:cubicBezTo>
                        <a:pt x="22254" y="4097"/>
                        <a:pt x="22375" y="3630"/>
                        <a:pt x="22536" y="3189"/>
                      </a:cubicBezTo>
                      <a:moveTo>
                        <a:pt x="14036" y="5051"/>
                      </a:moveTo>
                      <a:cubicBezTo>
                        <a:pt x="14508" y="5427"/>
                        <a:pt x="14944" y="5880"/>
                        <a:pt x="15336" y="6399"/>
                      </a:cubicBezTo>
                      <a:moveTo>
                        <a:pt x="4163" y="15648"/>
                      </a:moveTo>
                      <a:cubicBezTo>
                        <a:pt x="4060" y="15184"/>
                        <a:pt x="3984" y="14710"/>
                        <a:pt x="3936" y="14229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erriweather" pitchFamily="2" charset="77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02D6FB53-FF2D-1440-86EA-E80CE4FBA431}"/>
                    </a:ext>
                  </a:extLst>
                </p:cNvPr>
                <p:cNvSpPr/>
                <p:nvPr/>
              </p:nvSpPr>
              <p:spPr>
                <a:xfrm rot="654846">
                  <a:off x="8557742" y="1349882"/>
                  <a:ext cx="1181347" cy="635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185" name="Connector 184">
                  <a:extLst>
                    <a:ext uri="{FF2B5EF4-FFF2-40B4-BE49-F238E27FC236}">
                      <a16:creationId xmlns:a16="http://schemas.microsoft.com/office/drawing/2014/main" id="{6CFB732C-87C1-9A4E-B224-120A768AFF20}"/>
                    </a:ext>
                  </a:extLst>
                </p:cNvPr>
                <p:cNvSpPr/>
                <p:nvPr/>
              </p:nvSpPr>
              <p:spPr>
                <a:xfrm rot="21090623">
                  <a:off x="8036935" y="1479419"/>
                  <a:ext cx="805634" cy="71183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erriweather" pitchFamily="2" charset="77"/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12136EB-0EE6-3947-8298-CC26E66B60D1}"/>
                  </a:ext>
                </a:extLst>
              </p:cNvPr>
              <p:cNvGrpSpPr/>
              <p:nvPr/>
            </p:nvGrpSpPr>
            <p:grpSpPr>
              <a:xfrm>
                <a:off x="9021317" y="344396"/>
                <a:ext cx="3551929" cy="1496960"/>
                <a:chOff x="7635357" y="400820"/>
                <a:chExt cx="3551929" cy="1496960"/>
              </a:xfrm>
            </p:grpSpPr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9F48E817-CB0B-2645-B7F2-B8D47C895975}"/>
                    </a:ext>
                  </a:extLst>
                </p:cNvPr>
                <p:cNvCxnSpPr>
                  <a:cxnSpLocks/>
                  <a:endCxn id="195" idx="2"/>
                </p:cNvCxnSpPr>
                <p:nvPr/>
              </p:nvCxnSpPr>
              <p:spPr>
                <a:xfrm flipV="1">
                  <a:off x="8443778" y="1172061"/>
                  <a:ext cx="402874" cy="19923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>
                  <a:extLst>
                    <a:ext uri="{FF2B5EF4-FFF2-40B4-BE49-F238E27FC236}">
                      <a16:creationId xmlns:a16="http://schemas.microsoft.com/office/drawing/2014/main" id="{17887C6D-1683-5F4B-A651-8D3701C72A02}"/>
                    </a:ext>
                  </a:extLst>
                </p:cNvPr>
                <p:cNvCxnSpPr>
                  <a:cxnSpLocks/>
                  <a:endCxn id="194" idx="1"/>
                </p:cNvCxnSpPr>
                <p:nvPr/>
              </p:nvCxnSpPr>
              <p:spPr>
                <a:xfrm>
                  <a:off x="9732756" y="1004787"/>
                  <a:ext cx="600690" cy="8062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4" name="Graphic 193" descr="Raised hand">
                  <a:extLst>
                    <a:ext uri="{FF2B5EF4-FFF2-40B4-BE49-F238E27FC236}">
                      <a16:creationId xmlns:a16="http://schemas.microsoft.com/office/drawing/2014/main" id="{55E5A3E2-9CF4-C842-9C9E-69F917A54E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9810449">
                  <a:off x="10272886" y="40082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5" name="Graphic 194" descr="Raised hand">
                  <a:extLst>
                    <a:ext uri="{FF2B5EF4-FFF2-40B4-BE49-F238E27FC236}">
                      <a16:creationId xmlns:a16="http://schemas.microsoft.com/office/drawing/2014/main" id="{24C7F7C7-F378-8A4B-A703-DCF838F73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4100937">
                  <a:off x="8814396" y="54617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6" name="Graphic 195" descr="Raised hand">
                  <a:extLst>
                    <a:ext uri="{FF2B5EF4-FFF2-40B4-BE49-F238E27FC236}">
                      <a16:creationId xmlns:a16="http://schemas.microsoft.com/office/drawing/2014/main" id="{B07540D6-8E85-9446-9614-78FAD57A63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259731">
                  <a:off x="7635357" y="98338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6B9C33F-E513-7149-A3BF-64133F008482}"/>
                  </a:ext>
                </a:extLst>
              </p:cNvPr>
              <p:cNvGrpSpPr/>
              <p:nvPr/>
            </p:nvGrpSpPr>
            <p:grpSpPr>
              <a:xfrm>
                <a:off x="6774105" y="1721359"/>
                <a:ext cx="1769447" cy="1572886"/>
                <a:chOff x="6774105" y="1721359"/>
                <a:chExt cx="1769447" cy="1572886"/>
              </a:xfrm>
            </p:grpSpPr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A041B35C-20A9-264C-8600-84F09EA96D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50000"/>
                </a:blip>
                <a:stretch>
                  <a:fillRect/>
                </a:stretch>
              </p:blipFill>
              <p:spPr>
                <a:xfrm flipH="1">
                  <a:off x="6774105" y="1974639"/>
                  <a:ext cx="1176247" cy="1176247"/>
                </a:xfrm>
                <a:prstGeom prst="rect">
                  <a:avLst/>
                </a:prstGeom>
              </p:spPr>
            </p:pic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E08F37D0-4DBC-BA4B-8B38-104D24E37736}"/>
                    </a:ext>
                  </a:extLst>
                </p:cNvPr>
                <p:cNvSpPr/>
                <p:nvPr/>
              </p:nvSpPr>
              <p:spPr>
                <a:xfrm>
                  <a:off x="8189756" y="1721359"/>
                  <a:ext cx="353796" cy="3537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CE90B784-6B9D-4440-A1AE-DE4938ACA41A}"/>
                    </a:ext>
                  </a:extLst>
                </p:cNvPr>
                <p:cNvSpPr/>
                <p:nvPr/>
              </p:nvSpPr>
              <p:spPr>
                <a:xfrm>
                  <a:off x="7950352" y="2135369"/>
                  <a:ext cx="193636" cy="1936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78E58A6B-E67D-704D-B64E-DAA3365ABCD4}"/>
                    </a:ext>
                  </a:extLst>
                </p:cNvPr>
                <p:cNvSpPr/>
                <p:nvPr/>
              </p:nvSpPr>
              <p:spPr>
                <a:xfrm>
                  <a:off x="8189756" y="2940449"/>
                  <a:ext cx="353796" cy="3537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A44E9345-46EF-504D-8E4F-A8BB13D5696C}"/>
                    </a:ext>
                  </a:extLst>
                </p:cNvPr>
                <p:cNvSpPr/>
                <p:nvPr/>
              </p:nvSpPr>
              <p:spPr>
                <a:xfrm>
                  <a:off x="7950352" y="2831909"/>
                  <a:ext cx="193636" cy="1936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</p:grpSp>
        </p:grp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DD78D2D-3361-AB4C-A46C-F44A11A86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465121">
              <a:off x="9956701" y="8750136"/>
              <a:ext cx="917438" cy="839284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E0B9480-B38D-9C43-9147-7546DD68B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19844917">
              <a:off x="11735689" y="8915118"/>
              <a:ext cx="917438" cy="839284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038E5869-BAF9-A940-881C-F224CAFD3F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566654">
              <a:off x="13256349" y="8498090"/>
              <a:ext cx="917438" cy="839284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E182D5B-DA10-B144-8839-DB2F16CBE14D}"/>
              </a:ext>
            </a:extLst>
          </p:cNvPr>
          <p:cNvSpPr txBox="1"/>
          <p:nvPr/>
        </p:nvSpPr>
        <p:spPr>
          <a:xfrm>
            <a:off x="13352141" y="3499345"/>
            <a:ext cx="3364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constraints over (robot position,  ellipsoidal human position)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052C51-E5B7-8343-87E2-CA113807018B}"/>
              </a:ext>
            </a:extLst>
          </p:cNvPr>
          <p:cNvSpPr txBox="1"/>
          <p:nvPr/>
        </p:nvSpPr>
        <p:spPr>
          <a:xfrm>
            <a:off x="20700286" y="4316127"/>
            <a:ext cx="3717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constraints over (robot velocity, ellipsoidal human velocity)</a:t>
            </a:r>
          </a:p>
        </p:txBody>
      </p:sp>
    </p:spTree>
    <p:extLst>
      <p:ext uri="{BB962C8B-B14F-4D97-AF65-F5344CB8AC3E}">
        <p14:creationId xmlns:p14="http://schemas.microsoft.com/office/powerpoint/2010/main" val="97549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</TotalTime>
  <Words>954</Words>
  <Application>Microsoft Macintosh PowerPoint</Application>
  <PresentationFormat>Custom</PresentationFormat>
  <Paragraphs>178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Merriweather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701</cp:revision>
  <cp:lastPrinted>2021-06-23T17:27:01Z</cp:lastPrinted>
  <dcterms:created xsi:type="dcterms:W3CDTF">2021-06-22T15:45:02Z</dcterms:created>
  <dcterms:modified xsi:type="dcterms:W3CDTF">2021-07-10T12:46:42Z</dcterms:modified>
</cp:coreProperties>
</file>