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41905" y="2500630"/>
            <a:ext cx="7345680" cy="1497965"/>
            <a:chOff x="5290" y="4456"/>
            <a:chExt cx="11568" cy="2359"/>
          </a:xfrm>
        </p:grpSpPr>
        <p:sp>
          <p:nvSpPr>
            <p:cNvPr id="3" name="Rectangles 2"/>
            <p:cNvSpPr/>
            <p:nvPr/>
          </p:nvSpPr>
          <p:spPr>
            <a:xfrm>
              <a:off x="5290" y="4456"/>
              <a:ext cx="8620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72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GAZE</a:t>
              </a:r>
              <a:r>
                <a:rPr lang="en-US" altLang="zh-CN" sz="72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2022</a:t>
              </a:r>
              <a:endPara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565" y="6208"/>
              <a:ext cx="8114" cy="28"/>
            </a:xfrm>
            <a:prstGeom prst="line">
              <a:avLst/>
            </a:prstGeom>
            <a:ln w="95250">
              <a:gradFill>
                <a:gsLst>
                  <a:gs pos="1000">
                    <a:schemeClr val="bg1">
                      <a:lumMod val="95000"/>
                    </a:schemeClr>
                  </a:gs>
                  <a:gs pos="73000">
                    <a:schemeClr val="tx1">
                      <a:lumMod val="65000"/>
                      <a:lumOff val="35000"/>
                    </a:schemeClr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7"/>
            <p:cNvSpPr txBox="1"/>
            <p:nvPr/>
          </p:nvSpPr>
          <p:spPr>
            <a:xfrm>
              <a:off x="5413" y="6393"/>
              <a:ext cx="9290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150"/>
                <a:t>4th International Workshop on Gaze Estimation and Prediction in the Wild </a:t>
              </a:r>
              <a:endParaRPr lang="en-US" sz="1150"/>
            </a:p>
          </p:txBody>
        </p:sp>
        <p:pic>
          <p:nvPicPr>
            <p:cNvPr id="10" name="Picture 9" descr="Nika_Akin"/>
            <p:cNvPicPr>
              <a:picLocks noChangeAspect="1"/>
            </p:cNvPicPr>
            <p:nvPr/>
          </p:nvPicPr>
          <p:blipFill>
            <a:blip r:embed="rId1"/>
            <a:srcRect l="25543" t="13444" r="17459" b="17627"/>
            <a:stretch>
              <a:fillRect/>
            </a:stretch>
          </p:blipFill>
          <p:spPr>
            <a:xfrm>
              <a:off x="14138" y="4456"/>
              <a:ext cx="2721" cy="2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hengfei</cp:lastModifiedBy>
  <cp:revision>7</cp:revision>
  <dcterms:created xsi:type="dcterms:W3CDTF">2022-01-13T16:01:10Z</dcterms:created>
  <dcterms:modified xsi:type="dcterms:W3CDTF">2022-01-13T16:01:10Z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