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embeddedFontLst>
    <p:embeddedFont>
      <p:font typeface="Archivo Black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rchivo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affiche1000bugs-modifi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60001" cy="10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671200" y="8450525"/>
            <a:ext cx="33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Ici mettre lieu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84850" y="9219725"/>
            <a:ext cx="334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Ici mettre adresse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684850" y="8820900"/>
            <a:ext cx="36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Ici mettre date et heure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