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19"/>
  </p:normalViewPr>
  <p:slideViewPr>
    <p:cSldViewPr snapToGrid="0" snapToObjects="1">
      <p:cViewPr>
        <p:scale>
          <a:sx n="90" d="100"/>
          <a:sy n="90" d="100"/>
        </p:scale>
        <p:origin x="27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796" y="2374899"/>
            <a:ext cx="1862687" cy="102656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33" name="Shape 33"/>
          <p:cNvSpPr/>
          <p:nvPr/>
        </p:nvSpPr>
        <p:spPr>
          <a:xfrm>
            <a:off x="1153018" y="4251424"/>
            <a:ext cx="1862686" cy="7452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1146765" y="4381280"/>
            <a:ext cx="19127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 dirty="0"/>
              <a:t>positive and negative </a:t>
            </a:r>
          </a:p>
          <a:p>
            <a:pPr lvl="0">
              <a:defRPr sz="1800"/>
            </a:pPr>
            <a:r>
              <a:rPr sz="1400" dirty="0"/>
              <a:t>examples</a:t>
            </a:r>
          </a:p>
        </p:txBody>
      </p:sp>
      <p:sp>
        <p:nvSpPr>
          <p:cNvPr id="35" name="Shape 35"/>
          <p:cNvSpPr/>
          <p:nvPr/>
        </p:nvSpPr>
        <p:spPr>
          <a:xfrm>
            <a:off x="3514282" y="2374899"/>
            <a:ext cx="1270001" cy="1026562"/>
          </a:xfrm>
          <a:prstGeom prst="roundRect">
            <a:avLst>
              <a:gd name="adj" fmla="val 18557"/>
            </a:avLst>
          </a:prstGeom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599746" y="2636173"/>
            <a:ext cx="114168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 b="1" dirty="0"/>
              <a:t>Fault </a:t>
            </a:r>
          </a:p>
          <a:p>
            <a:pPr lvl="0">
              <a:defRPr sz="1800"/>
            </a:pPr>
            <a:r>
              <a:rPr sz="1400" b="1" dirty="0"/>
              <a:t>Localization</a:t>
            </a:r>
          </a:p>
        </p:txBody>
      </p:sp>
      <p:sp>
        <p:nvSpPr>
          <p:cNvPr id="37" name="Shape 37"/>
          <p:cNvSpPr/>
          <p:nvPr/>
        </p:nvSpPr>
        <p:spPr>
          <a:xfrm>
            <a:off x="3067478" y="2648842"/>
            <a:ext cx="46888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V="1">
            <a:off x="3015704" y="3397714"/>
            <a:ext cx="520357" cy="9531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4127500" y="3437936"/>
            <a:ext cx="0" cy="62633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127500" y="3480914"/>
            <a:ext cx="96720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 dirty="0"/>
              <a:t>important </a:t>
            </a:r>
          </a:p>
          <a:p>
            <a:pPr lvl="0">
              <a:defRPr sz="1800"/>
            </a:pPr>
            <a:r>
              <a:rPr sz="1400" dirty="0"/>
              <a:t>weights</a:t>
            </a:r>
          </a:p>
        </p:txBody>
      </p:sp>
      <p:sp>
        <p:nvSpPr>
          <p:cNvPr id="41" name="Shape 41"/>
          <p:cNvSpPr/>
          <p:nvPr/>
        </p:nvSpPr>
        <p:spPr>
          <a:xfrm>
            <a:off x="3642596" y="4258545"/>
            <a:ext cx="101337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 b="1" dirty="0"/>
              <a:t>Concolic</a:t>
            </a:r>
          </a:p>
          <a:p>
            <a:pPr lvl="0">
              <a:defRPr sz="1800"/>
            </a:pPr>
            <a:r>
              <a:rPr sz="1400" b="1" dirty="0"/>
              <a:t>Execution</a:t>
            </a:r>
          </a:p>
          <a:p>
            <a:pPr lvl="0">
              <a:defRPr sz="1800"/>
            </a:pPr>
            <a:r>
              <a:rPr sz="1400" b="1" dirty="0"/>
              <a:t>(SPF)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5246661" y="4199295"/>
            <a:ext cx="1862688" cy="745234"/>
            <a:chOff x="0" y="0"/>
            <a:chExt cx="1862686" cy="745233"/>
          </a:xfrm>
        </p:grpSpPr>
        <p:sp>
          <p:nvSpPr>
            <p:cNvPr id="42" name="Shape 42"/>
            <p:cNvSpPr/>
            <p:nvPr/>
          </p:nvSpPr>
          <p:spPr>
            <a:xfrm>
              <a:off x="0" y="0"/>
              <a:ext cx="1862686" cy="74523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78355" y="243670"/>
              <a:ext cx="1494384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 dirty="0"/>
                <a:t>repair constraints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558430" y="4109431"/>
            <a:ext cx="1270001" cy="1026562"/>
            <a:chOff x="0" y="0"/>
            <a:chExt cx="1270000" cy="1026561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270000" cy="1026561"/>
            </a:xfrm>
            <a:prstGeom prst="roundRect">
              <a:avLst>
                <a:gd name="adj" fmla="val 18557"/>
              </a:avLst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13233" y="163898"/>
              <a:ext cx="1052700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1400" b="1" dirty="0"/>
                <a:t>Constraint</a:t>
              </a:r>
            </a:p>
            <a:p>
              <a:pPr lvl="0">
                <a:defRPr sz="1800"/>
              </a:pPr>
              <a:r>
                <a:rPr sz="1400" b="1" dirty="0"/>
                <a:t>Solving</a:t>
              </a:r>
            </a:p>
            <a:p>
              <a:pPr lvl="0">
                <a:defRPr sz="1800"/>
              </a:pPr>
              <a:r>
                <a:rPr sz="1400" b="1" dirty="0"/>
                <a:t>(Z3)</a:t>
              </a:r>
            </a:p>
          </p:txBody>
        </p:sp>
      </p:grpSp>
      <p:sp>
        <p:nvSpPr>
          <p:cNvPr id="48" name="Shape 48"/>
          <p:cNvSpPr/>
          <p:nvPr/>
        </p:nvSpPr>
        <p:spPr>
          <a:xfrm>
            <a:off x="1145782" y="2070992"/>
            <a:ext cx="81572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input NN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9297961" y="3397714"/>
            <a:ext cx="2698110" cy="1906213"/>
            <a:chOff x="0" y="0"/>
            <a:chExt cx="2698108" cy="1906211"/>
          </a:xfrm>
        </p:grpSpPr>
        <p:pic>
          <p:nvPicPr>
            <p:cNvPr id="49" name="image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5675" y="490044"/>
              <a:ext cx="1862687" cy="1026561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blurRad="50800" dist="25400" dir="3600000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0" name="image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0934" y="641126"/>
              <a:ext cx="1862687" cy="1026561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blurRad="50800" dist="25400" dir="3600000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1" name="image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00334" y="736985"/>
              <a:ext cx="1862687" cy="1026561"/>
            </a:xfrm>
            <a:prstGeom prst="rect">
              <a:avLst/>
            </a:prstGeom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blurRad="50800" dist="25400" dir="36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2" name="Shape 52"/>
            <p:cNvSpPr/>
            <p:nvPr/>
          </p:nvSpPr>
          <p:spPr>
            <a:xfrm>
              <a:off x="1134975" y="0"/>
              <a:ext cx="1559993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 dirty="0"/>
                <a:t>combined experts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0" y="351452"/>
              <a:ext cx="2698108" cy="1554759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55" name="Shape 55"/>
          <p:cNvSpPr/>
          <p:nvPr/>
        </p:nvSpPr>
        <p:spPr>
          <a:xfrm>
            <a:off x="3492500" y="4088435"/>
            <a:ext cx="1270000" cy="1026562"/>
          </a:xfrm>
          <a:prstGeom prst="roundRect">
            <a:avLst>
              <a:gd name="adj" fmla="val 18557"/>
            </a:avLst>
          </a:prstGeom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008340" y="4627117"/>
            <a:ext cx="472044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079089" y="3156904"/>
            <a:ext cx="541724" cy="92525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784283" y="4627116"/>
            <a:ext cx="462378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 flipV="1">
            <a:off x="7143942" y="4627116"/>
            <a:ext cx="407223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852640" y="4627116"/>
            <a:ext cx="445321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Avenir</vt:lpstr>
      <vt:lpstr>Helvetica Light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Yannic Daniel Noller</cp:lastModifiedBy>
  <cp:revision>2</cp:revision>
  <dcterms:modified xsi:type="dcterms:W3CDTF">2021-03-21T00:37:54Z</dcterms:modified>
</cp:coreProperties>
</file>