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71CA-364B-4EF3-BB8E-9BAAEA6E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C2789-4BAA-4450-9E29-19A944D4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C591-AF29-4451-ADFA-EFC4611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2DE7-26CB-4948-AFD0-93F9A955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D710-1D08-43BD-8F00-684665C4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A95D-9D16-4DAF-AB30-574D5F5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229F-8F42-454E-BB79-1362390B1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6540-9C31-4444-B83F-F4589706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FDDD7-D59F-4C84-AD73-F53B742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5369-7930-4E93-B151-7535AF8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D1CD9-B1C9-41EA-8C06-CB1361188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9964-AF8E-4796-B975-76AEC764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89FB-14EE-4B51-A007-F53F0E71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0C24-5A60-4A47-A3F9-2E8AF94C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B8D6-2331-4406-8802-A32B3FB5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A5CB-8F52-4B70-B0A7-DB08966A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62DB-F358-436A-8C7B-1AD64869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F619E-32B8-42CD-A286-7D089E5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1FC1-34FF-4E25-BC6C-F101C5CB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89DD-7301-4C13-9065-DF64528C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6279-4653-411B-BBC8-905AEDC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4019-E55B-4D0B-8252-53D0A82F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08AE-32F3-48E6-AFD3-C48F3CED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594A-334B-4044-83D5-69BC4A44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80D4-A51E-4C3D-AAB2-3D0726EE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5FD7-D681-4169-B1F6-8FB4E2C9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1734-BA6C-4A36-8A99-A74A0C885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6D542-2AC1-4809-BAC5-4D7F632A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0525-588E-43DD-A495-5458365F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3C525-DE5C-411B-9C62-023F7106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AAC29-904F-47CD-8860-84C173C9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FC14-D0D9-4F49-97C8-15C470BD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9B0D-ABBE-41B1-AD20-17BBE367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412A3-79D8-46AC-8AAC-5CEB0BFF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CE36C-7E98-40C6-AAFE-E2DE1795F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8ED05-D824-4414-9701-4B8F02464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AB3CE-260F-4E0A-8C24-2E9F001D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45738-534E-4DED-B099-4C26DEB4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06756-2F24-480E-9DA3-4DFCDCA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9FC3-1A06-46E5-A010-69B29FB1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6FDFC-1E2F-4521-9FF7-EEB131A4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B9914-B27F-44BD-A6EA-B6686E76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EFE61-18F9-4E56-A077-C105900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47A3C-24C8-420B-8F3B-46C987B8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11221-9F12-4319-9D8D-38848F9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2A9A-AF80-48A5-A3E4-97AB28C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F736-66AC-41A0-84EA-67CA8E2A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A71E-1890-42C7-BDED-A76BD326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9E08-6AEF-4782-89CE-0E62DB1D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18EE3-C579-4F5D-AA34-794C0B42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C9971-D666-4A99-A1C3-C37FF9C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BBE4A-A101-48DE-93C7-7513268E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5F81-262A-453F-8FD0-2FBBC100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F168E-C829-417A-A499-6C114796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0C8BE-9DF6-439A-A275-27226C778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4CACD-09BF-4B42-A46C-2F9FA08B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1935-274D-4A01-A34F-AE77E19B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52332-C885-4143-B699-CC7CE4D4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2CA24-9F02-4892-8354-5528F738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DAB1D-BE19-411B-93EC-2F254404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16BF-BC8C-40B2-BC01-0A166C940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6B7-C892-4A7F-9F57-35F28503A13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940E-5C03-4879-AAF9-9E7A1731E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7003-18C6-4E2A-8735-12B16ECB5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EA09-1CC1-4D81-A9F7-75546623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6281115-293F-4F54-9019-B27079D1B30C}"/>
              </a:ext>
            </a:extLst>
          </p:cNvPr>
          <p:cNvSpPr>
            <a:spLocks noChangeAspect="1"/>
          </p:cNvSpPr>
          <p:nvPr/>
        </p:nvSpPr>
        <p:spPr>
          <a:xfrm>
            <a:off x="5112000" y="306000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6FB211-4732-4173-9F4B-75FB54311DE5}"/>
              </a:ext>
            </a:extLst>
          </p:cNvPr>
          <p:cNvSpPr>
            <a:spLocks noChangeAspect="1"/>
          </p:cNvSpPr>
          <p:nvPr/>
        </p:nvSpPr>
        <p:spPr>
          <a:xfrm>
            <a:off x="3835759" y="306000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18F2B6-0AC4-4C83-9535-1755FBC6CD0A}"/>
              </a:ext>
            </a:extLst>
          </p:cNvPr>
          <p:cNvSpPr>
            <a:spLocks noChangeAspect="1"/>
          </p:cNvSpPr>
          <p:nvPr/>
        </p:nvSpPr>
        <p:spPr>
          <a:xfrm>
            <a:off x="5110984" y="218880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31452-42E8-40DF-9718-C8E5962F7EC4}"/>
              </a:ext>
            </a:extLst>
          </p:cNvPr>
          <p:cNvSpPr>
            <a:spLocks noChangeAspect="1"/>
          </p:cNvSpPr>
          <p:nvPr/>
        </p:nvSpPr>
        <p:spPr>
          <a:xfrm>
            <a:off x="3834000" y="218880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C8ED9B-7B4B-479D-BA46-E6BB513D2748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4410000" y="2476800"/>
            <a:ext cx="7009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FA0A96-4F7D-47F5-A054-58C1A8128ABD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4411759" y="3348000"/>
            <a:ext cx="7002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F9989-7218-4EF0-A7DB-A295FAF414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4410000" y="2476800"/>
            <a:ext cx="702000" cy="871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AC10A-2680-4375-8C39-D27EF921E00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411759" y="2476800"/>
            <a:ext cx="699225" cy="871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4D21A0-5256-4620-B720-9D5E611EEDE1}"/>
              </a:ext>
            </a:extLst>
          </p:cNvPr>
          <p:cNvSpPr txBox="1"/>
          <p:nvPr/>
        </p:nvSpPr>
        <p:spPr>
          <a:xfrm>
            <a:off x="3960000" y="23230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</a:t>
            </a:r>
            <a:r>
              <a:rPr lang="en-US" sz="1400" b="1" baseline="-25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C9E9F-E12D-458A-8655-DF1340DA7B9D}"/>
              </a:ext>
            </a:extLst>
          </p:cNvPr>
          <p:cNvSpPr txBox="1"/>
          <p:nvPr/>
        </p:nvSpPr>
        <p:spPr>
          <a:xfrm>
            <a:off x="3960000" y="31889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</a:t>
            </a:r>
            <a:r>
              <a:rPr lang="en-US" sz="1400" b="1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82B66-F5D4-4B1A-B3C6-489873C5183E}"/>
              </a:ext>
            </a:extLst>
          </p:cNvPr>
          <p:cNvSpPr txBox="1"/>
          <p:nvPr/>
        </p:nvSpPr>
        <p:spPr>
          <a:xfrm>
            <a:off x="5234400" y="23220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</a:t>
            </a:r>
            <a:r>
              <a:rPr lang="en-US" sz="1400" b="1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FBC16-A65C-4160-9AAB-46CA72BA8ADC}"/>
              </a:ext>
            </a:extLst>
          </p:cNvPr>
          <p:cNvSpPr txBox="1"/>
          <p:nvPr/>
        </p:nvSpPr>
        <p:spPr>
          <a:xfrm>
            <a:off x="5234400" y="31896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</a:t>
            </a:r>
            <a:r>
              <a:rPr lang="en-US" sz="1400" b="1" baseline="-250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C80E09-AE81-460D-B6A5-AA338111C320}"/>
              </a:ext>
            </a:extLst>
          </p:cNvPr>
          <p:cNvSpPr>
            <a:spLocks noChangeAspect="1"/>
          </p:cNvSpPr>
          <p:nvPr/>
        </p:nvSpPr>
        <p:spPr>
          <a:xfrm>
            <a:off x="2795618" y="324335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02B788-0B87-4B50-942F-52D879083A36}"/>
              </a:ext>
            </a:extLst>
          </p:cNvPr>
          <p:cNvSpPr>
            <a:spLocks noChangeAspect="1"/>
          </p:cNvSpPr>
          <p:nvPr/>
        </p:nvSpPr>
        <p:spPr>
          <a:xfrm>
            <a:off x="2790146" y="236928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B98C6D-CC8B-413F-9489-F1E78184948F}"/>
              </a:ext>
            </a:extLst>
          </p:cNvPr>
          <p:cNvSpPr>
            <a:spLocks noChangeAspect="1"/>
          </p:cNvSpPr>
          <p:nvPr/>
        </p:nvSpPr>
        <p:spPr>
          <a:xfrm>
            <a:off x="6544613" y="3234803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3AFCA7-4A8F-4510-BC18-2CA876FF3FF6}"/>
              </a:ext>
            </a:extLst>
          </p:cNvPr>
          <p:cNvSpPr>
            <a:spLocks noChangeAspect="1"/>
          </p:cNvSpPr>
          <p:nvPr/>
        </p:nvSpPr>
        <p:spPr>
          <a:xfrm>
            <a:off x="6544613" y="236915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469A28-956E-4419-9091-56C2E91818A4}"/>
              </a:ext>
            </a:extLst>
          </p:cNvPr>
          <p:cNvCxnSpPr>
            <a:cxnSpLocks/>
            <a:stCxn id="32" idx="6"/>
            <a:endCxn id="10" idx="2"/>
          </p:cNvCxnSpPr>
          <p:nvPr/>
        </p:nvCxnSpPr>
        <p:spPr>
          <a:xfrm flipV="1">
            <a:off x="3006146" y="2476800"/>
            <a:ext cx="827854" cy="4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FE1BF5-A09E-40C6-AA35-062601AA684E}"/>
              </a:ext>
            </a:extLst>
          </p:cNvPr>
          <p:cNvCxnSpPr>
            <a:cxnSpLocks/>
            <a:stCxn id="30" idx="6"/>
            <a:endCxn id="6" idx="2"/>
          </p:cNvCxnSpPr>
          <p:nvPr/>
        </p:nvCxnSpPr>
        <p:spPr>
          <a:xfrm flipV="1">
            <a:off x="3011618" y="3348000"/>
            <a:ext cx="824141" cy="3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2491F0-79A5-49BB-B97D-CC6227B9F45F}"/>
              </a:ext>
            </a:extLst>
          </p:cNvPr>
          <p:cNvCxnSpPr>
            <a:cxnSpLocks/>
            <a:stCxn id="8" idx="6"/>
            <a:endCxn id="36" idx="2"/>
          </p:cNvCxnSpPr>
          <p:nvPr/>
        </p:nvCxnSpPr>
        <p:spPr>
          <a:xfrm>
            <a:off x="5686984" y="2476800"/>
            <a:ext cx="857629" cy="3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22322-351B-4478-9D39-08EA9BE9F579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 flipV="1">
            <a:off x="5688000" y="3342803"/>
            <a:ext cx="856613" cy="5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1A2DA-5F02-4227-A967-2AE2A7ADD80C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>
          <a:xfrm>
            <a:off x="3006146" y="2477285"/>
            <a:ext cx="829613" cy="8707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C6647D-190D-4CE1-997E-10706AEDB557}"/>
              </a:ext>
            </a:extLst>
          </p:cNvPr>
          <p:cNvCxnSpPr>
            <a:cxnSpLocks/>
            <a:stCxn id="30" idx="6"/>
            <a:endCxn id="10" idx="2"/>
          </p:cNvCxnSpPr>
          <p:nvPr/>
        </p:nvCxnSpPr>
        <p:spPr>
          <a:xfrm flipV="1">
            <a:off x="3011618" y="2476800"/>
            <a:ext cx="822382" cy="874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548BD1-925B-4D26-9D36-87AA138CDC49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>
            <a:off x="5686984" y="2476800"/>
            <a:ext cx="857629" cy="86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0E3670-60CA-4E60-8218-70E4DD5D1CBA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 flipV="1">
            <a:off x="5688000" y="2477159"/>
            <a:ext cx="856613" cy="870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C4A06E2-D889-49AE-95E9-B8FCF97B12E3}"/>
              </a:ext>
            </a:extLst>
          </p:cNvPr>
          <p:cNvSpPr txBox="1"/>
          <p:nvPr/>
        </p:nvSpPr>
        <p:spPr>
          <a:xfrm>
            <a:off x="2460981" y="231425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424DCB-F8E4-4C93-9F9D-EF7F33077DD8}"/>
              </a:ext>
            </a:extLst>
          </p:cNvPr>
          <p:cNvSpPr txBox="1"/>
          <p:nvPr/>
        </p:nvSpPr>
        <p:spPr>
          <a:xfrm>
            <a:off x="2461800" y="3177808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507690-78E4-4E9C-976B-CEA237A72C8C}"/>
              </a:ext>
            </a:extLst>
          </p:cNvPr>
          <p:cNvSpPr txBox="1"/>
          <p:nvPr/>
        </p:nvSpPr>
        <p:spPr>
          <a:xfrm>
            <a:off x="3274810" y="2241895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73F99E-3830-4197-BF04-312F633C6A00}"/>
              </a:ext>
            </a:extLst>
          </p:cNvPr>
          <p:cNvSpPr txBox="1"/>
          <p:nvPr/>
        </p:nvSpPr>
        <p:spPr>
          <a:xfrm>
            <a:off x="2898146" y="259364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0.5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716BEF-7BBA-4003-8975-CBED30A5FD8C}"/>
              </a:ext>
            </a:extLst>
          </p:cNvPr>
          <p:cNvSpPr txBox="1"/>
          <p:nvPr/>
        </p:nvSpPr>
        <p:spPr>
          <a:xfrm>
            <a:off x="2898000" y="295200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56AA0F-F528-46BF-BC84-65B9F5887B5E}"/>
              </a:ext>
            </a:extLst>
          </p:cNvPr>
          <p:cNvSpPr txBox="1"/>
          <p:nvPr/>
        </p:nvSpPr>
        <p:spPr>
          <a:xfrm>
            <a:off x="3302809" y="33117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F3C1C4-6649-4895-88AB-03459015978D}"/>
              </a:ext>
            </a:extLst>
          </p:cNvPr>
          <p:cNvSpPr txBox="1"/>
          <p:nvPr/>
        </p:nvSpPr>
        <p:spPr>
          <a:xfrm>
            <a:off x="4651946" y="2242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3B8040-3024-4A86-BC3F-3730844DE239}"/>
              </a:ext>
            </a:extLst>
          </p:cNvPr>
          <p:cNvSpPr txBox="1"/>
          <p:nvPr/>
        </p:nvSpPr>
        <p:spPr>
          <a:xfrm>
            <a:off x="4239049" y="25920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-0.5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52D110-D8A5-41DD-9CD5-16817D9CC0D2}"/>
              </a:ext>
            </a:extLst>
          </p:cNvPr>
          <p:cNvSpPr txBox="1"/>
          <p:nvPr/>
        </p:nvSpPr>
        <p:spPr>
          <a:xfrm>
            <a:off x="4241185" y="29520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-1.5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33CD22-A237-4F62-A815-4B43897588B5}"/>
              </a:ext>
            </a:extLst>
          </p:cNvPr>
          <p:cNvSpPr txBox="1"/>
          <p:nvPr/>
        </p:nvSpPr>
        <p:spPr>
          <a:xfrm>
            <a:off x="4651946" y="331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F48484-C1ED-4CD0-9933-475413A82FE4}"/>
              </a:ext>
            </a:extLst>
          </p:cNvPr>
          <p:cNvSpPr txBox="1"/>
          <p:nvPr/>
        </p:nvSpPr>
        <p:spPr>
          <a:xfrm>
            <a:off x="5895155" y="22428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B519E-A37D-4A40-98F4-50B8931E2580}"/>
              </a:ext>
            </a:extLst>
          </p:cNvPr>
          <p:cNvSpPr txBox="1"/>
          <p:nvPr/>
        </p:nvSpPr>
        <p:spPr>
          <a:xfrm>
            <a:off x="5590800" y="259200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D8D5A-0BCB-4359-A590-A0F07B9787C5}"/>
              </a:ext>
            </a:extLst>
          </p:cNvPr>
          <p:cNvSpPr txBox="1"/>
          <p:nvPr/>
        </p:nvSpPr>
        <p:spPr>
          <a:xfrm>
            <a:off x="5592417" y="295161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7AC44C-3AC7-4285-B0CA-1666525FE668}"/>
              </a:ext>
            </a:extLst>
          </p:cNvPr>
          <p:cNvSpPr txBox="1"/>
          <p:nvPr/>
        </p:nvSpPr>
        <p:spPr>
          <a:xfrm>
            <a:off x="5918399" y="331200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1.5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4C3C30-E44D-4D6C-92F9-B54EB84A37F0}"/>
              </a:ext>
            </a:extLst>
          </p:cNvPr>
          <p:cNvCxnSpPr>
            <a:cxnSpLocks/>
          </p:cNvCxnSpPr>
          <p:nvPr/>
        </p:nvCxnSpPr>
        <p:spPr>
          <a:xfrm>
            <a:off x="6768063" y="2477159"/>
            <a:ext cx="360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5BD484-9D92-440F-9212-FD914BE688A7}"/>
              </a:ext>
            </a:extLst>
          </p:cNvPr>
          <p:cNvCxnSpPr>
            <a:cxnSpLocks/>
          </p:cNvCxnSpPr>
          <p:nvPr/>
        </p:nvCxnSpPr>
        <p:spPr>
          <a:xfrm>
            <a:off x="6760613" y="3347032"/>
            <a:ext cx="360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F4156A3-0E4E-420A-A829-3F6185C7E83E}"/>
              </a:ext>
            </a:extLst>
          </p:cNvPr>
          <p:cNvSpPr txBox="1"/>
          <p:nvPr/>
        </p:nvSpPr>
        <p:spPr>
          <a:xfrm>
            <a:off x="7050855" y="231425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r>
              <a:rPr lang="en-US" sz="1400" b="1" baseline="-250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EF766D-3B6A-4C90-AFF9-A6ACC16D44B8}"/>
              </a:ext>
            </a:extLst>
          </p:cNvPr>
          <p:cNvSpPr txBox="1"/>
          <p:nvPr/>
        </p:nvSpPr>
        <p:spPr>
          <a:xfrm>
            <a:off x="7050855" y="31788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r>
              <a:rPr lang="en-US" sz="1400" b="1" baseline="-250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CFD6C2-0FEA-C441-A787-327F66019CCB}"/>
              </a:ext>
            </a:extLst>
          </p:cNvPr>
          <p:cNvSpPr txBox="1"/>
          <p:nvPr/>
        </p:nvSpPr>
        <p:spPr>
          <a:xfrm>
            <a:off x="3993918" y="3772800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repair: -1.9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1BD5A-4274-EC40-9308-E75EFEDCE77C}"/>
              </a:ext>
            </a:extLst>
          </p:cNvPr>
          <p:cNvSpPr txBox="1"/>
          <p:nvPr/>
        </p:nvSpPr>
        <p:spPr>
          <a:xfrm>
            <a:off x="5378145" y="3772799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repair: 1.6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C698BF-11DD-6145-A238-DD4901019D76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4443011" y="3147426"/>
            <a:ext cx="154342" cy="625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F6C43C-072D-804B-93CA-47C85B4E9C65}"/>
              </a:ext>
            </a:extLst>
          </p:cNvPr>
          <p:cNvCxnSpPr>
            <a:cxnSpLocks/>
          </p:cNvCxnSpPr>
          <p:nvPr/>
        </p:nvCxnSpPr>
        <p:spPr>
          <a:xfrm flipV="1">
            <a:off x="5974238" y="3548501"/>
            <a:ext cx="107960" cy="243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3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6281115-293F-4F54-9019-B27079D1B30C}"/>
              </a:ext>
            </a:extLst>
          </p:cNvPr>
          <p:cNvSpPr/>
          <p:nvPr/>
        </p:nvSpPr>
        <p:spPr>
          <a:xfrm>
            <a:off x="5106140" y="3046520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6FB211-4732-4173-9F4B-75FB54311DE5}"/>
              </a:ext>
            </a:extLst>
          </p:cNvPr>
          <p:cNvSpPr/>
          <p:nvPr/>
        </p:nvSpPr>
        <p:spPr>
          <a:xfrm>
            <a:off x="3835154" y="3073154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18F2B6-0AC4-4C83-9535-1755FBC6CD0A}"/>
              </a:ext>
            </a:extLst>
          </p:cNvPr>
          <p:cNvSpPr/>
          <p:nvPr/>
        </p:nvSpPr>
        <p:spPr>
          <a:xfrm>
            <a:off x="5079506" y="2166153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31452-42E8-40DF-9718-C8E5962F7EC4}"/>
              </a:ext>
            </a:extLst>
          </p:cNvPr>
          <p:cNvSpPr/>
          <p:nvPr/>
        </p:nvSpPr>
        <p:spPr>
          <a:xfrm>
            <a:off x="3818878" y="2176509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C8ED9B-7B4B-479D-BA46-E6BB513D2748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4502458" y="2463555"/>
            <a:ext cx="577048" cy="10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FA0A96-4F7D-47F5-A054-58C1A8128ABD}"/>
              </a:ext>
            </a:extLst>
          </p:cNvPr>
          <p:cNvCxnSpPr>
            <a:cxnSpLocks/>
          </p:cNvCxnSpPr>
          <p:nvPr/>
        </p:nvCxnSpPr>
        <p:spPr>
          <a:xfrm flipV="1">
            <a:off x="4530566" y="3361680"/>
            <a:ext cx="577048" cy="10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F9989-7218-4EF0-A7DB-A295FAF414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4502458" y="2473911"/>
            <a:ext cx="603682" cy="8700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AC10A-2680-4375-8C39-D27EF921E00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518734" y="2463555"/>
            <a:ext cx="560772" cy="9070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4D21A0-5256-4620-B720-9D5E611EEDE1}"/>
              </a:ext>
            </a:extLst>
          </p:cNvPr>
          <p:cNvSpPr txBox="1"/>
          <p:nvPr/>
        </p:nvSpPr>
        <p:spPr>
          <a:xfrm>
            <a:off x="4012706" y="23407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C9E9F-E12D-458A-8655-DF1340DA7B9D}"/>
              </a:ext>
            </a:extLst>
          </p:cNvPr>
          <p:cNvSpPr txBox="1"/>
          <p:nvPr/>
        </p:nvSpPr>
        <p:spPr>
          <a:xfrm>
            <a:off x="3987506" y="321978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82B66-F5D4-4B1A-B3C6-489873C5183E}"/>
              </a:ext>
            </a:extLst>
          </p:cNvPr>
          <p:cNvSpPr txBox="1"/>
          <p:nvPr/>
        </p:nvSpPr>
        <p:spPr>
          <a:xfrm>
            <a:off x="5233292" y="23250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FBC16-A65C-4160-9AAB-46CA72BA8ADC}"/>
              </a:ext>
            </a:extLst>
          </p:cNvPr>
          <p:cNvSpPr txBox="1"/>
          <p:nvPr/>
        </p:nvSpPr>
        <p:spPr>
          <a:xfrm>
            <a:off x="5290878" y="320542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C80E09-AE81-460D-B6A5-AA338111C320}"/>
              </a:ext>
            </a:extLst>
          </p:cNvPr>
          <p:cNvSpPr/>
          <p:nvPr/>
        </p:nvSpPr>
        <p:spPr>
          <a:xfrm>
            <a:off x="2786108" y="3266088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02B788-0B87-4B50-942F-52D879083A36}"/>
              </a:ext>
            </a:extLst>
          </p:cNvPr>
          <p:cNvSpPr/>
          <p:nvPr/>
        </p:nvSpPr>
        <p:spPr>
          <a:xfrm>
            <a:off x="2769832" y="2369443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B98C6D-CC8B-413F-9489-F1E78184948F}"/>
              </a:ext>
            </a:extLst>
          </p:cNvPr>
          <p:cNvSpPr/>
          <p:nvPr/>
        </p:nvSpPr>
        <p:spPr>
          <a:xfrm>
            <a:off x="6596108" y="3221700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3AFCA7-4A8F-4510-BC18-2CA876FF3FF6}"/>
              </a:ext>
            </a:extLst>
          </p:cNvPr>
          <p:cNvSpPr/>
          <p:nvPr/>
        </p:nvSpPr>
        <p:spPr>
          <a:xfrm>
            <a:off x="6579832" y="2325055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469A28-956E-4419-9091-56C2E91818A4}"/>
              </a:ext>
            </a:extLst>
          </p:cNvPr>
          <p:cNvCxnSpPr>
            <a:cxnSpLocks/>
            <a:stCxn id="32" idx="6"/>
            <a:endCxn id="10" idx="2"/>
          </p:cNvCxnSpPr>
          <p:nvPr/>
        </p:nvCxnSpPr>
        <p:spPr>
          <a:xfrm flipV="1">
            <a:off x="2965141" y="2473911"/>
            <a:ext cx="853737" cy="6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FE1BF5-A09E-40C6-AA35-062601AA684E}"/>
              </a:ext>
            </a:extLst>
          </p:cNvPr>
          <p:cNvCxnSpPr>
            <a:cxnSpLocks/>
            <a:stCxn id="30" idx="6"/>
            <a:endCxn id="6" idx="2"/>
          </p:cNvCxnSpPr>
          <p:nvPr/>
        </p:nvCxnSpPr>
        <p:spPr>
          <a:xfrm flipV="1">
            <a:off x="2981417" y="3370556"/>
            <a:ext cx="853737" cy="6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2491F0-79A5-49BB-B97D-CC6227B9F45F}"/>
              </a:ext>
            </a:extLst>
          </p:cNvPr>
          <p:cNvCxnSpPr>
            <a:cxnSpLocks/>
            <a:stCxn id="8" idx="6"/>
            <a:endCxn id="36" idx="2"/>
          </p:cNvCxnSpPr>
          <p:nvPr/>
        </p:nvCxnSpPr>
        <p:spPr>
          <a:xfrm flipV="1">
            <a:off x="5763086" y="2436473"/>
            <a:ext cx="816746" cy="270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22322-351B-4478-9D39-08EA9BE9F579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 flipV="1">
            <a:off x="5789720" y="3333118"/>
            <a:ext cx="806388" cy="108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1A2DA-5F02-4227-A967-2AE2A7ADD80C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>
          <a:xfrm>
            <a:off x="2965141" y="2480861"/>
            <a:ext cx="870013" cy="8896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C6647D-190D-4CE1-997E-10706AEDB557}"/>
              </a:ext>
            </a:extLst>
          </p:cNvPr>
          <p:cNvCxnSpPr>
            <a:cxnSpLocks/>
            <a:stCxn id="30" idx="6"/>
            <a:endCxn id="10" idx="2"/>
          </p:cNvCxnSpPr>
          <p:nvPr/>
        </p:nvCxnSpPr>
        <p:spPr>
          <a:xfrm flipV="1">
            <a:off x="2981417" y="2473911"/>
            <a:ext cx="837461" cy="9035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548BD1-925B-4D26-9D36-87AA138CDC49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>
            <a:off x="5763086" y="2463555"/>
            <a:ext cx="833022" cy="869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0E3670-60CA-4E60-8218-70E4DD5D1CBA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 flipV="1">
            <a:off x="5789720" y="2436473"/>
            <a:ext cx="790112" cy="9074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C4A06E2-D889-49AE-95E9-B8FCF97B12E3}"/>
              </a:ext>
            </a:extLst>
          </p:cNvPr>
          <p:cNvSpPr txBox="1"/>
          <p:nvPr/>
        </p:nvSpPr>
        <p:spPr>
          <a:xfrm>
            <a:off x="2426247" y="23650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424DCB-F8E4-4C93-9F9D-EF7F33077DD8}"/>
              </a:ext>
            </a:extLst>
          </p:cNvPr>
          <p:cNvSpPr txBox="1"/>
          <p:nvPr/>
        </p:nvSpPr>
        <p:spPr>
          <a:xfrm>
            <a:off x="2427680" y="323517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507690-78E4-4E9C-976B-CEA237A72C8C}"/>
              </a:ext>
            </a:extLst>
          </p:cNvPr>
          <p:cNvSpPr txBox="1"/>
          <p:nvPr/>
        </p:nvSpPr>
        <p:spPr>
          <a:xfrm>
            <a:off x="3200391" y="224578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73F99E-3830-4197-BF04-312F633C6A00}"/>
              </a:ext>
            </a:extLst>
          </p:cNvPr>
          <p:cNvSpPr txBox="1"/>
          <p:nvPr/>
        </p:nvSpPr>
        <p:spPr>
          <a:xfrm>
            <a:off x="2887998" y="26171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0.5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716BEF-7BBA-4003-8975-CBED30A5FD8C}"/>
              </a:ext>
            </a:extLst>
          </p:cNvPr>
          <p:cNvSpPr txBox="1"/>
          <p:nvPr/>
        </p:nvSpPr>
        <p:spPr>
          <a:xfrm>
            <a:off x="2872972" y="295780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56AA0F-F528-46BF-BC84-65B9F5887B5E}"/>
              </a:ext>
            </a:extLst>
          </p:cNvPr>
          <p:cNvSpPr txBox="1"/>
          <p:nvPr/>
        </p:nvSpPr>
        <p:spPr>
          <a:xfrm>
            <a:off x="3207785" y="33480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F3C1C4-6649-4895-88AB-03459015978D}"/>
              </a:ext>
            </a:extLst>
          </p:cNvPr>
          <p:cNvSpPr txBox="1"/>
          <p:nvPr/>
        </p:nvSpPr>
        <p:spPr>
          <a:xfrm>
            <a:off x="4683845" y="22156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3B8040-3024-4A86-BC3F-3730844DE239}"/>
              </a:ext>
            </a:extLst>
          </p:cNvPr>
          <p:cNvSpPr txBox="1"/>
          <p:nvPr/>
        </p:nvSpPr>
        <p:spPr>
          <a:xfrm>
            <a:off x="4314222" y="262219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-0.5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52D110-D8A5-41DD-9CD5-16817D9CC0D2}"/>
              </a:ext>
            </a:extLst>
          </p:cNvPr>
          <p:cNvSpPr txBox="1"/>
          <p:nvPr/>
        </p:nvSpPr>
        <p:spPr>
          <a:xfrm>
            <a:off x="4317088" y="291426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-1.9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33CD22-A237-4F62-A815-4B43897588B5}"/>
              </a:ext>
            </a:extLst>
          </p:cNvPr>
          <p:cNvSpPr txBox="1"/>
          <p:nvPr/>
        </p:nvSpPr>
        <p:spPr>
          <a:xfrm>
            <a:off x="4685242" y="33643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F48484-C1ED-4CD0-9933-475413A82FE4}"/>
              </a:ext>
            </a:extLst>
          </p:cNvPr>
          <p:cNvSpPr txBox="1"/>
          <p:nvPr/>
        </p:nvSpPr>
        <p:spPr>
          <a:xfrm>
            <a:off x="6053169" y="219354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B519E-A37D-4A40-98F4-50B8931E2580}"/>
              </a:ext>
            </a:extLst>
          </p:cNvPr>
          <p:cNvSpPr txBox="1"/>
          <p:nvPr/>
        </p:nvSpPr>
        <p:spPr>
          <a:xfrm>
            <a:off x="5641143" y="259010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D8D5A-0BCB-4359-A590-A0F07B9787C5}"/>
              </a:ext>
            </a:extLst>
          </p:cNvPr>
          <p:cNvSpPr txBox="1"/>
          <p:nvPr/>
        </p:nvSpPr>
        <p:spPr>
          <a:xfrm>
            <a:off x="5654645" y="292770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7AC44C-3AC7-4285-B0CA-1666525FE668}"/>
              </a:ext>
            </a:extLst>
          </p:cNvPr>
          <p:cNvSpPr txBox="1"/>
          <p:nvPr/>
        </p:nvSpPr>
        <p:spPr>
          <a:xfrm>
            <a:off x="5977951" y="331684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1.5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4C3C30-E44D-4D6C-92F9-B54EB84A37F0}"/>
              </a:ext>
            </a:extLst>
          </p:cNvPr>
          <p:cNvCxnSpPr>
            <a:cxnSpLocks/>
          </p:cNvCxnSpPr>
          <p:nvPr/>
        </p:nvCxnSpPr>
        <p:spPr>
          <a:xfrm>
            <a:off x="6791417" y="2451013"/>
            <a:ext cx="360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5BD484-9D92-440F-9212-FD914BE688A7}"/>
              </a:ext>
            </a:extLst>
          </p:cNvPr>
          <p:cNvCxnSpPr>
            <a:cxnSpLocks/>
          </p:cNvCxnSpPr>
          <p:nvPr/>
        </p:nvCxnSpPr>
        <p:spPr>
          <a:xfrm>
            <a:off x="6800443" y="3343922"/>
            <a:ext cx="360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F4156A3-0E4E-420A-A829-3F6185C7E83E}"/>
              </a:ext>
            </a:extLst>
          </p:cNvPr>
          <p:cNvSpPr txBox="1"/>
          <p:nvPr/>
        </p:nvSpPr>
        <p:spPr>
          <a:xfrm>
            <a:off x="6791417" y="245607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EF766D-3B6A-4C90-AFF9-A6ACC16D44B8}"/>
              </a:ext>
            </a:extLst>
          </p:cNvPr>
          <p:cNvSpPr txBox="1"/>
          <p:nvPr/>
        </p:nvSpPr>
        <p:spPr>
          <a:xfrm>
            <a:off x="6768063" y="333354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y1</a:t>
            </a:r>
          </a:p>
        </p:txBody>
      </p:sp>
    </p:spTree>
    <p:extLst>
      <p:ext uri="{BB962C8B-B14F-4D97-AF65-F5344CB8AC3E}">
        <p14:creationId xmlns:p14="http://schemas.microsoft.com/office/powerpoint/2010/main" val="33403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6281115-293F-4F54-9019-B27079D1B30C}"/>
              </a:ext>
            </a:extLst>
          </p:cNvPr>
          <p:cNvSpPr/>
          <p:nvPr/>
        </p:nvSpPr>
        <p:spPr>
          <a:xfrm>
            <a:off x="5106140" y="3046520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6FB211-4732-4173-9F4B-75FB54311DE5}"/>
              </a:ext>
            </a:extLst>
          </p:cNvPr>
          <p:cNvSpPr/>
          <p:nvPr/>
        </p:nvSpPr>
        <p:spPr>
          <a:xfrm>
            <a:off x="3835154" y="3073154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18F2B6-0AC4-4C83-9535-1755FBC6CD0A}"/>
              </a:ext>
            </a:extLst>
          </p:cNvPr>
          <p:cNvSpPr/>
          <p:nvPr/>
        </p:nvSpPr>
        <p:spPr>
          <a:xfrm>
            <a:off x="5079506" y="2166153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31452-42E8-40DF-9718-C8E5962F7EC4}"/>
              </a:ext>
            </a:extLst>
          </p:cNvPr>
          <p:cNvSpPr/>
          <p:nvPr/>
        </p:nvSpPr>
        <p:spPr>
          <a:xfrm>
            <a:off x="3818878" y="2176509"/>
            <a:ext cx="683580" cy="594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C8ED9B-7B4B-479D-BA46-E6BB513D2748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4502458" y="2463555"/>
            <a:ext cx="577048" cy="10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FA0A96-4F7D-47F5-A054-58C1A8128ABD}"/>
              </a:ext>
            </a:extLst>
          </p:cNvPr>
          <p:cNvCxnSpPr>
            <a:cxnSpLocks/>
          </p:cNvCxnSpPr>
          <p:nvPr/>
        </p:nvCxnSpPr>
        <p:spPr>
          <a:xfrm flipV="1">
            <a:off x="4530566" y="3361680"/>
            <a:ext cx="577048" cy="10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F9989-7218-4EF0-A7DB-A295FAF414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4502458" y="2473911"/>
            <a:ext cx="603682" cy="8700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AC10A-2680-4375-8C39-D27EF921E00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518734" y="2463555"/>
            <a:ext cx="560772" cy="9070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4D21A0-5256-4620-B720-9D5E611EEDE1}"/>
              </a:ext>
            </a:extLst>
          </p:cNvPr>
          <p:cNvSpPr txBox="1"/>
          <p:nvPr/>
        </p:nvSpPr>
        <p:spPr>
          <a:xfrm>
            <a:off x="4012706" y="23407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C9E9F-E12D-458A-8655-DF1340DA7B9D}"/>
              </a:ext>
            </a:extLst>
          </p:cNvPr>
          <p:cNvSpPr txBox="1"/>
          <p:nvPr/>
        </p:nvSpPr>
        <p:spPr>
          <a:xfrm>
            <a:off x="3987506" y="321978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82B66-F5D4-4B1A-B3C6-489873C5183E}"/>
              </a:ext>
            </a:extLst>
          </p:cNvPr>
          <p:cNvSpPr txBox="1"/>
          <p:nvPr/>
        </p:nvSpPr>
        <p:spPr>
          <a:xfrm>
            <a:off x="5233292" y="23250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FBC16-A65C-4160-9AAB-46CA72BA8ADC}"/>
              </a:ext>
            </a:extLst>
          </p:cNvPr>
          <p:cNvSpPr txBox="1"/>
          <p:nvPr/>
        </p:nvSpPr>
        <p:spPr>
          <a:xfrm>
            <a:off x="5290878" y="320542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C80E09-AE81-460D-B6A5-AA338111C320}"/>
              </a:ext>
            </a:extLst>
          </p:cNvPr>
          <p:cNvSpPr/>
          <p:nvPr/>
        </p:nvSpPr>
        <p:spPr>
          <a:xfrm>
            <a:off x="2786108" y="3266088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02B788-0B87-4B50-942F-52D879083A36}"/>
              </a:ext>
            </a:extLst>
          </p:cNvPr>
          <p:cNvSpPr/>
          <p:nvPr/>
        </p:nvSpPr>
        <p:spPr>
          <a:xfrm>
            <a:off x="2769832" y="2369443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B98C6D-CC8B-413F-9489-F1E78184948F}"/>
              </a:ext>
            </a:extLst>
          </p:cNvPr>
          <p:cNvSpPr/>
          <p:nvPr/>
        </p:nvSpPr>
        <p:spPr>
          <a:xfrm>
            <a:off x="6596108" y="3221700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3AFCA7-4A8F-4510-BC18-2CA876FF3FF6}"/>
              </a:ext>
            </a:extLst>
          </p:cNvPr>
          <p:cNvSpPr/>
          <p:nvPr/>
        </p:nvSpPr>
        <p:spPr>
          <a:xfrm>
            <a:off x="6579832" y="2325055"/>
            <a:ext cx="195309" cy="2228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469A28-956E-4419-9091-56C2E91818A4}"/>
              </a:ext>
            </a:extLst>
          </p:cNvPr>
          <p:cNvCxnSpPr>
            <a:cxnSpLocks/>
            <a:stCxn id="32" idx="6"/>
            <a:endCxn id="10" idx="2"/>
          </p:cNvCxnSpPr>
          <p:nvPr/>
        </p:nvCxnSpPr>
        <p:spPr>
          <a:xfrm flipV="1">
            <a:off x="2965141" y="2473911"/>
            <a:ext cx="853737" cy="6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FE1BF5-A09E-40C6-AA35-062601AA684E}"/>
              </a:ext>
            </a:extLst>
          </p:cNvPr>
          <p:cNvCxnSpPr>
            <a:cxnSpLocks/>
            <a:stCxn id="30" idx="6"/>
            <a:endCxn id="6" idx="2"/>
          </p:cNvCxnSpPr>
          <p:nvPr/>
        </p:nvCxnSpPr>
        <p:spPr>
          <a:xfrm flipV="1">
            <a:off x="2981417" y="3370556"/>
            <a:ext cx="853737" cy="6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2491F0-79A5-49BB-B97D-CC6227B9F45F}"/>
              </a:ext>
            </a:extLst>
          </p:cNvPr>
          <p:cNvCxnSpPr>
            <a:cxnSpLocks/>
            <a:stCxn id="8" idx="6"/>
            <a:endCxn id="36" idx="2"/>
          </p:cNvCxnSpPr>
          <p:nvPr/>
        </p:nvCxnSpPr>
        <p:spPr>
          <a:xfrm flipV="1">
            <a:off x="5763086" y="2436473"/>
            <a:ext cx="816746" cy="270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22322-351B-4478-9D39-08EA9BE9F579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 flipV="1">
            <a:off x="5789720" y="3333118"/>
            <a:ext cx="806388" cy="108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1A2DA-5F02-4227-A967-2AE2A7ADD80C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>
          <a:xfrm>
            <a:off x="2965141" y="2480861"/>
            <a:ext cx="870013" cy="8896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C6647D-190D-4CE1-997E-10706AEDB557}"/>
              </a:ext>
            </a:extLst>
          </p:cNvPr>
          <p:cNvCxnSpPr>
            <a:cxnSpLocks/>
            <a:stCxn id="30" idx="6"/>
            <a:endCxn id="10" idx="2"/>
          </p:cNvCxnSpPr>
          <p:nvPr/>
        </p:nvCxnSpPr>
        <p:spPr>
          <a:xfrm flipV="1">
            <a:off x="2981417" y="2473911"/>
            <a:ext cx="837461" cy="9035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548BD1-925B-4D26-9D36-87AA138CDC49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>
            <a:off x="5763086" y="2463555"/>
            <a:ext cx="833022" cy="869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0E3670-60CA-4E60-8218-70E4DD5D1CBA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 flipV="1">
            <a:off x="5789720" y="2436473"/>
            <a:ext cx="790112" cy="9074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C4A06E2-D889-49AE-95E9-B8FCF97B12E3}"/>
              </a:ext>
            </a:extLst>
          </p:cNvPr>
          <p:cNvSpPr txBox="1"/>
          <p:nvPr/>
        </p:nvSpPr>
        <p:spPr>
          <a:xfrm>
            <a:off x="2426247" y="23650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424DCB-F8E4-4C93-9F9D-EF7F33077DD8}"/>
              </a:ext>
            </a:extLst>
          </p:cNvPr>
          <p:cNvSpPr txBox="1"/>
          <p:nvPr/>
        </p:nvSpPr>
        <p:spPr>
          <a:xfrm>
            <a:off x="2427680" y="323517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507690-78E4-4E9C-976B-CEA237A72C8C}"/>
              </a:ext>
            </a:extLst>
          </p:cNvPr>
          <p:cNvSpPr txBox="1"/>
          <p:nvPr/>
        </p:nvSpPr>
        <p:spPr>
          <a:xfrm>
            <a:off x="3200391" y="224578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73F99E-3830-4197-BF04-312F633C6A00}"/>
              </a:ext>
            </a:extLst>
          </p:cNvPr>
          <p:cNvSpPr txBox="1"/>
          <p:nvPr/>
        </p:nvSpPr>
        <p:spPr>
          <a:xfrm>
            <a:off x="2887998" y="26171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0.5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716BEF-7BBA-4003-8975-CBED30A5FD8C}"/>
              </a:ext>
            </a:extLst>
          </p:cNvPr>
          <p:cNvSpPr txBox="1"/>
          <p:nvPr/>
        </p:nvSpPr>
        <p:spPr>
          <a:xfrm>
            <a:off x="2872972" y="295780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56AA0F-F528-46BF-BC84-65B9F5887B5E}"/>
              </a:ext>
            </a:extLst>
          </p:cNvPr>
          <p:cNvSpPr txBox="1"/>
          <p:nvPr/>
        </p:nvSpPr>
        <p:spPr>
          <a:xfrm>
            <a:off x="3207785" y="33480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F3C1C4-6649-4895-88AB-03459015978D}"/>
              </a:ext>
            </a:extLst>
          </p:cNvPr>
          <p:cNvSpPr txBox="1"/>
          <p:nvPr/>
        </p:nvSpPr>
        <p:spPr>
          <a:xfrm>
            <a:off x="4683845" y="22156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3B8040-3024-4A86-BC3F-3730844DE239}"/>
              </a:ext>
            </a:extLst>
          </p:cNvPr>
          <p:cNvSpPr txBox="1"/>
          <p:nvPr/>
        </p:nvSpPr>
        <p:spPr>
          <a:xfrm>
            <a:off x="4314222" y="262219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-0.5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52D110-D8A5-41DD-9CD5-16817D9CC0D2}"/>
              </a:ext>
            </a:extLst>
          </p:cNvPr>
          <p:cNvSpPr txBox="1"/>
          <p:nvPr/>
        </p:nvSpPr>
        <p:spPr>
          <a:xfrm>
            <a:off x="4317088" y="291426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-1.9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33CD22-A237-4F62-A815-4B43897588B5}"/>
              </a:ext>
            </a:extLst>
          </p:cNvPr>
          <p:cNvSpPr txBox="1"/>
          <p:nvPr/>
        </p:nvSpPr>
        <p:spPr>
          <a:xfrm>
            <a:off x="4685242" y="33643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F48484-C1ED-4CD0-9933-475413A82FE4}"/>
              </a:ext>
            </a:extLst>
          </p:cNvPr>
          <p:cNvSpPr txBox="1"/>
          <p:nvPr/>
        </p:nvSpPr>
        <p:spPr>
          <a:xfrm>
            <a:off x="6053169" y="219354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-1.5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B519E-A37D-4A40-98F4-50B8931E2580}"/>
              </a:ext>
            </a:extLst>
          </p:cNvPr>
          <p:cNvSpPr txBox="1"/>
          <p:nvPr/>
        </p:nvSpPr>
        <p:spPr>
          <a:xfrm>
            <a:off x="5641143" y="259010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2.5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D8D5A-0BCB-4359-A590-A0F07B9787C5}"/>
              </a:ext>
            </a:extLst>
          </p:cNvPr>
          <p:cNvSpPr txBox="1"/>
          <p:nvPr/>
        </p:nvSpPr>
        <p:spPr>
          <a:xfrm>
            <a:off x="5654645" y="292770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1.9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7AC44C-3AC7-4285-B0CA-1666525FE668}"/>
              </a:ext>
            </a:extLst>
          </p:cNvPr>
          <p:cNvSpPr txBox="1"/>
          <p:nvPr/>
        </p:nvSpPr>
        <p:spPr>
          <a:xfrm>
            <a:off x="5977951" y="331684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1.5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4C3C30-E44D-4D6C-92F9-B54EB84A37F0}"/>
              </a:ext>
            </a:extLst>
          </p:cNvPr>
          <p:cNvCxnSpPr>
            <a:cxnSpLocks/>
          </p:cNvCxnSpPr>
          <p:nvPr/>
        </p:nvCxnSpPr>
        <p:spPr>
          <a:xfrm>
            <a:off x="6791417" y="2451013"/>
            <a:ext cx="360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5BD484-9D92-440F-9212-FD914BE688A7}"/>
              </a:ext>
            </a:extLst>
          </p:cNvPr>
          <p:cNvCxnSpPr>
            <a:cxnSpLocks/>
          </p:cNvCxnSpPr>
          <p:nvPr/>
        </p:nvCxnSpPr>
        <p:spPr>
          <a:xfrm>
            <a:off x="6800443" y="3343922"/>
            <a:ext cx="360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F4156A3-0E4E-420A-A829-3F6185C7E83E}"/>
              </a:ext>
            </a:extLst>
          </p:cNvPr>
          <p:cNvSpPr txBox="1"/>
          <p:nvPr/>
        </p:nvSpPr>
        <p:spPr>
          <a:xfrm>
            <a:off x="6791417" y="245607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EF766D-3B6A-4C90-AFF9-A6ACC16D44B8}"/>
              </a:ext>
            </a:extLst>
          </p:cNvPr>
          <p:cNvSpPr txBox="1"/>
          <p:nvPr/>
        </p:nvSpPr>
        <p:spPr>
          <a:xfrm>
            <a:off x="6768063" y="333354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y1</a:t>
            </a:r>
          </a:p>
        </p:txBody>
      </p:sp>
    </p:spTree>
    <p:extLst>
      <p:ext uri="{BB962C8B-B14F-4D97-AF65-F5344CB8AC3E}">
        <p14:creationId xmlns:p14="http://schemas.microsoft.com/office/powerpoint/2010/main" val="20518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DB50BC-E825-42EC-AA75-99D651778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16316"/>
              </p:ext>
            </p:extLst>
          </p:nvPr>
        </p:nvGraphicFramePr>
        <p:xfrm>
          <a:off x="2191797" y="1651822"/>
          <a:ext cx="8168440" cy="1489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4190106390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768010641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673647659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012590905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198120300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832828549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461207120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110437074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380188149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77798320"/>
                    </a:ext>
                  </a:extLst>
                </a:gridCol>
              </a:tblGrid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7128988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20473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917559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612310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-7.87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223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EA9A20-36E4-4333-8739-280A0237D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51084"/>
              </p:ext>
            </p:extLst>
          </p:nvPr>
        </p:nvGraphicFramePr>
        <p:xfrm>
          <a:off x="2191798" y="3808870"/>
          <a:ext cx="8125528" cy="296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53">
                  <a:extLst>
                    <a:ext uri="{9D8B030D-6E8A-4147-A177-3AD203B41FA5}">
                      <a16:colId xmlns:a16="http://schemas.microsoft.com/office/drawing/2014/main" val="3568034558"/>
                    </a:ext>
                  </a:extLst>
                </a:gridCol>
                <a:gridCol w="812553">
                  <a:extLst>
                    <a:ext uri="{9D8B030D-6E8A-4147-A177-3AD203B41FA5}">
                      <a16:colId xmlns:a16="http://schemas.microsoft.com/office/drawing/2014/main" val="1200385784"/>
                    </a:ext>
                  </a:extLst>
                </a:gridCol>
                <a:gridCol w="812553">
                  <a:extLst>
                    <a:ext uri="{9D8B030D-6E8A-4147-A177-3AD203B41FA5}">
                      <a16:colId xmlns:a16="http://schemas.microsoft.com/office/drawing/2014/main" val="235268823"/>
                    </a:ext>
                  </a:extLst>
                </a:gridCol>
                <a:gridCol w="812553">
                  <a:extLst>
                    <a:ext uri="{9D8B030D-6E8A-4147-A177-3AD203B41FA5}">
                      <a16:colId xmlns:a16="http://schemas.microsoft.com/office/drawing/2014/main" val="1081802542"/>
                    </a:ext>
                  </a:extLst>
                </a:gridCol>
                <a:gridCol w="812553">
                  <a:extLst>
                    <a:ext uri="{9D8B030D-6E8A-4147-A177-3AD203B41FA5}">
                      <a16:colId xmlns:a16="http://schemas.microsoft.com/office/drawing/2014/main" val="1537008414"/>
                    </a:ext>
                  </a:extLst>
                </a:gridCol>
                <a:gridCol w="812553">
                  <a:extLst>
                    <a:ext uri="{9D8B030D-6E8A-4147-A177-3AD203B41FA5}">
                      <a16:colId xmlns:a16="http://schemas.microsoft.com/office/drawing/2014/main" val="2530757303"/>
                    </a:ext>
                  </a:extLst>
                </a:gridCol>
                <a:gridCol w="812553">
                  <a:extLst>
                    <a:ext uri="{9D8B030D-6E8A-4147-A177-3AD203B41FA5}">
                      <a16:colId xmlns:a16="http://schemas.microsoft.com/office/drawing/2014/main" val="1301086226"/>
                    </a:ext>
                  </a:extLst>
                </a:gridCol>
                <a:gridCol w="926653">
                  <a:extLst>
                    <a:ext uri="{9D8B030D-6E8A-4147-A177-3AD203B41FA5}">
                      <a16:colId xmlns:a16="http://schemas.microsoft.com/office/drawing/2014/main" val="3752353980"/>
                    </a:ext>
                  </a:extLst>
                </a:gridCol>
                <a:gridCol w="698451">
                  <a:extLst>
                    <a:ext uri="{9D8B030D-6E8A-4147-A177-3AD203B41FA5}">
                      <a16:colId xmlns:a16="http://schemas.microsoft.com/office/drawing/2014/main" val="856611826"/>
                    </a:ext>
                  </a:extLst>
                </a:gridCol>
                <a:gridCol w="812553">
                  <a:extLst>
                    <a:ext uri="{9D8B030D-6E8A-4147-A177-3AD203B41FA5}">
                      <a16:colId xmlns:a16="http://schemas.microsoft.com/office/drawing/2014/main" val="3289052409"/>
                    </a:ext>
                  </a:extLst>
                </a:gridCol>
              </a:tblGrid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12.68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12.68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78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2F4E2B-AD60-480F-9689-C7DC44C7A3F5}"/>
              </a:ext>
            </a:extLst>
          </p:cNvPr>
          <p:cNvSpPr txBox="1"/>
          <p:nvPr/>
        </p:nvSpPr>
        <p:spPr>
          <a:xfrm>
            <a:off x="2095130" y="1344045"/>
            <a:ext cx="113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Passing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6B799-A711-4CFD-BDE7-B7099B4015D0}"/>
              </a:ext>
            </a:extLst>
          </p:cNvPr>
          <p:cNvSpPr txBox="1"/>
          <p:nvPr/>
        </p:nvSpPr>
        <p:spPr>
          <a:xfrm>
            <a:off x="2095130" y="350109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F0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DE8493-9A7C-4075-9373-779FC39A3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5621"/>
              </p:ext>
            </p:extLst>
          </p:nvPr>
        </p:nvGraphicFramePr>
        <p:xfrm>
          <a:off x="2148886" y="6083035"/>
          <a:ext cx="8168440" cy="296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3568034558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20038578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3526882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81802542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53700841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53075730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301086226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752353980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856611826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289052409"/>
                    </a:ext>
                  </a:extLst>
                </a:gridCol>
              </a:tblGrid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78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2D607B-0751-4187-9B05-2A690B88D686}"/>
              </a:ext>
            </a:extLst>
          </p:cNvPr>
          <p:cNvSpPr txBox="1"/>
          <p:nvPr/>
        </p:nvSpPr>
        <p:spPr>
          <a:xfrm>
            <a:off x="2052219" y="577525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F1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5BB878-1C93-408F-AB56-99B5E033DABC}"/>
                  </a:ext>
                </a:extLst>
              </p:cNvPr>
              <p:cNvSpPr txBox="1"/>
              <p:nvPr/>
            </p:nvSpPr>
            <p:spPr>
              <a:xfrm>
                <a:off x="2384137" y="4389750"/>
                <a:ext cx="1313758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𝑓𝑎𝑢𝑙𝑡𝑦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5BB878-1C93-408F-AB56-99B5E033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37" y="4389750"/>
                <a:ext cx="1313758" cy="232692"/>
              </a:xfrm>
              <a:prstGeom prst="rect">
                <a:avLst/>
              </a:prstGeom>
              <a:blipFill>
                <a:blip r:embed="rId2"/>
                <a:stretch>
                  <a:fillRect l="-277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DB54EDA-5A28-4195-8684-7F33BE73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4761"/>
              </p:ext>
            </p:extLst>
          </p:nvPr>
        </p:nvGraphicFramePr>
        <p:xfrm>
          <a:off x="2384138" y="4692655"/>
          <a:ext cx="1496264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961">
                  <a:extLst>
                    <a:ext uri="{9D8B030D-6E8A-4147-A177-3AD203B41FA5}">
                      <a16:colId xmlns:a16="http://schemas.microsoft.com/office/drawing/2014/main" val="4190106390"/>
                    </a:ext>
                  </a:extLst>
                </a:gridCol>
                <a:gridCol w="823303">
                  <a:extLst>
                    <a:ext uri="{9D8B030D-6E8A-4147-A177-3AD203B41FA5}">
                      <a16:colId xmlns:a16="http://schemas.microsoft.com/office/drawing/2014/main" val="768010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28988"/>
                  </a:ext>
                </a:extLst>
              </a:tr>
              <a:tr h="2563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N0-N2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20473"/>
                  </a:ext>
                </a:extLst>
              </a:tr>
              <a:tr h="2563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N1-N2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2.81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694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C3AFB7-53A3-47A8-85F0-6006FE002AF7}"/>
                  </a:ext>
                </a:extLst>
              </p:cNvPr>
              <p:cNvSpPr txBox="1"/>
              <p:nvPr/>
            </p:nvSpPr>
            <p:spPr>
              <a:xfrm>
                <a:off x="4106214" y="4540470"/>
                <a:ext cx="47249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−1.0 ×1.5+2.0 ×2.0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−1.5+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×1.5+1.0 ×2.0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C3AFB7-53A3-47A8-85F0-6006FE00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14" y="4540470"/>
                <a:ext cx="4724947" cy="184666"/>
              </a:xfrm>
              <a:prstGeom prst="rect">
                <a:avLst/>
              </a:prstGeom>
              <a:blipFill>
                <a:blip r:embed="rId3"/>
                <a:stretch>
                  <a:fillRect l="-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9C3FDC-FF6D-4FA2-AAA8-8103AFB88946}"/>
                  </a:ext>
                </a:extLst>
              </p:cNvPr>
              <p:cNvSpPr txBox="1"/>
              <p:nvPr/>
            </p:nvSpPr>
            <p:spPr>
              <a:xfrm>
                <a:off x="8751582" y="4549939"/>
                <a:ext cx="395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9C3FDC-FF6D-4FA2-AAA8-8103AFB8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582" y="4549939"/>
                <a:ext cx="395429" cy="184666"/>
              </a:xfrm>
              <a:prstGeom prst="rect">
                <a:avLst/>
              </a:prstGeom>
              <a:blipFill>
                <a:blip r:embed="rId4"/>
                <a:stretch>
                  <a:fillRect l="-9375" r="-1093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888AC52-9218-433A-97CD-911169060B19}"/>
              </a:ext>
            </a:extLst>
          </p:cNvPr>
          <p:cNvSpPr txBox="1"/>
          <p:nvPr/>
        </p:nvSpPr>
        <p:spPr>
          <a:xfrm>
            <a:off x="6024520" y="4279184"/>
            <a:ext cx="1681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Constraint for N0 for F0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80C508-03F3-4B26-804A-3836F542D82E}"/>
                  </a:ext>
                </a:extLst>
              </p:cNvPr>
              <p:cNvSpPr txBox="1"/>
              <p:nvPr/>
            </p:nvSpPr>
            <p:spPr>
              <a:xfrm>
                <a:off x="4106214" y="4970709"/>
                <a:ext cx="47249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−1.0 ×1.0+2.0 ×1.0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−1.5+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×1.0+1.0 ×1.0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80C508-03F3-4B26-804A-3836F542D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14" y="4970709"/>
                <a:ext cx="4724947" cy="184666"/>
              </a:xfrm>
              <a:prstGeom prst="rect">
                <a:avLst/>
              </a:prstGeom>
              <a:blipFill>
                <a:blip r:embed="rId5"/>
                <a:stretch>
                  <a:fillRect l="-25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4A22E2-20DB-4F20-8BC8-E147B5C2C5DA}"/>
                  </a:ext>
                </a:extLst>
              </p:cNvPr>
              <p:cNvSpPr txBox="1"/>
              <p:nvPr/>
            </p:nvSpPr>
            <p:spPr>
              <a:xfrm>
                <a:off x="8751583" y="4973133"/>
                <a:ext cx="395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4A22E2-20DB-4F20-8BC8-E147B5C2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583" y="4973133"/>
                <a:ext cx="395429" cy="184666"/>
              </a:xfrm>
              <a:prstGeom prst="rect">
                <a:avLst/>
              </a:prstGeom>
              <a:blipFill>
                <a:blip r:embed="rId4"/>
                <a:stretch>
                  <a:fillRect l="-9375" r="-109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DC9CCF-B8A1-4296-9CAE-D4CB56F4D89E}"/>
                  </a:ext>
                </a:extLst>
              </p:cNvPr>
              <p:cNvSpPr txBox="1"/>
              <p:nvPr/>
            </p:nvSpPr>
            <p:spPr>
              <a:xfrm>
                <a:off x="4106214" y="5209754"/>
                <a:ext cx="47249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−1.0 ×1.0+2.0 ×0.0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−1.5+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×1.0+1.0 ×0.0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DC9CCF-B8A1-4296-9CAE-D4CB56F4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14" y="5209754"/>
                <a:ext cx="4724947" cy="184666"/>
              </a:xfrm>
              <a:prstGeom prst="rect">
                <a:avLst/>
              </a:prstGeom>
              <a:blipFill>
                <a:blip r:embed="rId6"/>
                <a:stretch>
                  <a:fillRect l="-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3811E9-41FB-499F-81D3-034E0F9EA935}"/>
                  </a:ext>
                </a:extLst>
              </p:cNvPr>
              <p:cNvSpPr txBox="1"/>
              <p:nvPr/>
            </p:nvSpPr>
            <p:spPr>
              <a:xfrm>
                <a:off x="8752044" y="5215644"/>
                <a:ext cx="395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3811E9-41FB-499F-81D3-034E0F9EA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044" y="5215644"/>
                <a:ext cx="395429" cy="184666"/>
              </a:xfrm>
              <a:prstGeom prst="rect">
                <a:avLst/>
              </a:prstGeom>
              <a:blipFill>
                <a:blip r:embed="rId4"/>
                <a:stretch>
                  <a:fillRect l="-9231" r="-923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F7317B-F9A2-48F0-B0D2-9E58B8C65B76}"/>
                  </a:ext>
                </a:extLst>
              </p:cNvPr>
              <p:cNvSpPr txBox="1"/>
              <p:nvPr/>
            </p:nvSpPr>
            <p:spPr>
              <a:xfrm>
                <a:off x="4106214" y="5433091"/>
                <a:ext cx="47249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−1.0 ×0.0+2.0 ×1.0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−1.5+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×0.0+1.0 ×1.0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F7317B-F9A2-48F0-B0D2-9E58B8C6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14" y="5433091"/>
                <a:ext cx="4724947" cy="184666"/>
              </a:xfrm>
              <a:prstGeom prst="rect">
                <a:avLst/>
              </a:prstGeom>
              <a:blipFill>
                <a:blip r:embed="rId7"/>
                <a:stretch>
                  <a:fillRect l="-25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5C042B-6E90-4C48-939B-5B7BC29A2EBA}"/>
                  </a:ext>
                </a:extLst>
              </p:cNvPr>
              <p:cNvSpPr txBox="1"/>
              <p:nvPr/>
            </p:nvSpPr>
            <p:spPr>
              <a:xfrm>
                <a:off x="8751582" y="5451558"/>
                <a:ext cx="395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5C042B-6E90-4C48-939B-5B7BC29A2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582" y="5451558"/>
                <a:ext cx="395429" cy="184666"/>
              </a:xfrm>
              <a:prstGeom prst="rect">
                <a:avLst/>
              </a:prstGeom>
              <a:blipFill>
                <a:blip r:embed="rId8"/>
                <a:stretch>
                  <a:fillRect l="-7813" r="-1093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9C10ED-8227-4D19-A7C3-76EB4974CFCB}"/>
                  </a:ext>
                </a:extLst>
              </p:cNvPr>
              <p:cNvSpPr txBox="1"/>
              <p:nvPr/>
            </p:nvSpPr>
            <p:spPr>
              <a:xfrm>
                <a:off x="4106214" y="5684478"/>
                <a:ext cx="498944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−1.0 ×−1.0+2.0 ×1.0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−1.5+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×−1.0+1.0 ×1.0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9C10ED-8227-4D19-A7C3-76EB497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14" y="5684478"/>
                <a:ext cx="4989443" cy="184666"/>
              </a:xfrm>
              <a:prstGeom prst="rect">
                <a:avLst/>
              </a:prstGeom>
              <a:blipFill>
                <a:blip r:embed="rId9"/>
                <a:stretch>
                  <a:fillRect l="-24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3332BA-82E3-41AC-A001-9EAF8A7DD245}"/>
                  </a:ext>
                </a:extLst>
              </p:cNvPr>
              <p:cNvSpPr txBox="1"/>
              <p:nvPr/>
            </p:nvSpPr>
            <p:spPr>
              <a:xfrm>
                <a:off x="9006653" y="5696074"/>
                <a:ext cx="395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3332BA-82E3-41AC-A001-9EAF8A7DD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653" y="5696074"/>
                <a:ext cx="395429" cy="184666"/>
              </a:xfrm>
              <a:prstGeom prst="rect">
                <a:avLst/>
              </a:prstGeom>
              <a:blipFill>
                <a:blip r:embed="rId10"/>
                <a:stretch>
                  <a:fillRect l="-7692" r="-923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41D1031-6B42-4B38-9004-FA94CEC31A7D}"/>
              </a:ext>
            </a:extLst>
          </p:cNvPr>
          <p:cNvSpPr txBox="1"/>
          <p:nvPr/>
        </p:nvSpPr>
        <p:spPr>
          <a:xfrm>
            <a:off x="5792185" y="4741089"/>
            <a:ext cx="24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Constraints for N0 for Passing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A8E8D0-E0B9-49AD-AF8B-53B8E97E7E41}"/>
                  </a:ext>
                </a:extLst>
              </p:cNvPr>
              <p:cNvSpPr txBox="1"/>
              <p:nvPr/>
            </p:nvSpPr>
            <p:spPr>
              <a:xfrm>
                <a:off x="9347160" y="5113845"/>
                <a:ext cx="7155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A8E8D0-E0B9-49AD-AF8B-53B8E97E7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60" y="5113845"/>
                <a:ext cx="715517" cy="184666"/>
              </a:xfrm>
              <a:prstGeom prst="rect">
                <a:avLst/>
              </a:prstGeom>
              <a:blipFill>
                <a:blip r:embed="rId11"/>
                <a:stretch>
                  <a:fillRect l="-5085" r="-423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DEF819F-74AB-492C-9CA4-7D3337DD7D78}"/>
              </a:ext>
            </a:extLst>
          </p:cNvPr>
          <p:cNvSpPr txBox="1"/>
          <p:nvPr/>
        </p:nvSpPr>
        <p:spPr>
          <a:xfrm>
            <a:off x="2313162" y="4121861"/>
            <a:ext cx="1840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Intermediate Layer Repair</a:t>
            </a:r>
          </a:p>
        </p:txBody>
      </p:sp>
    </p:spTree>
    <p:extLst>
      <p:ext uri="{BB962C8B-B14F-4D97-AF65-F5344CB8AC3E}">
        <p14:creationId xmlns:p14="http://schemas.microsoft.com/office/powerpoint/2010/main" val="39000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DB50BC-E825-42EC-AA75-99D6517784E2}"/>
              </a:ext>
            </a:extLst>
          </p:cNvPr>
          <p:cNvGraphicFramePr>
            <a:graphicFrameLocks noGrp="1"/>
          </p:cNvGraphicFramePr>
          <p:nvPr/>
        </p:nvGraphicFramePr>
        <p:xfrm>
          <a:off x="2191797" y="1651822"/>
          <a:ext cx="8168440" cy="1489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4190106390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768010641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673647659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012590905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198120300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832828549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461207120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110437074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380188149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77798320"/>
                    </a:ext>
                  </a:extLst>
                </a:gridCol>
              </a:tblGrid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7128988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20473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917559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612310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-7.87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22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2F4E2B-AD60-480F-9689-C7DC44C7A3F5}"/>
              </a:ext>
            </a:extLst>
          </p:cNvPr>
          <p:cNvSpPr txBox="1"/>
          <p:nvPr/>
        </p:nvSpPr>
        <p:spPr>
          <a:xfrm>
            <a:off x="2095130" y="1344045"/>
            <a:ext cx="113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Passing tests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DE8493-9A7C-4075-9373-779FC39A3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61598"/>
              </p:ext>
            </p:extLst>
          </p:nvPr>
        </p:nvGraphicFramePr>
        <p:xfrm>
          <a:off x="2205515" y="3523730"/>
          <a:ext cx="8168440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3568034558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20038578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3526882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81802542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53700841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53075730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301086226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752353980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856611826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289052409"/>
                    </a:ext>
                  </a:extLst>
                </a:gridCol>
              </a:tblGrid>
              <a:tr h="1476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7822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DB54EDA-5A28-4195-8684-7F33BE73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27139"/>
              </p:ext>
            </p:extLst>
          </p:nvPr>
        </p:nvGraphicFramePr>
        <p:xfrm>
          <a:off x="2191796" y="4549722"/>
          <a:ext cx="1496264" cy="140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961">
                  <a:extLst>
                    <a:ext uri="{9D8B030D-6E8A-4147-A177-3AD203B41FA5}">
                      <a16:colId xmlns:a16="http://schemas.microsoft.com/office/drawing/2014/main" val="4190106390"/>
                    </a:ext>
                  </a:extLst>
                </a:gridCol>
                <a:gridCol w="823303">
                  <a:extLst>
                    <a:ext uri="{9D8B030D-6E8A-4147-A177-3AD203B41FA5}">
                      <a16:colId xmlns:a16="http://schemas.microsoft.com/office/drawing/2014/main" val="768010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28988"/>
                  </a:ext>
                </a:extLst>
              </a:tr>
              <a:tr h="2563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N2-y0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-1.65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20473"/>
                  </a:ext>
                </a:extLst>
              </a:tr>
              <a:tr h="2563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N2-y1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-2.75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082326"/>
                  </a:ext>
                </a:extLst>
              </a:tr>
              <a:tr h="2563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N3-y0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69450"/>
                  </a:ext>
                </a:extLst>
              </a:tr>
              <a:tr h="2563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N3-y1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3585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C3AFB7-53A3-47A8-85F0-6006FE002AF7}"/>
                  </a:ext>
                </a:extLst>
              </p:cNvPr>
              <p:cNvSpPr txBox="1"/>
              <p:nvPr/>
            </p:nvSpPr>
            <p:spPr>
              <a:xfrm>
                <a:off x="4092496" y="4267110"/>
                <a:ext cx="626774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 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900" b="1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C3AFB7-53A3-47A8-85F0-6006FE00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6" y="4267110"/>
                <a:ext cx="6267741" cy="138499"/>
              </a:xfrm>
              <a:prstGeom prst="rect">
                <a:avLst/>
              </a:prstGeom>
              <a:blipFill>
                <a:blip r:embed="rId2"/>
                <a:stretch>
                  <a:fillRect l="-87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888AC52-9218-433A-97CD-911169060B19}"/>
              </a:ext>
            </a:extLst>
          </p:cNvPr>
          <p:cNvSpPr txBox="1"/>
          <p:nvPr/>
        </p:nvSpPr>
        <p:spPr>
          <a:xfrm>
            <a:off x="6098992" y="4025203"/>
            <a:ext cx="124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Constraint for 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1D1031-6B42-4B38-9004-FA94CEC31A7D}"/>
              </a:ext>
            </a:extLst>
          </p:cNvPr>
          <p:cNvSpPr txBox="1"/>
          <p:nvPr/>
        </p:nvSpPr>
        <p:spPr>
          <a:xfrm>
            <a:off x="5750423" y="4574978"/>
            <a:ext cx="201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Constraints for Passing tests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0FC5F4-7CF1-41EB-824E-CA3CBEA54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25541"/>
              </p:ext>
            </p:extLst>
          </p:nvPr>
        </p:nvGraphicFramePr>
        <p:xfrm>
          <a:off x="2191797" y="3147925"/>
          <a:ext cx="8168440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3568034558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20038578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3526882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81802542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53700841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53075730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301086226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752353980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856611826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289052409"/>
                    </a:ext>
                  </a:extLst>
                </a:gridCol>
              </a:tblGrid>
              <a:tr h="2397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58C286-F8F0-4915-A2B0-6BA56856E995}"/>
                  </a:ext>
                </a:extLst>
              </p:cNvPr>
              <p:cNvSpPr txBox="1"/>
              <p:nvPr/>
            </p:nvSpPr>
            <p:spPr>
              <a:xfrm>
                <a:off x="4155440" y="4467867"/>
                <a:ext cx="671017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 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 + 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) ∗ 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58C286-F8F0-4915-A2B0-6BA56856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40" y="4467867"/>
                <a:ext cx="6710170" cy="138499"/>
              </a:xfrm>
              <a:prstGeom prst="rect">
                <a:avLst/>
              </a:prstGeom>
              <a:blipFill>
                <a:blip r:embed="rId3"/>
                <a:stretch>
                  <a:fillRect l="-182" r="-27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068D3E-105A-4306-9E94-6ED5C500925D}"/>
                  </a:ext>
                </a:extLst>
              </p:cNvPr>
              <p:cNvSpPr txBox="1"/>
              <p:nvPr/>
            </p:nvSpPr>
            <p:spPr>
              <a:xfrm>
                <a:off x="10360237" y="4259106"/>
                <a:ext cx="11301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068D3E-105A-4306-9E94-6ED5C500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237" y="4259106"/>
                <a:ext cx="113012" cy="138499"/>
              </a:xfrm>
              <a:prstGeom prst="rect">
                <a:avLst/>
              </a:prstGeom>
              <a:blipFill>
                <a:blip r:embed="rId4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7E6298-9409-4B4F-B1A3-929BBC8CDC2A}"/>
                  </a:ext>
                </a:extLst>
              </p:cNvPr>
              <p:cNvSpPr txBox="1"/>
              <p:nvPr/>
            </p:nvSpPr>
            <p:spPr>
              <a:xfrm>
                <a:off x="11200222" y="5576658"/>
                <a:ext cx="8350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7E6298-9409-4B4F-B1A3-929BBC8CD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22" y="5576658"/>
                <a:ext cx="835037" cy="215444"/>
              </a:xfrm>
              <a:prstGeom prst="rect">
                <a:avLst/>
              </a:prstGeom>
              <a:blipFill>
                <a:blip r:embed="rId5"/>
                <a:stretch>
                  <a:fillRect l="-4380" r="-438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334DE5-765A-4A15-A0AE-5E8844FA6D03}"/>
                  </a:ext>
                </a:extLst>
              </p:cNvPr>
              <p:cNvSpPr txBox="1"/>
              <p:nvPr/>
            </p:nvSpPr>
            <p:spPr>
              <a:xfrm>
                <a:off x="4002566" y="4830561"/>
                <a:ext cx="671017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 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900" b="1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334DE5-765A-4A15-A0AE-5E8844FA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566" y="4830561"/>
                <a:ext cx="6710171" cy="138499"/>
              </a:xfrm>
              <a:prstGeom prst="rect">
                <a:avLst/>
              </a:prstGeom>
              <a:blipFill>
                <a:blip r:embed="rId6"/>
                <a:stretch>
                  <a:fillRect l="-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FAEF1D-CF21-4D95-B138-0CCA10851767}"/>
                  </a:ext>
                </a:extLst>
              </p:cNvPr>
              <p:cNvSpPr txBox="1"/>
              <p:nvPr/>
            </p:nvSpPr>
            <p:spPr>
              <a:xfrm>
                <a:off x="4088324" y="5044358"/>
                <a:ext cx="719427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 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))+(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)∗(−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FAEF1D-CF21-4D95-B138-0CCA1085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4" y="5044358"/>
                <a:ext cx="7194277" cy="138499"/>
              </a:xfrm>
              <a:prstGeom prst="rect">
                <a:avLst/>
              </a:prstGeom>
              <a:blipFill>
                <a:blip r:embed="rId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1A679F-1D02-4FB2-B6F3-5628623D9AC1}"/>
                  </a:ext>
                </a:extLst>
              </p:cNvPr>
              <p:cNvSpPr txBox="1"/>
              <p:nvPr/>
            </p:nvSpPr>
            <p:spPr>
              <a:xfrm>
                <a:off x="3955064" y="5276046"/>
                <a:ext cx="671017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 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900" b="1" dirty="0"/>
                  <a:t>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1A679F-1D02-4FB2-B6F3-5628623D9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64" y="5276046"/>
                <a:ext cx="6710171" cy="138499"/>
              </a:xfrm>
              <a:prstGeom prst="rect">
                <a:avLst/>
              </a:prstGeom>
              <a:blipFill>
                <a:blip r:embed="rId8"/>
                <a:stretch>
                  <a:fillRect l="-8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01BE42-9AF3-4348-AA0D-AF627D03ACAC}"/>
                  </a:ext>
                </a:extLst>
              </p:cNvPr>
              <p:cNvSpPr txBox="1"/>
              <p:nvPr/>
            </p:nvSpPr>
            <p:spPr>
              <a:xfrm>
                <a:off x="4069754" y="5495814"/>
                <a:ext cx="719427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 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))+(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)∗(−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01BE42-9AF3-4348-AA0D-AF627D03A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54" y="5495814"/>
                <a:ext cx="7194277" cy="138499"/>
              </a:xfrm>
              <a:prstGeom prst="rect">
                <a:avLst/>
              </a:prstGeom>
              <a:blipFill>
                <a:blip r:embed="rId9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F9FEC7-470E-4BA5-BA6D-85D52A816600}"/>
                  </a:ext>
                </a:extLst>
              </p:cNvPr>
              <p:cNvSpPr txBox="1"/>
              <p:nvPr/>
            </p:nvSpPr>
            <p:spPr>
              <a:xfrm>
                <a:off x="3822880" y="5728491"/>
                <a:ext cx="706954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 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900" b="1" dirty="0"/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F9FEC7-470E-4BA5-BA6D-85D52A81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880" y="5728491"/>
                <a:ext cx="7069541" cy="138499"/>
              </a:xfrm>
              <a:prstGeom prst="rect">
                <a:avLst/>
              </a:prstGeom>
              <a:blipFill>
                <a:blip r:embed="rId10"/>
                <a:stretch>
                  <a:fillRect l="-776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6FADAA-1FEB-46F1-869A-5164FA8B7302}"/>
                  </a:ext>
                </a:extLst>
              </p:cNvPr>
              <p:cNvSpPr txBox="1"/>
              <p:nvPr/>
            </p:nvSpPr>
            <p:spPr>
              <a:xfrm>
                <a:off x="4058516" y="5935251"/>
                <a:ext cx="746358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 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))+(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)∗(−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6FADAA-1FEB-46F1-869A-5164FA8B7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16" y="5935251"/>
                <a:ext cx="7463582" cy="138499"/>
              </a:xfrm>
              <a:prstGeom prst="rect">
                <a:avLst/>
              </a:prstGeom>
              <a:blipFill>
                <a:blip r:embed="rId11"/>
                <a:stretch>
                  <a:fillRect l="-82" r="-16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47B02C-A1F7-4E58-8C70-8F2985E171DB}"/>
                  </a:ext>
                </a:extLst>
              </p:cNvPr>
              <p:cNvSpPr txBox="1"/>
              <p:nvPr/>
            </p:nvSpPr>
            <p:spPr>
              <a:xfrm>
                <a:off x="10814716" y="5722852"/>
                <a:ext cx="18473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47B02C-A1F7-4E58-8C70-8F2985E17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16" y="5722852"/>
                <a:ext cx="184733" cy="1384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CD5218-EC58-4CB5-8A8F-4A4B84DF04A1}"/>
                  </a:ext>
                </a:extLst>
              </p:cNvPr>
              <p:cNvSpPr txBox="1"/>
              <p:nvPr/>
            </p:nvSpPr>
            <p:spPr>
              <a:xfrm>
                <a:off x="10616198" y="525296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CD5218-EC58-4CB5-8A8F-4A4B84DF0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98" y="5252962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833" r="-25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B4B0A87-715A-4919-862F-88F365EDD00A}"/>
                  </a:ext>
                </a:extLst>
              </p:cNvPr>
              <p:cNvSpPr txBox="1"/>
              <p:nvPr/>
            </p:nvSpPr>
            <p:spPr>
              <a:xfrm>
                <a:off x="10664034" y="480861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B4B0A87-715A-4919-862F-88F365ED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34" y="4808618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71F6F1-6737-4F17-B0FB-DD3900BD7397}"/>
                  </a:ext>
                </a:extLst>
              </p:cNvPr>
              <p:cNvSpPr txBox="1"/>
              <p:nvPr/>
            </p:nvSpPr>
            <p:spPr>
              <a:xfrm>
                <a:off x="3795428" y="6161224"/>
                <a:ext cx="671017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 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900" b="1" dirty="0"/>
                  <a:t>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71F6F1-6737-4F17-B0FB-DD3900BD7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428" y="6161224"/>
                <a:ext cx="6710171" cy="138499"/>
              </a:xfrm>
              <a:prstGeom prst="rect">
                <a:avLst/>
              </a:prstGeom>
              <a:blipFill>
                <a:blip r:embed="rId14"/>
                <a:stretch>
                  <a:fillRect l="-81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512FFFE-D919-4DA3-996E-A0FBB06AADDC}"/>
                  </a:ext>
                </a:extLst>
              </p:cNvPr>
              <p:cNvSpPr txBox="1"/>
              <p:nvPr/>
            </p:nvSpPr>
            <p:spPr>
              <a:xfrm>
                <a:off x="4133275" y="6347392"/>
                <a:ext cx="719427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 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))+(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)∗(−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512FFFE-D919-4DA3-996E-A0FBB06A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75" y="6347392"/>
                <a:ext cx="7194277" cy="138499"/>
              </a:xfrm>
              <a:prstGeom prst="rect">
                <a:avLst/>
              </a:prstGeom>
              <a:blipFill>
                <a:blip r:embed="rId15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BC1D595-739A-41D5-A339-213AD0C1391F}"/>
                  </a:ext>
                </a:extLst>
              </p:cNvPr>
              <p:cNvSpPr txBox="1"/>
              <p:nvPr/>
            </p:nvSpPr>
            <p:spPr>
              <a:xfrm>
                <a:off x="10431465" y="6167928"/>
                <a:ext cx="18473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BC1D595-739A-41D5-A339-213AD0C1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65" y="6167928"/>
                <a:ext cx="184733" cy="138499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056D46A-AC1B-41F6-A276-76F5418CE673}"/>
              </a:ext>
            </a:extLst>
          </p:cNvPr>
          <p:cNvSpPr txBox="1"/>
          <p:nvPr/>
        </p:nvSpPr>
        <p:spPr>
          <a:xfrm>
            <a:off x="2095130" y="3883069"/>
            <a:ext cx="1261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Last Layer Repair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32B4B38-03D9-4CCE-A144-F50A6DB5C63F}"/>
                  </a:ext>
                </a:extLst>
              </p:cNvPr>
              <p:cNvSpPr txBox="1"/>
              <p:nvPr/>
            </p:nvSpPr>
            <p:spPr>
              <a:xfrm>
                <a:off x="3763078" y="6539109"/>
                <a:ext cx="671017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 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 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00" b="1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900" b="1" dirty="0"/>
                  <a:t> 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32B4B38-03D9-4CCE-A144-F50A6DB5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78" y="6539109"/>
                <a:ext cx="6710171" cy="138499"/>
              </a:xfrm>
              <a:prstGeom prst="rect">
                <a:avLst/>
              </a:prstGeom>
              <a:blipFill>
                <a:blip r:embed="rId17"/>
                <a:stretch>
                  <a:fillRect l="-81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496104-1221-42B0-9E62-8860A75BB568}"/>
                  </a:ext>
                </a:extLst>
              </p:cNvPr>
              <p:cNvSpPr txBox="1"/>
              <p:nvPr/>
            </p:nvSpPr>
            <p:spPr>
              <a:xfrm>
                <a:off x="4088324" y="6705706"/>
                <a:ext cx="719427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 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))+(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 )∗(−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496104-1221-42B0-9E62-8860A75B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4" y="6705706"/>
                <a:ext cx="7194277" cy="138499"/>
              </a:xfrm>
              <a:prstGeom prst="rect">
                <a:avLst/>
              </a:prstGeom>
              <a:blipFill>
                <a:blip r:embed="rId18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B11C61-2189-4ADB-BFE5-B78C083F4A3D}"/>
                  </a:ext>
                </a:extLst>
              </p:cNvPr>
              <p:cNvSpPr txBox="1"/>
              <p:nvPr/>
            </p:nvSpPr>
            <p:spPr>
              <a:xfrm>
                <a:off x="10448490" y="651791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B11C61-2189-4ADB-BFE5-B78C083F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490" y="6517918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80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DB50BC-E825-42EC-AA75-99D6517784E2}"/>
              </a:ext>
            </a:extLst>
          </p:cNvPr>
          <p:cNvGraphicFramePr>
            <a:graphicFrameLocks noGrp="1"/>
          </p:cNvGraphicFramePr>
          <p:nvPr/>
        </p:nvGraphicFramePr>
        <p:xfrm>
          <a:off x="2191797" y="1651822"/>
          <a:ext cx="8168440" cy="1489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4190106390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768010641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673647659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012590905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198120300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832828549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461207120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110437074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380188149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77798320"/>
                    </a:ext>
                  </a:extLst>
                </a:gridCol>
              </a:tblGrid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7128988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20473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917559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612310"/>
                  </a:ext>
                </a:extLst>
              </a:tr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-7.87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223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EA9A20-36E4-4333-8739-280A0237D361}"/>
              </a:ext>
            </a:extLst>
          </p:cNvPr>
          <p:cNvGraphicFramePr>
            <a:graphicFrameLocks noGrp="1"/>
          </p:cNvGraphicFramePr>
          <p:nvPr/>
        </p:nvGraphicFramePr>
        <p:xfrm>
          <a:off x="2191797" y="3808870"/>
          <a:ext cx="8168440" cy="296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3568034558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20038578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3526882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81802542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53700841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53075730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301086226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752353980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856611826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289052409"/>
                    </a:ext>
                  </a:extLst>
                </a:gridCol>
              </a:tblGrid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78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2F4E2B-AD60-480F-9689-C7DC44C7A3F5}"/>
              </a:ext>
            </a:extLst>
          </p:cNvPr>
          <p:cNvSpPr txBox="1"/>
          <p:nvPr/>
        </p:nvSpPr>
        <p:spPr>
          <a:xfrm>
            <a:off x="2095130" y="1344045"/>
            <a:ext cx="113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Passing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6B799-A711-4CFD-BDE7-B7099B4015D0}"/>
              </a:ext>
            </a:extLst>
          </p:cNvPr>
          <p:cNvSpPr txBox="1"/>
          <p:nvPr/>
        </p:nvSpPr>
        <p:spPr>
          <a:xfrm>
            <a:off x="2095130" y="3501093"/>
            <a:ext cx="113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Repair for F0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DE8493-9A7C-4075-9373-779FC39A3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09904"/>
              </p:ext>
            </p:extLst>
          </p:nvPr>
        </p:nvGraphicFramePr>
        <p:xfrm>
          <a:off x="2148884" y="4511688"/>
          <a:ext cx="8168440" cy="296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6844">
                  <a:extLst>
                    <a:ext uri="{9D8B030D-6E8A-4147-A177-3AD203B41FA5}">
                      <a16:colId xmlns:a16="http://schemas.microsoft.com/office/drawing/2014/main" val="3568034558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20038578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3526882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081802542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537008414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2530757303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1301086226"/>
                    </a:ext>
                  </a:extLst>
                </a:gridCol>
                <a:gridCol w="931548">
                  <a:extLst>
                    <a:ext uri="{9D8B030D-6E8A-4147-A177-3AD203B41FA5}">
                      <a16:colId xmlns:a16="http://schemas.microsoft.com/office/drawing/2014/main" val="3752353980"/>
                    </a:ext>
                  </a:extLst>
                </a:gridCol>
                <a:gridCol w="702140">
                  <a:extLst>
                    <a:ext uri="{9D8B030D-6E8A-4147-A177-3AD203B41FA5}">
                      <a16:colId xmlns:a16="http://schemas.microsoft.com/office/drawing/2014/main" val="856611826"/>
                    </a:ext>
                  </a:extLst>
                </a:gridCol>
                <a:gridCol w="816844">
                  <a:extLst>
                    <a:ext uri="{9D8B030D-6E8A-4147-A177-3AD203B41FA5}">
                      <a16:colId xmlns:a16="http://schemas.microsoft.com/office/drawing/2014/main" val="3289052409"/>
                    </a:ext>
                  </a:extLst>
                </a:gridCol>
              </a:tblGrid>
              <a:tr h="296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5.59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78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2D607B-0751-4187-9B05-2A690B88D686}"/>
              </a:ext>
            </a:extLst>
          </p:cNvPr>
          <p:cNvSpPr txBox="1"/>
          <p:nvPr/>
        </p:nvSpPr>
        <p:spPr>
          <a:xfrm>
            <a:off x="2052217" y="4203911"/>
            <a:ext cx="113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Repair for F1</a:t>
            </a:r>
          </a:p>
        </p:txBody>
      </p:sp>
    </p:spTree>
    <p:extLst>
      <p:ext uri="{BB962C8B-B14F-4D97-AF65-F5344CB8AC3E}">
        <p14:creationId xmlns:p14="http://schemas.microsoft.com/office/powerpoint/2010/main" val="27426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1444</Words>
  <Application>Microsoft Macintosh PowerPoint</Application>
  <PresentationFormat>Widescreen</PresentationFormat>
  <Paragraphs>332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Gopinath, Divya (ARC-TI)[KBR Wyle Services, LLC]</dc:creator>
  <cp:lastModifiedBy>Yannic Daniel Noller</cp:lastModifiedBy>
  <cp:revision>39</cp:revision>
  <dcterms:created xsi:type="dcterms:W3CDTF">2020-08-16T19:40:29Z</dcterms:created>
  <dcterms:modified xsi:type="dcterms:W3CDTF">2021-03-21T07:56:13Z</dcterms:modified>
</cp:coreProperties>
</file>