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62" r:id="rId2"/>
    <p:sldId id="256" r:id="rId3"/>
    <p:sldId id="264" r:id="rId4"/>
    <p:sldId id="257" r:id="rId5"/>
    <p:sldId id="258" r:id="rId6"/>
    <p:sldId id="259"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5ABC4E-A5D1-4233-A7BE-5AD1C67CCE95}" type="datetimeFigureOut">
              <a:rPr lang="en-US" smtClean="0"/>
              <a:t>11/29/2019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15F23B-2673-42B8-86F7-7F3ED2D68F3A}" type="slidenum">
              <a:rPr lang="en-US" smtClean="0"/>
              <a:t>‹#›</a:t>
            </a:fld>
            <a:endParaRPr lang="en-US"/>
          </a:p>
        </p:txBody>
      </p:sp>
    </p:spTree>
    <p:extLst>
      <p:ext uri="{BB962C8B-B14F-4D97-AF65-F5344CB8AC3E}">
        <p14:creationId xmlns:p14="http://schemas.microsoft.com/office/powerpoint/2010/main" val="374716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15F23B-2673-42B8-86F7-7F3ED2D68F3A}" type="slidenum">
              <a:rPr lang="en-US" smtClean="0"/>
              <a:t>7</a:t>
            </a:fld>
            <a:endParaRPr lang="en-US"/>
          </a:p>
        </p:txBody>
      </p:sp>
    </p:spTree>
    <p:extLst>
      <p:ext uri="{BB962C8B-B14F-4D97-AF65-F5344CB8AC3E}">
        <p14:creationId xmlns:p14="http://schemas.microsoft.com/office/powerpoint/2010/main" val="225270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D46A6F7-50F4-4944-950E-D7B0C9C37AB0}" type="datetime1">
              <a:rPr lang="en-US" smtClean="0"/>
              <a:t>11/29/2019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137E055-68AE-4E52-A5AC-D6076B27673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859727-C657-459C-A6C0-38D657EC28B4}" type="datetime1">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7E055-68AE-4E52-A5AC-D6076B2767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0710DF-0F24-4862-9F11-8C1489EBE900}" type="datetime1">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7E055-68AE-4E52-A5AC-D6076B2767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8D218D7-189A-4F18-8CB4-F399FE0C39F5}" type="datetime1">
              <a:rPr lang="en-US" smtClean="0"/>
              <a:t>11/29/2019</a:t>
            </a:fld>
            <a:endParaRPr lang="en-US"/>
          </a:p>
        </p:txBody>
      </p:sp>
      <p:sp>
        <p:nvSpPr>
          <p:cNvPr id="9" name="Slide Number Placeholder 8"/>
          <p:cNvSpPr>
            <a:spLocks noGrp="1"/>
          </p:cNvSpPr>
          <p:nvPr>
            <p:ph type="sldNum" sz="quarter" idx="15"/>
          </p:nvPr>
        </p:nvSpPr>
        <p:spPr/>
        <p:txBody>
          <a:bodyPr rtlCol="0"/>
          <a:lstStyle/>
          <a:p>
            <a:fld id="{1137E055-68AE-4E52-A5AC-D6076B27673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CE0CB80-4953-44D3-B655-F81692672354}" type="datetime1">
              <a:rPr lang="en-US" smtClean="0"/>
              <a:t>11/29/2019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137E055-68AE-4E52-A5AC-D6076B27673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587D7B-D9BE-43A7-ACE1-8F7800F79B5C}" type="datetime1">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7E055-68AE-4E52-A5AC-D6076B27673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256552F-7369-4D1C-B198-E3ED34574738}" type="datetime1">
              <a:rPr lang="en-US" smtClean="0"/>
              <a:t>11/29/2019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7E055-68AE-4E52-A5AC-D6076B27673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1C44155-BAB5-4F4B-BA20-56526AE98E9D}" type="datetime1">
              <a:rPr lang="en-US" smtClean="0"/>
              <a:t>11/29/2019</a:t>
            </a:fld>
            <a:endParaRPr lang="en-US"/>
          </a:p>
        </p:txBody>
      </p:sp>
      <p:sp>
        <p:nvSpPr>
          <p:cNvPr id="7" name="Slide Number Placeholder 6"/>
          <p:cNvSpPr>
            <a:spLocks noGrp="1"/>
          </p:cNvSpPr>
          <p:nvPr>
            <p:ph type="sldNum" sz="quarter" idx="11"/>
          </p:nvPr>
        </p:nvSpPr>
        <p:spPr/>
        <p:txBody>
          <a:bodyPr rtlCol="0"/>
          <a:lstStyle/>
          <a:p>
            <a:fld id="{1137E055-68AE-4E52-A5AC-D6076B27673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7D8FE-E68F-46CF-8F5F-2AD6AB7106D1}" type="datetime1">
              <a:rPr lang="en-US" smtClean="0"/>
              <a:t>11/29/2019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7E055-68AE-4E52-A5AC-D6076B2767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EE2BCC2-C1B9-4967-B8A0-1E67936A4952}" type="datetime1">
              <a:rPr lang="en-US" smtClean="0"/>
              <a:t>11/29/2019</a:t>
            </a:fld>
            <a:endParaRPr lang="en-US"/>
          </a:p>
        </p:txBody>
      </p:sp>
      <p:sp>
        <p:nvSpPr>
          <p:cNvPr id="22" name="Slide Number Placeholder 21"/>
          <p:cNvSpPr>
            <a:spLocks noGrp="1"/>
          </p:cNvSpPr>
          <p:nvPr>
            <p:ph type="sldNum" sz="quarter" idx="15"/>
          </p:nvPr>
        </p:nvSpPr>
        <p:spPr/>
        <p:txBody>
          <a:bodyPr rtlCol="0"/>
          <a:lstStyle/>
          <a:p>
            <a:fld id="{1137E055-68AE-4E52-A5AC-D6076B27673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549686D-E2AE-4435-8396-4324B535BE54}" type="datetime1">
              <a:rPr lang="en-US" smtClean="0"/>
              <a:t>11/29/2019</a:t>
            </a:fld>
            <a:endParaRPr lang="en-US"/>
          </a:p>
        </p:txBody>
      </p:sp>
      <p:sp>
        <p:nvSpPr>
          <p:cNvPr id="18" name="Slide Number Placeholder 17"/>
          <p:cNvSpPr>
            <a:spLocks noGrp="1"/>
          </p:cNvSpPr>
          <p:nvPr>
            <p:ph type="sldNum" sz="quarter" idx="11"/>
          </p:nvPr>
        </p:nvSpPr>
        <p:spPr/>
        <p:txBody>
          <a:bodyPr rtlCol="0"/>
          <a:lstStyle/>
          <a:p>
            <a:fld id="{1137E055-68AE-4E52-A5AC-D6076B27673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6A28D9C-C8FD-4E41-86FD-D1661F7F68FB}" type="datetime1">
              <a:rPr lang="en-US" smtClean="0"/>
              <a:t>11/29/2019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137E055-68AE-4E52-A5AC-D6076B27673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153400" cy="5516563"/>
          </a:xfrm>
        </p:spPr>
        <p:txBody>
          <a:bodyPr/>
          <a:lstStyle/>
          <a:p>
            <a:r>
              <a:rPr lang="en-US" dirty="0" smtClean="0"/>
              <a:t>Name :-</a:t>
            </a:r>
            <a:r>
              <a:rPr lang="en-US" dirty="0" err="1" smtClean="0"/>
              <a:t>Safeer</a:t>
            </a:r>
            <a:endParaRPr lang="en-US" dirty="0" smtClean="0"/>
          </a:p>
          <a:p>
            <a:r>
              <a:rPr lang="en-US" dirty="0" smtClean="0"/>
              <a:t>Presentation:-Data Science</a:t>
            </a:r>
            <a:endParaRPr lang="en-US" dirty="0"/>
          </a:p>
          <a:p>
            <a:r>
              <a:rPr lang="en-US" sz="2800" b="1" dirty="0" smtClean="0"/>
              <a:t>Topics</a:t>
            </a:r>
          </a:p>
          <a:p>
            <a:r>
              <a:rPr lang="en-US" dirty="0"/>
              <a:t>Problem The Feature Selection Solves</a:t>
            </a:r>
          </a:p>
          <a:p>
            <a:r>
              <a:rPr lang="en-US" dirty="0"/>
              <a:t>Features selection </a:t>
            </a:r>
            <a:r>
              <a:rPr lang="en-US" dirty="0" smtClean="0"/>
              <a:t>Methods</a:t>
            </a:r>
          </a:p>
          <a:p>
            <a:r>
              <a:rPr lang="en-US" dirty="0" smtClean="0"/>
              <a:t>1.Filter</a:t>
            </a:r>
          </a:p>
          <a:p>
            <a:r>
              <a:rPr lang="en-US" dirty="0" smtClean="0"/>
              <a:t>2.Wrapper</a:t>
            </a:r>
          </a:p>
          <a:p>
            <a:endParaRPr lang="en-US" dirty="0" smtClean="0"/>
          </a:p>
        </p:txBody>
      </p:sp>
      <p:sp>
        <p:nvSpPr>
          <p:cNvPr id="4" name="Date Placeholder 3"/>
          <p:cNvSpPr>
            <a:spLocks noGrp="1"/>
          </p:cNvSpPr>
          <p:nvPr>
            <p:ph type="dt" sz="half" idx="14"/>
          </p:nvPr>
        </p:nvSpPr>
        <p:spPr/>
        <p:txBody>
          <a:bodyPr/>
          <a:lstStyle/>
          <a:p>
            <a:fld id="{3B806100-ECF3-48F3-A902-5E631352B5D7}" type="datetime1">
              <a:rPr lang="en-US" smtClean="0"/>
              <a:t>11/29/2019</a:t>
            </a:fld>
            <a:endParaRPr lang="en-US"/>
          </a:p>
        </p:txBody>
      </p:sp>
      <p:sp>
        <p:nvSpPr>
          <p:cNvPr id="5" name="Slide Number Placeholder 4"/>
          <p:cNvSpPr>
            <a:spLocks noGrp="1"/>
          </p:cNvSpPr>
          <p:nvPr>
            <p:ph type="sldNum" sz="quarter" idx="15"/>
          </p:nvPr>
        </p:nvSpPr>
        <p:spPr/>
        <p:txBody>
          <a:bodyPr/>
          <a:lstStyle/>
          <a:p>
            <a:fld id="{1137E055-68AE-4E52-A5AC-D6076B27673A}" type="slidenum">
              <a:rPr lang="en-US" smtClean="0"/>
              <a:t>1</a:t>
            </a:fld>
            <a:endParaRPr lang="en-US"/>
          </a:p>
        </p:txBody>
      </p:sp>
    </p:spTree>
    <p:extLst>
      <p:ext uri="{BB962C8B-B14F-4D97-AF65-F5344CB8AC3E}">
        <p14:creationId xmlns:p14="http://schemas.microsoft.com/office/powerpoint/2010/main" val="1798908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Problem </a:t>
            </a:r>
            <a:r>
              <a:rPr lang="en-US" b="1" dirty="0"/>
              <a:t>The Feature Selection Solves</a:t>
            </a:r>
            <a:br>
              <a:rPr lang="en-US" b="1" dirty="0"/>
            </a:br>
            <a:endParaRPr lang="en-US" dirty="0"/>
          </a:p>
        </p:txBody>
      </p:sp>
      <p:sp>
        <p:nvSpPr>
          <p:cNvPr id="3" name="Content Placeholder 2"/>
          <p:cNvSpPr>
            <a:spLocks noGrp="1"/>
          </p:cNvSpPr>
          <p:nvPr>
            <p:ph sz="quarter" idx="1"/>
          </p:nvPr>
        </p:nvSpPr>
        <p:spPr/>
        <p:txBody>
          <a:bodyPr>
            <a:normAutofit/>
          </a:bodyPr>
          <a:lstStyle/>
          <a:p>
            <a:r>
              <a:rPr lang="en-US" dirty="0"/>
              <a:t>Feature selection methods aid you in your mission to create an accurate predictive model. They help you by choosing features that will give you as good or better </a:t>
            </a:r>
            <a:r>
              <a:rPr lang="en-US" dirty="0" smtClean="0"/>
              <a:t>accuracy .</a:t>
            </a:r>
          </a:p>
          <a:p>
            <a:r>
              <a:rPr lang="en-US" dirty="0" smtClean="0"/>
              <a:t>Feature </a:t>
            </a:r>
            <a:r>
              <a:rPr lang="en-US" dirty="0"/>
              <a:t>selection methods can be used to identify and remove unneeded, irrelevant and redundant attributes from data that do not contribute to the accuracy of a predictive model or may in fact decrease the accuracy of the model.</a:t>
            </a:r>
          </a:p>
        </p:txBody>
      </p:sp>
      <p:sp>
        <p:nvSpPr>
          <p:cNvPr id="4" name="Date Placeholder 3"/>
          <p:cNvSpPr>
            <a:spLocks noGrp="1"/>
          </p:cNvSpPr>
          <p:nvPr>
            <p:ph type="dt" sz="half" idx="14"/>
          </p:nvPr>
        </p:nvSpPr>
        <p:spPr/>
        <p:txBody>
          <a:bodyPr/>
          <a:lstStyle/>
          <a:p>
            <a:fld id="{A9DD66AE-A492-4F22-A6AD-02FFDA6B3770}" type="datetime1">
              <a:rPr lang="en-US" smtClean="0"/>
              <a:t>11/29/2019</a:t>
            </a:fld>
            <a:endParaRPr lang="en-US"/>
          </a:p>
        </p:txBody>
      </p:sp>
      <p:sp>
        <p:nvSpPr>
          <p:cNvPr id="5" name="Slide Number Placeholder 4"/>
          <p:cNvSpPr>
            <a:spLocks noGrp="1"/>
          </p:cNvSpPr>
          <p:nvPr>
            <p:ph type="sldNum" sz="quarter" idx="15"/>
          </p:nvPr>
        </p:nvSpPr>
        <p:spPr/>
        <p:txBody>
          <a:bodyPr/>
          <a:lstStyle/>
          <a:p>
            <a:fld id="{1137E055-68AE-4E52-A5AC-D6076B27673A}" type="slidenum">
              <a:rPr lang="en-US" smtClean="0"/>
              <a:t>2</a:t>
            </a:fld>
            <a:endParaRPr lang="en-US"/>
          </a:p>
        </p:txBody>
      </p:sp>
    </p:spTree>
    <p:extLst>
      <p:ext uri="{BB962C8B-B14F-4D97-AF65-F5344CB8AC3E}">
        <p14:creationId xmlns:p14="http://schemas.microsoft.com/office/powerpoint/2010/main" val="2934785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 Methods</a:t>
            </a:r>
            <a:endParaRPr lang="en-US" dirty="0"/>
          </a:p>
        </p:txBody>
      </p:sp>
      <p:sp>
        <p:nvSpPr>
          <p:cNvPr id="3" name="Content Placeholder 2"/>
          <p:cNvSpPr>
            <a:spLocks noGrp="1"/>
          </p:cNvSpPr>
          <p:nvPr>
            <p:ph sz="quarter" idx="1"/>
          </p:nvPr>
        </p:nvSpPr>
        <p:spPr/>
        <p:txBody>
          <a:bodyPr/>
          <a:lstStyle/>
          <a:p>
            <a:r>
              <a:rPr lang="en-US" dirty="0" smtClean="0"/>
              <a:t>1.Filter method</a:t>
            </a:r>
          </a:p>
          <a:p>
            <a:r>
              <a:rPr lang="en-US" dirty="0" smtClean="0"/>
              <a:t>2.Wrapper method</a:t>
            </a:r>
          </a:p>
        </p:txBody>
      </p:sp>
      <p:sp>
        <p:nvSpPr>
          <p:cNvPr id="4" name="Date Placeholder 3"/>
          <p:cNvSpPr>
            <a:spLocks noGrp="1"/>
          </p:cNvSpPr>
          <p:nvPr>
            <p:ph type="dt" sz="half" idx="14"/>
          </p:nvPr>
        </p:nvSpPr>
        <p:spPr/>
        <p:txBody>
          <a:bodyPr/>
          <a:lstStyle/>
          <a:p>
            <a:fld id="{4C9BB0BA-3064-4737-96FE-C33C6692A7C5}" type="datetime1">
              <a:rPr lang="en-US" smtClean="0"/>
              <a:t>11/29/2019</a:t>
            </a:fld>
            <a:endParaRPr lang="en-US"/>
          </a:p>
        </p:txBody>
      </p:sp>
      <p:sp>
        <p:nvSpPr>
          <p:cNvPr id="5" name="Slide Number Placeholder 4"/>
          <p:cNvSpPr>
            <a:spLocks noGrp="1"/>
          </p:cNvSpPr>
          <p:nvPr>
            <p:ph type="sldNum" sz="quarter" idx="15"/>
          </p:nvPr>
        </p:nvSpPr>
        <p:spPr/>
        <p:txBody>
          <a:bodyPr/>
          <a:lstStyle/>
          <a:p>
            <a:fld id="{1137E055-68AE-4E52-A5AC-D6076B27673A}" type="slidenum">
              <a:rPr lang="en-US" smtClean="0"/>
              <a:t>3</a:t>
            </a:fld>
            <a:endParaRPr lang="en-US"/>
          </a:p>
        </p:txBody>
      </p:sp>
    </p:spTree>
    <p:extLst>
      <p:ext uri="{BB962C8B-B14F-4D97-AF65-F5344CB8AC3E}">
        <p14:creationId xmlns:p14="http://schemas.microsoft.com/office/powerpoint/2010/main" val="3477957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1.Filter </a:t>
            </a:r>
            <a:r>
              <a:rPr lang="en-US" b="1" dirty="0"/>
              <a:t>Method</a:t>
            </a:r>
            <a:endParaRPr lang="en-US" dirty="0"/>
          </a:p>
        </p:txBody>
      </p:sp>
      <p:sp>
        <p:nvSpPr>
          <p:cNvPr id="3" name="Content Placeholder 2"/>
          <p:cNvSpPr>
            <a:spLocks noGrp="1"/>
          </p:cNvSpPr>
          <p:nvPr>
            <p:ph sz="quarter" idx="1"/>
          </p:nvPr>
        </p:nvSpPr>
        <p:spPr>
          <a:xfrm>
            <a:off x="457200" y="1600200"/>
            <a:ext cx="8305800" cy="4800600"/>
          </a:xfrm>
        </p:spPr>
        <p:txBody>
          <a:bodyPr>
            <a:normAutofit/>
          </a:bodyPr>
          <a:lstStyle/>
          <a:p>
            <a:r>
              <a:rPr lang="en-US" dirty="0"/>
              <a:t>Filter methods measure the relevance of features by their correlation with dependent variable</a:t>
            </a:r>
            <a:endParaRPr lang="en-US" dirty="0" smtClean="0"/>
          </a:p>
          <a:p>
            <a:r>
              <a:rPr lang="en-US" dirty="0" smtClean="0"/>
              <a:t>filtering </a:t>
            </a:r>
            <a:r>
              <a:rPr lang="en-US" dirty="0"/>
              <a:t>our dataset and taking only a subset of it containing all the relevant features </a:t>
            </a:r>
            <a:r>
              <a:rPr lang="en-US" dirty="0" smtClean="0"/>
              <a:t>.</a:t>
            </a:r>
          </a:p>
          <a:p>
            <a:r>
              <a:rPr lang="en-US" dirty="0"/>
              <a:t>Filter methods are generally used as a preprocessing step. The selection of features is independent of any machine learning algorithms. Instead, features are selected on the basis of their scores in various statistical tests for their correlation with the outcome variable</a:t>
            </a:r>
          </a:p>
        </p:txBody>
      </p:sp>
      <p:sp>
        <p:nvSpPr>
          <p:cNvPr id="4" name="Date Placeholder 3"/>
          <p:cNvSpPr>
            <a:spLocks noGrp="1"/>
          </p:cNvSpPr>
          <p:nvPr>
            <p:ph type="dt" sz="half" idx="14"/>
          </p:nvPr>
        </p:nvSpPr>
        <p:spPr/>
        <p:txBody>
          <a:bodyPr/>
          <a:lstStyle/>
          <a:p>
            <a:fld id="{F72201DF-45A6-40D4-87C1-5689107C6039}" type="datetime1">
              <a:rPr lang="en-US" smtClean="0"/>
              <a:t>11/29/2019</a:t>
            </a:fld>
            <a:endParaRPr lang="en-US"/>
          </a:p>
        </p:txBody>
      </p:sp>
      <p:sp>
        <p:nvSpPr>
          <p:cNvPr id="5" name="Slide Number Placeholder 4"/>
          <p:cNvSpPr>
            <a:spLocks noGrp="1"/>
          </p:cNvSpPr>
          <p:nvPr>
            <p:ph type="sldNum" sz="quarter" idx="15"/>
          </p:nvPr>
        </p:nvSpPr>
        <p:spPr/>
        <p:txBody>
          <a:bodyPr/>
          <a:lstStyle/>
          <a:p>
            <a:fld id="{1137E055-68AE-4E52-A5AC-D6076B27673A}" type="slidenum">
              <a:rPr lang="en-US" smtClean="0"/>
              <a:t>4</a:t>
            </a:fld>
            <a:endParaRPr lang="en-US"/>
          </a:p>
        </p:txBody>
      </p:sp>
    </p:spTree>
    <p:extLst>
      <p:ext uri="{BB962C8B-B14F-4D97-AF65-F5344CB8AC3E}">
        <p14:creationId xmlns:p14="http://schemas.microsoft.com/office/powerpoint/2010/main" val="2616329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2.Wrapper </a:t>
            </a:r>
            <a:r>
              <a:rPr lang="en-US" b="1" dirty="0"/>
              <a:t>Method</a:t>
            </a:r>
            <a:r>
              <a:rPr lang="en-US" dirty="0"/>
              <a:t> </a:t>
            </a:r>
          </a:p>
        </p:txBody>
      </p:sp>
      <p:sp>
        <p:nvSpPr>
          <p:cNvPr id="3" name="Content Placeholder 2"/>
          <p:cNvSpPr>
            <a:spLocks noGrp="1"/>
          </p:cNvSpPr>
          <p:nvPr>
            <p:ph sz="quarter" idx="1"/>
          </p:nvPr>
        </p:nvSpPr>
        <p:spPr/>
        <p:txBody>
          <a:bodyPr/>
          <a:lstStyle/>
          <a:p>
            <a:r>
              <a:rPr lang="en-US" dirty="0"/>
              <a:t>In wrapper methods, we try to use a subset of features and train a model using them. Based on the inferences that we draw from the previous model, we decide to add or remove features from your </a:t>
            </a:r>
            <a:r>
              <a:rPr lang="en-US" dirty="0" smtClean="0"/>
              <a:t>subset. </a:t>
            </a:r>
            <a:r>
              <a:rPr lang="en-US" dirty="0"/>
              <a:t>These methods are usually computationally very expensive.</a:t>
            </a:r>
          </a:p>
        </p:txBody>
      </p:sp>
      <p:sp>
        <p:nvSpPr>
          <p:cNvPr id="4" name="Date Placeholder 3"/>
          <p:cNvSpPr>
            <a:spLocks noGrp="1"/>
          </p:cNvSpPr>
          <p:nvPr>
            <p:ph type="dt" sz="half" idx="14"/>
          </p:nvPr>
        </p:nvSpPr>
        <p:spPr/>
        <p:txBody>
          <a:bodyPr/>
          <a:lstStyle/>
          <a:p>
            <a:fld id="{EFDEE20D-2421-4CD5-ADE6-8E47877F5371}" type="datetime1">
              <a:rPr lang="en-US" smtClean="0"/>
              <a:t>11/29/2019</a:t>
            </a:fld>
            <a:endParaRPr lang="en-US"/>
          </a:p>
        </p:txBody>
      </p:sp>
      <p:sp>
        <p:nvSpPr>
          <p:cNvPr id="5" name="Slide Number Placeholder 4"/>
          <p:cNvSpPr>
            <a:spLocks noGrp="1"/>
          </p:cNvSpPr>
          <p:nvPr>
            <p:ph type="sldNum" sz="quarter" idx="15"/>
          </p:nvPr>
        </p:nvSpPr>
        <p:spPr/>
        <p:txBody>
          <a:bodyPr/>
          <a:lstStyle/>
          <a:p>
            <a:fld id="{1137E055-68AE-4E52-A5AC-D6076B27673A}" type="slidenum">
              <a:rPr lang="en-US" smtClean="0"/>
              <a:t>5</a:t>
            </a:fld>
            <a:endParaRPr lang="en-US"/>
          </a:p>
        </p:txBody>
      </p:sp>
    </p:spTree>
    <p:extLst>
      <p:ext uri="{BB962C8B-B14F-4D97-AF65-F5344CB8AC3E}">
        <p14:creationId xmlns:p14="http://schemas.microsoft.com/office/powerpoint/2010/main" val="1755539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of wrapper method:</a:t>
            </a:r>
            <a:br>
              <a:rPr lang="en-US" b="1" dirty="0" smtClean="0"/>
            </a:br>
            <a:r>
              <a:rPr lang="en-US" b="1" dirty="0" smtClean="0"/>
              <a:t>Forward </a:t>
            </a:r>
            <a:r>
              <a:rPr lang="en-US" b="1" dirty="0"/>
              <a:t>Selection</a:t>
            </a:r>
            <a:endParaRPr lang="en-US" dirty="0"/>
          </a:p>
        </p:txBody>
      </p:sp>
      <p:sp>
        <p:nvSpPr>
          <p:cNvPr id="3" name="Content Placeholder 2"/>
          <p:cNvSpPr>
            <a:spLocks noGrp="1"/>
          </p:cNvSpPr>
          <p:nvPr>
            <p:ph sz="quarter" idx="1"/>
          </p:nvPr>
        </p:nvSpPr>
        <p:spPr/>
        <p:txBody>
          <a:bodyPr/>
          <a:lstStyle/>
          <a:p>
            <a:r>
              <a:rPr lang="en-US" dirty="0"/>
              <a:t>Forward selection is an iterative method in which we start with having no feature in the model. In each iteration, we keep adding the feature which best improves our model till an addition of a new variable does not improve the performance of the model.</a:t>
            </a:r>
          </a:p>
        </p:txBody>
      </p:sp>
      <p:sp>
        <p:nvSpPr>
          <p:cNvPr id="4" name="Date Placeholder 3"/>
          <p:cNvSpPr>
            <a:spLocks noGrp="1"/>
          </p:cNvSpPr>
          <p:nvPr>
            <p:ph type="dt" sz="half" idx="14"/>
          </p:nvPr>
        </p:nvSpPr>
        <p:spPr/>
        <p:txBody>
          <a:bodyPr/>
          <a:lstStyle/>
          <a:p>
            <a:fld id="{EF465E0D-94FF-4089-B31B-17AE40E53D7D}" type="datetime1">
              <a:rPr lang="en-US" smtClean="0"/>
              <a:t>11/29/2019</a:t>
            </a:fld>
            <a:endParaRPr lang="en-US"/>
          </a:p>
        </p:txBody>
      </p:sp>
      <p:sp>
        <p:nvSpPr>
          <p:cNvPr id="5" name="Slide Number Placeholder 4"/>
          <p:cNvSpPr>
            <a:spLocks noGrp="1"/>
          </p:cNvSpPr>
          <p:nvPr>
            <p:ph type="sldNum" sz="quarter" idx="15"/>
          </p:nvPr>
        </p:nvSpPr>
        <p:spPr/>
        <p:txBody>
          <a:bodyPr/>
          <a:lstStyle/>
          <a:p>
            <a:fld id="{1137E055-68AE-4E52-A5AC-D6076B27673A}" type="slidenum">
              <a:rPr lang="en-US" smtClean="0"/>
              <a:t>6</a:t>
            </a:fld>
            <a:endParaRPr lang="en-US"/>
          </a:p>
        </p:txBody>
      </p:sp>
    </p:spTree>
    <p:extLst>
      <p:ext uri="{BB962C8B-B14F-4D97-AF65-F5344CB8AC3E}">
        <p14:creationId xmlns:p14="http://schemas.microsoft.com/office/powerpoint/2010/main" val="2415303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Backward </a:t>
            </a:r>
            <a:r>
              <a:rPr lang="en-US" dirty="0"/>
              <a:t>elimination</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smtClean="0"/>
              <a:t>In </a:t>
            </a:r>
            <a:r>
              <a:rPr lang="en-US" dirty="0"/>
              <a:t>backward elimination you start with a regression model </a:t>
            </a:r>
            <a:r>
              <a:rPr lang="en-US" dirty="0" smtClean="0"/>
              <a:t>that includes </a:t>
            </a:r>
            <a:r>
              <a:rPr lang="en-US" dirty="0"/>
              <a:t>all the features, and you gradually remove one feature </a:t>
            </a:r>
            <a:r>
              <a:rPr lang="en-US" dirty="0" smtClean="0"/>
              <a:t>at a </a:t>
            </a:r>
            <a:r>
              <a:rPr lang="en-US" dirty="0"/>
              <a:t>time according to the feature whose removal makes the </a:t>
            </a:r>
            <a:r>
              <a:rPr lang="en-US" dirty="0" smtClean="0"/>
              <a:t>biggest improvement </a:t>
            </a:r>
            <a:r>
              <a:rPr lang="en-US" dirty="0"/>
              <a:t>in the selection criterion. You stop removing </a:t>
            </a:r>
            <a:r>
              <a:rPr lang="en-US" dirty="0" smtClean="0"/>
              <a:t>features </a:t>
            </a:r>
            <a:r>
              <a:rPr lang="en-US" dirty="0"/>
              <a:t>when removing the feature makes the selection criterion </a:t>
            </a:r>
            <a:r>
              <a:rPr lang="en-US" dirty="0" err="1" smtClean="0"/>
              <a:t>getworse</a:t>
            </a:r>
            <a:r>
              <a:rPr lang="en-US" dirty="0"/>
              <a:t>.</a:t>
            </a:r>
          </a:p>
        </p:txBody>
      </p:sp>
      <p:sp>
        <p:nvSpPr>
          <p:cNvPr id="4" name="Date Placeholder 3"/>
          <p:cNvSpPr>
            <a:spLocks noGrp="1"/>
          </p:cNvSpPr>
          <p:nvPr>
            <p:ph type="dt" sz="half" idx="14"/>
          </p:nvPr>
        </p:nvSpPr>
        <p:spPr/>
        <p:txBody>
          <a:bodyPr/>
          <a:lstStyle/>
          <a:p>
            <a:fld id="{9F6669B5-1C01-4763-AD0E-408F5ED53AB4}" type="datetime1">
              <a:rPr lang="en-US" smtClean="0"/>
              <a:t>11/29/2019</a:t>
            </a:fld>
            <a:endParaRPr lang="en-US"/>
          </a:p>
        </p:txBody>
      </p:sp>
      <p:sp>
        <p:nvSpPr>
          <p:cNvPr id="5" name="Slide Number Placeholder 4"/>
          <p:cNvSpPr>
            <a:spLocks noGrp="1"/>
          </p:cNvSpPr>
          <p:nvPr>
            <p:ph type="sldNum" sz="quarter" idx="15"/>
          </p:nvPr>
        </p:nvSpPr>
        <p:spPr/>
        <p:txBody>
          <a:bodyPr/>
          <a:lstStyle/>
          <a:p>
            <a:fld id="{1137E055-68AE-4E52-A5AC-D6076B27673A}" type="slidenum">
              <a:rPr lang="en-US" smtClean="0"/>
              <a:t>7</a:t>
            </a:fld>
            <a:endParaRPr lang="en-US"/>
          </a:p>
        </p:txBody>
      </p:sp>
    </p:spTree>
    <p:extLst>
      <p:ext uri="{BB962C8B-B14F-4D97-AF65-F5344CB8AC3E}">
        <p14:creationId xmlns:p14="http://schemas.microsoft.com/office/powerpoint/2010/main" val="37470608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128</TotalTime>
  <Words>293</Words>
  <Application>Microsoft Office PowerPoint</Application>
  <PresentationFormat>On-screen Show (4:3)</PresentationFormat>
  <Paragraphs>38</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PowerPoint Presentation</vt:lpstr>
      <vt:lpstr> Problem The Feature Selection Solves </vt:lpstr>
      <vt:lpstr>Feature selection Methods</vt:lpstr>
      <vt:lpstr>1.Filter Method</vt:lpstr>
      <vt:lpstr>2.Wrapper Method </vt:lpstr>
      <vt:lpstr>Example of wrapper method: Forward Selection</vt:lpstr>
      <vt:lpstr> Backward elimination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Problem The Feature Selection Solves </dc:title>
  <dc:creator>safeer</dc:creator>
  <cp:lastModifiedBy>safeer</cp:lastModifiedBy>
  <cp:revision>27</cp:revision>
  <dcterms:created xsi:type="dcterms:W3CDTF">2019-11-28T16:48:02Z</dcterms:created>
  <dcterms:modified xsi:type="dcterms:W3CDTF">2019-11-29T12:39:58Z</dcterms:modified>
</cp:coreProperties>
</file>