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57" r:id="rId3"/>
    <p:sldId id="258" r:id="rId4"/>
    <p:sldId id="259" r:id="rId5"/>
    <p:sldId id="260" r:id="rId6"/>
    <p:sldId id="261" r:id="rId7"/>
    <p:sldId id="263" r:id="rId8"/>
    <p:sldId id="264" r:id="rId9"/>
    <p:sldId id="265" r:id="rId10"/>
    <p:sldId id="267"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32BA95B-08B4-47C3-9BFB-5F0F5FAEB707}" type="datetimeFigureOut">
              <a:rPr lang="en-US" smtClean="0"/>
              <a:t>10/31/2019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FC91FE4-FDF9-4BDA-ABA6-69E9C2AE3AA1}"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BA95B-08B4-47C3-9BFB-5F0F5FAEB707}"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BA95B-08B4-47C3-9BFB-5F0F5FAEB707}"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2BA95B-08B4-47C3-9BFB-5F0F5FAEB707}"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BA95B-08B4-47C3-9BFB-5F0F5FAEB707}"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32BA95B-08B4-47C3-9BFB-5F0F5FAEB707}"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91FE4-FDF9-4BDA-ABA6-69E9C2AE3AA1}"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2BA95B-08B4-47C3-9BFB-5F0F5FAEB707}"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BA95B-08B4-47C3-9BFB-5F0F5FAEB707}"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BA95B-08B4-47C3-9BFB-5F0F5FAEB707}"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32BA95B-08B4-47C3-9BFB-5F0F5FAEB707}" type="datetimeFigureOut">
              <a:rPr lang="en-US" smtClean="0"/>
              <a:t>10/31/2019</a:t>
            </a:fld>
            <a:endParaRPr lang="en-US"/>
          </a:p>
        </p:txBody>
      </p:sp>
      <p:sp>
        <p:nvSpPr>
          <p:cNvPr id="7" name="Slide Number Placeholder 6"/>
          <p:cNvSpPr>
            <a:spLocks noGrp="1"/>
          </p:cNvSpPr>
          <p:nvPr>
            <p:ph type="sldNum" sz="quarter" idx="12"/>
          </p:nvPr>
        </p:nvSpPr>
        <p:spPr/>
        <p:txBody>
          <a:bodyPr/>
          <a:lstStyle/>
          <a:p>
            <a:fld id="{1FC91FE4-FDF9-4BDA-ABA6-69E9C2AE3AA1}"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BA95B-08B4-47C3-9BFB-5F0F5FAEB707}" type="datetimeFigureOut">
              <a:rPr lang="en-US" smtClean="0"/>
              <a:t>10/31/2019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1FC91FE4-FDF9-4BDA-ABA6-69E9C2AE3A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32BA95B-08B4-47C3-9BFB-5F0F5FAEB707}" type="datetimeFigureOut">
              <a:rPr lang="en-US" smtClean="0"/>
              <a:t>10/31/2019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FC91FE4-FDF9-4BDA-ABA6-69E9C2AE3A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Name	:	</a:t>
            </a:r>
            <a:r>
              <a:rPr lang="en-US" dirty="0" err="1" smtClean="0"/>
              <a:t>Tehniyat</a:t>
            </a:r>
            <a:r>
              <a:rPr lang="en-US" dirty="0" smtClean="0"/>
              <a:t> Zahra</a:t>
            </a:r>
          </a:p>
          <a:p>
            <a:pPr marL="0" indent="0">
              <a:buNone/>
            </a:pPr>
            <a:endParaRPr lang="en-US" dirty="0" smtClean="0"/>
          </a:p>
          <a:p>
            <a:r>
              <a:rPr lang="en-US" dirty="0" smtClean="0"/>
              <a:t>Roll No	:	05</a:t>
            </a:r>
          </a:p>
          <a:p>
            <a:pPr marL="0" indent="0">
              <a:buNone/>
            </a:pPr>
            <a:endParaRPr lang="en-US" dirty="0" smtClean="0"/>
          </a:p>
          <a:p>
            <a:r>
              <a:rPr lang="en-US" dirty="0" smtClean="0"/>
              <a:t>Topic	:	API</a:t>
            </a:r>
          </a:p>
          <a:p>
            <a:pPr marL="0" indent="0">
              <a:buNone/>
            </a:pPr>
            <a:endParaRPr lang="en-US" dirty="0" smtClean="0"/>
          </a:p>
          <a:p>
            <a:r>
              <a:rPr lang="en-US" dirty="0" smtClean="0"/>
              <a:t>Data	:	1/11/2019</a:t>
            </a:r>
            <a:endParaRPr lang="en-US" dirty="0"/>
          </a:p>
        </p:txBody>
      </p:sp>
    </p:spTree>
    <p:extLst>
      <p:ext uri="{BB962C8B-B14F-4D97-AF65-F5344CB8AC3E}">
        <p14:creationId xmlns:p14="http://schemas.microsoft.com/office/powerpoint/2010/main" val="4253096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Continue</a:t>
            </a:r>
            <a:r>
              <a:rPr lang="en-US" b="1" dirty="0" smtClean="0"/>
              <a:t>….</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b="1" dirty="0"/>
              <a:t>PostScript:</a:t>
            </a:r>
          </a:p>
          <a:p>
            <a:r>
              <a:rPr lang="en-US" dirty="0"/>
              <a:t>A primarily language for printing documents on laser printers</a:t>
            </a:r>
          </a:p>
          <a:p>
            <a:r>
              <a:rPr lang="en-US" dirty="0"/>
              <a:t>Standard for desktop publishing because it supported high resolution printers use by services </a:t>
            </a:r>
          </a:p>
          <a:p>
            <a:r>
              <a:rPr lang="en-US" dirty="0"/>
              <a:t>Example: vector graphics ,raster graphics and text</a:t>
            </a:r>
          </a:p>
          <a:p>
            <a:endParaRPr lang="en-US" dirty="0"/>
          </a:p>
        </p:txBody>
      </p:sp>
    </p:spTree>
    <p:extLst>
      <p:ext uri="{BB962C8B-B14F-4D97-AF65-F5344CB8AC3E}">
        <p14:creationId xmlns:p14="http://schemas.microsoft.com/office/powerpoint/2010/main" val="3688334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Types Of API:</a:t>
            </a:r>
            <a:endParaRPr lang="en-US" sz="3200" b="1" dirty="0"/>
          </a:p>
        </p:txBody>
      </p:sp>
      <p:sp>
        <p:nvSpPr>
          <p:cNvPr id="3" name="Content Placeholder 2"/>
          <p:cNvSpPr>
            <a:spLocks noGrp="1"/>
          </p:cNvSpPr>
          <p:nvPr>
            <p:ph idx="1"/>
          </p:nvPr>
        </p:nvSpPr>
        <p:spPr>
          <a:xfrm>
            <a:off x="1066800" y="2362200"/>
            <a:ext cx="6777317" cy="3508977"/>
          </a:xfrm>
        </p:spPr>
        <p:txBody>
          <a:bodyPr>
            <a:normAutofit fontScale="55000" lnSpcReduction="20000"/>
          </a:bodyPr>
          <a:lstStyle/>
          <a:p>
            <a:pPr>
              <a:buFont typeface="Wingdings" pitchFamily="2" charset="2"/>
              <a:buChar char="Ø"/>
            </a:pPr>
            <a:r>
              <a:rPr lang="en-US" sz="4000" b="1" dirty="0" smtClean="0"/>
              <a:t>Private </a:t>
            </a:r>
            <a:r>
              <a:rPr lang="en-US" sz="4000" b="1" dirty="0"/>
              <a:t>API’s</a:t>
            </a:r>
            <a:r>
              <a:rPr lang="en-US" sz="4000" b="1" dirty="0" smtClean="0"/>
              <a:t>:</a:t>
            </a:r>
          </a:p>
          <a:p>
            <a:pPr marL="0" indent="0">
              <a:buNone/>
            </a:pPr>
            <a:r>
              <a:rPr lang="en-US" dirty="0" smtClean="0"/>
              <a:t> </a:t>
            </a:r>
            <a:r>
              <a:rPr lang="en-US" sz="3300" dirty="0"/>
              <a:t>these are exposed on an organization’s closed network and can only be accessed by internal authorized systems. </a:t>
            </a:r>
            <a:endParaRPr lang="en-US" sz="3300" dirty="0" smtClean="0"/>
          </a:p>
          <a:p>
            <a:pPr>
              <a:buFont typeface="Wingdings" pitchFamily="2" charset="2"/>
              <a:buChar char="Ø"/>
            </a:pPr>
            <a:r>
              <a:rPr lang="en-US" sz="4000" b="1" dirty="0" smtClean="0"/>
              <a:t>Shared </a:t>
            </a:r>
            <a:r>
              <a:rPr lang="en-US" sz="4000" b="1" dirty="0"/>
              <a:t>API’s: </a:t>
            </a:r>
            <a:endParaRPr lang="en-US" sz="4000" b="1" dirty="0" smtClean="0"/>
          </a:p>
          <a:p>
            <a:pPr marL="0" indent="0">
              <a:buNone/>
            </a:pPr>
            <a:r>
              <a:rPr lang="en-US" sz="3300" dirty="0" smtClean="0"/>
              <a:t>these </a:t>
            </a:r>
            <a:r>
              <a:rPr lang="en-US" sz="3300" dirty="0"/>
              <a:t>are exposed on an organization’s open* network and can only be accessed by internal and external authorized systems. </a:t>
            </a:r>
            <a:endParaRPr lang="en-US" sz="3300" dirty="0" smtClean="0"/>
          </a:p>
          <a:p>
            <a:pPr>
              <a:buFont typeface="Wingdings" pitchFamily="2" charset="2"/>
              <a:buChar char="Ø"/>
            </a:pPr>
            <a:r>
              <a:rPr lang="en-US" sz="4000" b="1" dirty="0" smtClean="0"/>
              <a:t>Public </a:t>
            </a:r>
            <a:r>
              <a:rPr lang="en-US" sz="4000" b="1" dirty="0"/>
              <a:t>API’s: </a:t>
            </a:r>
          </a:p>
          <a:p>
            <a:pPr marL="0" indent="0">
              <a:buNone/>
            </a:pPr>
            <a:r>
              <a:rPr lang="en-US" sz="3300" dirty="0" smtClean="0"/>
              <a:t>these </a:t>
            </a:r>
            <a:r>
              <a:rPr lang="en-US" sz="3300" dirty="0"/>
              <a:t>are exposed on the Web and are accessible to any systems for which an authorization key is granted either freely or at a cost. *Open network are securely accessible from outside an organization through the Internet or </a:t>
            </a:r>
            <a:r>
              <a:rPr lang="en-US" sz="3300" dirty="0" smtClean="0"/>
              <a:t>VPNs(virtual private networks)</a:t>
            </a:r>
            <a:endParaRPr lang="en-US" sz="3300" dirty="0"/>
          </a:p>
        </p:txBody>
      </p:sp>
    </p:spTree>
    <p:extLst>
      <p:ext uri="{BB962C8B-B14F-4D97-AF65-F5344CB8AC3E}">
        <p14:creationId xmlns:p14="http://schemas.microsoft.com/office/powerpoint/2010/main" val="248084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lgn="just"/>
            <a:endParaRPr lang="en-US" dirty="0"/>
          </a:p>
        </p:txBody>
      </p:sp>
    </p:spTree>
    <p:extLst>
      <p:ext uri="{BB962C8B-B14F-4D97-AF65-F5344CB8AC3E}">
        <p14:creationId xmlns:p14="http://schemas.microsoft.com/office/powerpoint/2010/main" val="2094909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What is API </a:t>
            </a:r>
            <a:r>
              <a:rPr lang="en-US" sz="3200" b="1" dirty="0" smtClean="0"/>
              <a:t>?</a:t>
            </a:r>
            <a:endParaRPr lang="en-US" sz="3200" b="1" dirty="0"/>
          </a:p>
        </p:txBody>
      </p:sp>
      <p:sp>
        <p:nvSpPr>
          <p:cNvPr id="3" name="Content Placeholder 2"/>
          <p:cNvSpPr>
            <a:spLocks noGrp="1"/>
          </p:cNvSpPr>
          <p:nvPr>
            <p:ph idx="1"/>
          </p:nvPr>
        </p:nvSpPr>
        <p:spPr/>
        <p:txBody>
          <a:bodyPr>
            <a:normAutofit/>
          </a:bodyPr>
          <a:lstStyle/>
          <a:p>
            <a:pPr marL="457200" lvl="1" indent="0" algn="just">
              <a:buNone/>
            </a:pPr>
            <a:r>
              <a:rPr lang="en-US" sz="2400" dirty="0" smtClean="0"/>
              <a:t>Application </a:t>
            </a:r>
            <a:r>
              <a:rPr lang="en-US" sz="2400" dirty="0" smtClean="0"/>
              <a:t>programming interface</a:t>
            </a:r>
          </a:p>
          <a:p>
            <a:pPr marL="457200" lvl="1" indent="0" algn="just">
              <a:buNone/>
            </a:pPr>
            <a:r>
              <a:rPr lang="en-US" sz="2400" dirty="0" smtClean="0"/>
              <a:t>An API(“  set of programming code”) acts as an  interface between 2 different application. So that they will be communicating  with each other. So API is a method through which the 3</a:t>
            </a:r>
            <a:r>
              <a:rPr lang="en-US" sz="2400" baseline="30000" dirty="0" smtClean="0"/>
              <a:t>rd</a:t>
            </a:r>
            <a:r>
              <a:rPr lang="en-US" sz="2400" dirty="0" smtClean="0"/>
              <a:t> party vendor can write the program with other programs. </a:t>
            </a:r>
            <a:endParaRPr lang="en-US" sz="2400" dirty="0"/>
          </a:p>
        </p:txBody>
      </p:sp>
    </p:spTree>
    <p:extLst>
      <p:ext uri="{BB962C8B-B14F-4D97-AF65-F5344CB8AC3E}">
        <p14:creationId xmlns:p14="http://schemas.microsoft.com/office/powerpoint/2010/main" val="2328876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024744" cy="1143000"/>
          </a:xfrm>
        </p:spPr>
        <p:txBody>
          <a:bodyPr>
            <a:normAutofit fontScale="90000"/>
          </a:bodyPr>
          <a:lstStyle/>
          <a:p>
            <a:r>
              <a:rPr lang="en-US" sz="3600" b="1" dirty="0"/>
              <a:t>Why... Do one creates an API?: </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dirty="0" smtClean="0"/>
              <a:t>Facebook </a:t>
            </a:r>
          </a:p>
          <a:p>
            <a:pPr algn="just"/>
            <a:r>
              <a:rPr lang="en-US" dirty="0" smtClean="0"/>
              <a:t>Google</a:t>
            </a:r>
            <a:endParaRPr lang="en-US" dirty="0" smtClean="0"/>
          </a:p>
          <a:p>
            <a:pPr algn="just"/>
            <a:r>
              <a:rPr lang="en-US" dirty="0" smtClean="0"/>
              <a:t>Direct interaction, interface</a:t>
            </a:r>
          </a:p>
          <a:p>
            <a:pPr algn="just"/>
            <a:r>
              <a:rPr lang="en-US" dirty="0" smtClean="0"/>
              <a:t>Faster time provide</a:t>
            </a:r>
          </a:p>
          <a:p>
            <a:endParaRPr lang="en-US" dirty="0" smtClean="0"/>
          </a:p>
          <a:p>
            <a:pPr marL="0" indent="0">
              <a:buNone/>
            </a:pPr>
            <a:endParaRPr lang="en-US" dirty="0" smtClean="0"/>
          </a:p>
        </p:txBody>
      </p:sp>
    </p:spTree>
    <p:extLst>
      <p:ext uri="{BB962C8B-B14F-4D97-AF65-F5344CB8AC3E}">
        <p14:creationId xmlns:p14="http://schemas.microsoft.com/office/powerpoint/2010/main" val="65554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Why... Do one creates an API</a:t>
            </a:r>
            <a:r>
              <a:rPr lang="en-US" sz="3600" b="1" dirty="0" smtClean="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Owner  </a:t>
            </a:r>
            <a:r>
              <a:rPr lang="en-US" dirty="0" smtClean="0"/>
              <a:t>creates the API</a:t>
            </a:r>
          </a:p>
          <a:p>
            <a:pPr algn="just"/>
            <a:r>
              <a:rPr lang="en-US" dirty="0" smtClean="0"/>
              <a:t>Elect to publicly expose and monetize</a:t>
            </a:r>
          </a:p>
          <a:p>
            <a:pPr algn="just"/>
            <a:r>
              <a:rPr lang="en-US" dirty="0" smtClean="0"/>
              <a:t>Providers  :  </a:t>
            </a:r>
            <a:endParaRPr lang="en-US" dirty="0" smtClean="0"/>
          </a:p>
          <a:p>
            <a:pPr algn="just">
              <a:buFont typeface="Arial" pitchFamily="34" charset="0"/>
              <a:buChar char="•"/>
            </a:pPr>
            <a:r>
              <a:rPr lang="en-US" dirty="0" smtClean="0"/>
              <a:t>For example:</a:t>
            </a:r>
          </a:p>
          <a:p>
            <a:pPr marL="68580" indent="0" algn="just">
              <a:buNone/>
            </a:pPr>
            <a:r>
              <a:rPr lang="en-US" dirty="0"/>
              <a:t> </a:t>
            </a:r>
            <a:r>
              <a:rPr lang="en-US" dirty="0" smtClean="0"/>
              <a:t>         </a:t>
            </a:r>
            <a:r>
              <a:rPr lang="en-US" dirty="0" smtClean="0"/>
              <a:t>Google and Amazon</a:t>
            </a:r>
          </a:p>
          <a:p>
            <a:pPr algn="just"/>
            <a:r>
              <a:rPr lang="en-US" dirty="0" smtClean="0"/>
              <a:t>organization’s </a:t>
            </a:r>
            <a:r>
              <a:rPr lang="en-US" dirty="0"/>
              <a:t>internal systems or any external systems to which the API owner grants access, </a:t>
            </a:r>
          </a:p>
        </p:txBody>
      </p:sp>
    </p:spTree>
    <p:extLst>
      <p:ext uri="{BB962C8B-B14F-4D97-AF65-F5344CB8AC3E}">
        <p14:creationId xmlns:p14="http://schemas.microsoft.com/office/powerpoint/2010/main" val="2721936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How to... Build </a:t>
            </a:r>
            <a:r>
              <a:rPr lang="en-US" sz="3200" b="1" dirty="0" smtClean="0"/>
              <a:t>:</a:t>
            </a:r>
            <a:r>
              <a:rPr lang="en-US" sz="3200" b="1" dirty="0"/>
              <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r>
              <a:rPr lang="en-US" dirty="0" smtClean="0"/>
              <a:t>Technical </a:t>
            </a:r>
            <a:r>
              <a:rPr lang="en-US" dirty="0"/>
              <a:t>skills are required </a:t>
            </a:r>
            <a:endParaRPr lang="en-US" dirty="0" smtClean="0"/>
          </a:p>
          <a:p>
            <a:pPr algn="just"/>
            <a:r>
              <a:rPr lang="en-US" dirty="0"/>
              <a:t> </a:t>
            </a:r>
            <a:r>
              <a:rPr lang="en-US" dirty="0" smtClean="0"/>
              <a:t> S</a:t>
            </a:r>
            <a:r>
              <a:rPr lang="en-US" dirty="0"/>
              <a:t>u</a:t>
            </a:r>
            <a:r>
              <a:rPr lang="en-US" dirty="0" smtClean="0"/>
              <a:t>ch </a:t>
            </a:r>
            <a:r>
              <a:rPr lang="en-US" dirty="0"/>
              <a:t>as API analysis and design, </a:t>
            </a:r>
            <a:r>
              <a:rPr lang="en-US" dirty="0" smtClean="0"/>
              <a:t>     networking</a:t>
            </a:r>
            <a:r>
              <a:rPr lang="en-US" dirty="0"/>
              <a:t>, programming, securing, deploying, monitoring, monetizing, and other similar competences. </a:t>
            </a:r>
            <a:endParaRPr lang="en-US" dirty="0" smtClean="0"/>
          </a:p>
          <a:p>
            <a:pPr marL="68580" indent="0">
              <a:buNone/>
            </a:pPr>
            <a:endParaRPr lang="en-US" dirty="0"/>
          </a:p>
        </p:txBody>
      </p:sp>
    </p:spTree>
    <p:extLst>
      <p:ext uri="{BB962C8B-B14F-4D97-AF65-F5344CB8AC3E}">
        <p14:creationId xmlns:p14="http://schemas.microsoft.com/office/powerpoint/2010/main" val="174644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When and Where it is used:</a:t>
            </a:r>
            <a:br>
              <a:rPr lang="en-US" sz="3200" b="1" dirty="0"/>
            </a:br>
            <a:endParaRPr lang="en-US" sz="3200" b="1" dirty="0"/>
          </a:p>
        </p:txBody>
      </p:sp>
      <p:sp>
        <p:nvSpPr>
          <p:cNvPr id="3" name="Content Placeholder 2"/>
          <p:cNvSpPr>
            <a:spLocks noGrp="1"/>
          </p:cNvSpPr>
          <p:nvPr>
            <p:ph idx="1"/>
          </p:nvPr>
        </p:nvSpPr>
        <p:spPr/>
        <p:txBody>
          <a:bodyPr>
            <a:noAutofit/>
          </a:bodyPr>
          <a:lstStyle/>
          <a:p>
            <a:pPr algn="just"/>
            <a:r>
              <a:rPr lang="en-US" sz="1800" dirty="0" smtClean="0"/>
              <a:t>it’s </a:t>
            </a:r>
            <a:r>
              <a:rPr lang="en-US" sz="1800" dirty="0" smtClean="0"/>
              <a:t>used when 2 or more separate systems need to work together to achieve something they can’t do alone.</a:t>
            </a:r>
          </a:p>
          <a:p>
            <a:pPr algn="just">
              <a:buFont typeface="Arial" pitchFamily="34" charset="0"/>
              <a:buChar char="•"/>
            </a:pPr>
            <a:r>
              <a:rPr lang="en-US" sz="1800" dirty="0" smtClean="0"/>
              <a:t>For Example</a:t>
            </a:r>
            <a:r>
              <a:rPr lang="en-US" sz="1800" dirty="0" smtClean="0"/>
              <a:t>:</a:t>
            </a:r>
          </a:p>
          <a:p>
            <a:pPr algn="just"/>
            <a:r>
              <a:rPr lang="en-US" sz="1800" dirty="0" smtClean="0"/>
              <a:t>you </a:t>
            </a:r>
            <a:r>
              <a:rPr lang="en-US" sz="1800" dirty="0" smtClean="0"/>
              <a:t>are buying an item in online through your credit card. You will provide credit card details and press continue button. It will tell you what  information you provided  is correct or not. To provide these results there are a lot of thing in the background.</a:t>
            </a:r>
          </a:p>
          <a:p>
            <a:pPr algn="just"/>
            <a:r>
              <a:rPr lang="en-US" sz="1800" dirty="0" smtClean="0"/>
              <a:t>The application will send your credit card details to a remote application which  will validate your information and send the result back your application. API is used in this scenario.</a:t>
            </a:r>
            <a:endParaRPr lang="en-US" sz="1800" dirty="0"/>
          </a:p>
        </p:txBody>
      </p:sp>
    </p:spTree>
    <p:extLst>
      <p:ext uri="{BB962C8B-B14F-4D97-AF65-F5344CB8AC3E}">
        <p14:creationId xmlns:p14="http://schemas.microsoft.com/office/powerpoint/2010/main" val="3080065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a:t>
            </a:r>
            <a:r>
              <a:rPr lang="en-US" sz="3200" b="1" dirty="0" smtClean="0"/>
              <a:t>arsing</a:t>
            </a:r>
            <a:r>
              <a:rPr lang="en-US" b="1" dirty="0" smtClean="0"/>
              <a:t> </a:t>
            </a:r>
            <a:r>
              <a:rPr lang="en-US" b="1" dirty="0" smtClean="0"/>
              <a:t>tools</a:t>
            </a:r>
            <a:endParaRPr lang="en-US" b="1"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sz="3000" b="1" dirty="0" smtClean="0"/>
              <a:t>Lynx and lynx—dump:</a:t>
            </a:r>
          </a:p>
          <a:p>
            <a:r>
              <a:rPr lang="en-US" sz="2600" dirty="0" smtClean="0"/>
              <a:t>Convert HTML document to text file</a:t>
            </a:r>
          </a:p>
          <a:p>
            <a:r>
              <a:rPr lang="en-US" sz="2600" dirty="0" smtClean="0"/>
              <a:t>Such as input.html to output.txt</a:t>
            </a:r>
          </a:p>
          <a:p>
            <a:pPr>
              <a:buFont typeface="Wingdings" pitchFamily="2" charset="2"/>
              <a:buChar char="Ø"/>
            </a:pPr>
            <a:r>
              <a:rPr lang="en-US" sz="3000" b="1" dirty="0" smtClean="0"/>
              <a:t>Beautiful soup:</a:t>
            </a:r>
          </a:p>
          <a:p>
            <a:r>
              <a:rPr lang="en-US" sz="2600" dirty="0" smtClean="0"/>
              <a:t>Python package for parsing HTML and XML documents</a:t>
            </a:r>
          </a:p>
          <a:p>
            <a:r>
              <a:rPr lang="en-US" sz="2600" dirty="0" smtClean="0"/>
              <a:t>Pages that can be used to extract data from HTML </a:t>
            </a:r>
          </a:p>
          <a:p>
            <a:r>
              <a:rPr lang="en-US" sz="2600" dirty="0" smtClean="0"/>
              <a:t>Available for python 2.7 and python 3</a:t>
            </a:r>
          </a:p>
          <a:p>
            <a:endParaRPr lang="en-US" dirty="0"/>
          </a:p>
        </p:txBody>
      </p:sp>
    </p:spTree>
    <p:extLst>
      <p:ext uri="{BB962C8B-B14F-4D97-AF65-F5344CB8AC3E}">
        <p14:creationId xmlns:p14="http://schemas.microsoft.com/office/powerpoint/2010/main" val="2961091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Continue….</a:t>
            </a:r>
            <a:endParaRPr lang="en-US" sz="3200" b="1"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sz="4600" b="1" dirty="0" smtClean="0"/>
              <a:t>Mechanize</a:t>
            </a:r>
            <a:r>
              <a:rPr lang="en-US" sz="4400" b="1" dirty="0" smtClean="0"/>
              <a:t> </a:t>
            </a:r>
            <a:r>
              <a:rPr lang="en-US" sz="4400" b="1" dirty="0"/>
              <a:t>:</a:t>
            </a:r>
          </a:p>
          <a:p>
            <a:r>
              <a:rPr lang="en-US" sz="3400" dirty="0"/>
              <a:t>A library that is used to provide </a:t>
            </a:r>
            <a:r>
              <a:rPr lang="en-US" sz="3400" dirty="0" smtClean="0"/>
              <a:t>interaction </a:t>
            </a:r>
            <a:r>
              <a:rPr lang="en-US" sz="3400" dirty="0"/>
              <a:t>with website </a:t>
            </a:r>
            <a:r>
              <a:rPr lang="en-US" sz="3400" dirty="0" smtClean="0"/>
              <a:t>automatically</a:t>
            </a:r>
            <a:endParaRPr lang="en-US" sz="3400" dirty="0"/>
          </a:p>
          <a:p>
            <a:r>
              <a:rPr lang="en-US" sz="3400" dirty="0"/>
              <a:t>Automatically stores</a:t>
            </a:r>
            <a:r>
              <a:rPr lang="en-US" sz="3400" dirty="0" smtClean="0"/>
              <a:t>, sent </a:t>
            </a:r>
            <a:r>
              <a:rPr lang="en-US" sz="3400" dirty="0"/>
              <a:t>cookies , follows redirects, can follows links and </a:t>
            </a:r>
            <a:r>
              <a:rPr lang="en-US" sz="3400" dirty="0" smtClean="0"/>
              <a:t>submit </a:t>
            </a:r>
            <a:endParaRPr lang="en-US" sz="3400" dirty="0"/>
          </a:p>
          <a:p>
            <a:r>
              <a:rPr lang="en-US" sz="3400" dirty="0"/>
              <a:t>It also keeps track to the sites that you have visited as a history</a:t>
            </a:r>
          </a:p>
          <a:p>
            <a:endParaRPr lang="en-US" dirty="0"/>
          </a:p>
        </p:txBody>
      </p:sp>
    </p:spTree>
    <p:extLst>
      <p:ext uri="{BB962C8B-B14F-4D97-AF65-F5344CB8AC3E}">
        <p14:creationId xmlns:p14="http://schemas.microsoft.com/office/powerpoint/2010/main" val="1151571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393</TotalTime>
  <Words>479</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PowerPoint Presentation</vt:lpstr>
      <vt:lpstr>PowerPoint Presentation</vt:lpstr>
      <vt:lpstr>What is API ?</vt:lpstr>
      <vt:lpstr>Why... Do one creates an API?:  </vt:lpstr>
      <vt:lpstr>Why... Do one creates an API? </vt:lpstr>
      <vt:lpstr>How to... Build : </vt:lpstr>
      <vt:lpstr>When and Where it is used: </vt:lpstr>
      <vt:lpstr>Parsing tools</vt:lpstr>
      <vt:lpstr>Continue….</vt:lpstr>
      <vt:lpstr>Continue….</vt:lpstr>
      <vt:lpstr>Types Of API: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Tehniyat Zahra</dc:creator>
  <cp:lastModifiedBy>Tehniyat Zahra</cp:lastModifiedBy>
  <cp:revision>24</cp:revision>
  <dcterms:created xsi:type="dcterms:W3CDTF">2019-10-29T05:24:19Z</dcterms:created>
  <dcterms:modified xsi:type="dcterms:W3CDTF">2019-10-31T15:08:32Z</dcterms:modified>
</cp:coreProperties>
</file>