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65" r:id="rId4"/>
    <p:sldId id="267" r:id="rId5"/>
    <p:sldId id="273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3A45-8124-4A97-887A-AB24DBA3FFE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874AC-7AC6-4D58-9A8D-D2A761278C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874AC-7AC6-4D58-9A8D-D2A761278C1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93DE4A-0579-4DAE-AF06-187BFF430EF8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228568-2442-403A-9D5B-13BE8B74DD1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38200"/>
            <a:ext cx="7924800" cy="4191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resentation: Data Science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Presented By: </a:t>
            </a:r>
            <a:r>
              <a:rPr lang="en-US" dirty="0" err="1" smtClean="0">
                <a:solidFill>
                  <a:schemeClr val="tx1"/>
                </a:solidFill>
              </a:rPr>
              <a:t>Junaid</a:t>
            </a:r>
            <a:r>
              <a:rPr lang="en-US" dirty="0" smtClean="0">
                <a:solidFill>
                  <a:schemeClr val="tx1"/>
                </a:solidFill>
              </a:rPr>
              <a:t> Ahmed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Presentation Topic:</a:t>
            </a:r>
          </a:p>
          <a:p>
            <a:pPr algn="l"/>
            <a:r>
              <a:rPr lang="en-US" sz="4400" b="1" u="sng" dirty="0" smtClean="0">
                <a:solidFill>
                  <a:schemeClr val="tx1"/>
                </a:solidFill>
              </a:rPr>
              <a:t>DIMENSIONALITY REDUCTION</a:t>
            </a:r>
            <a:endParaRPr lang="en-US" sz="44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Disadvantages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 smtClean="0"/>
          </a:p>
          <a:p>
            <a:r>
              <a:rPr lang="en-US" dirty="0" smtClean="0"/>
              <a:t>It may lead to some amount of </a:t>
            </a:r>
            <a:r>
              <a:rPr lang="en-US" b="1" dirty="0" smtClean="0"/>
              <a:t>data lose.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           Machine Learning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As discussed earlier in this article, machine learning is nothing but a field of study which allows computers to “learn” like humans without any need of explicit programming.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Predictive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/>
          <a:lstStyle/>
          <a:p>
            <a:pPr algn="just"/>
            <a:r>
              <a:rPr lang="en-US" sz="2800" dirty="0" smtClean="0"/>
              <a:t>Predic</a:t>
            </a:r>
            <a:r>
              <a:rPr lang="en-US" dirty="0" smtClean="0"/>
              <a:t>tive modeling is a probabilistic process that allows us to forecast outcomes, on the basis of some predictors. </a:t>
            </a:r>
          </a:p>
          <a:p>
            <a:pPr algn="just"/>
            <a:r>
              <a:rPr lang="en-US" dirty="0" smtClean="0"/>
              <a:t>These predictors are basically features that come into play when deciding the final results , i.e. the outcome of the model.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What is Dimensionality Reduction?</a:t>
            </a:r>
            <a:br>
              <a:rPr lang="en-US" sz="36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Dimensionality reduction is the process of reducing the number of random variables under consideration, by obtaining a set of principal variables.</a:t>
            </a:r>
          </a:p>
          <a:p>
            <a:pPr algn="just"/>
            <a:r>
              <a:rPr lang="en-US" sz="2400" dirty="0" smtClean="0"/>
              <a:t> It can be divided into feature selection and feature extraction.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Dimensionality Reduction is Important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techniques are typically used while solving machine learning problems to obtain better features for </a:t>
            </a:r>
            <a:r>
              <a:rPr lang="en-US" smtClean="0"/>
              <a:t>a classification.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Component of Dimensionality Reduction</a:t>
            </a:r>
            <a:br>
              <a:rPr lang="en-US" sz="36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sz="2400" dirty="0" smtClean="0"/>
              <a:t>There are two components of dimensionality reduction</a:t>
            </a:r>
          </a:p>
          <a:p>
            <a:r>
              <a:rPr lang="en-US" sz="2400" b="1" dirty="0" smtClean="0"/>
              <a:t>1 Feature Selection</a:t>
            </a:r>
          </a:p>
          <a:p>
            <a:r>
              <a:rPr lang="en-US" sz="2400" b="1" dirty="0" smtClean="0"/>
              <a:t>2 Feature Extraction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Feature Selection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,we try to find a subset of the original set of variables, or features to get a smaller subset which can be used to model the problem. It usually include three ways:</a:t>
            </a:r>
          </a:p>
          <a:p>
            <a:r>
              <a:rPr lang="en-US" b="1" dirty="0" smtClean="0"/>
              <a:t>Filter  </a:t>
            </a:r>
            <a:r>
              <a:rPr lang="en-US" dirty="0" smtClean="0"/>
              <a:t>(information gain)</a:t>
            </a:r>
          </a:p>
          <a:p>
            <a:r>
              <a:rPr lang="en-US" b="1" dirty="0" smtClean="0"/>
              <a:t>Wrapper  </a:t>
            </a:r>
            <a:r>
              <a:rPr lang="en-US" dirty="0" smtClean="0"/>
              <a:t>(accuracy)</a:t>
            </a:r>
          </a:p>
          <a:p>
            <a:r>
              <a:rPr lang="en-US" b="1" dirty="0" smtClean="0"/>
              <a:t>Embedded  </a:t>
            </a:r>
            <a:r>
              <a:rPr lang="en-US" dirty="0" smtClean="0"/>
              <a:t>(error)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Feature Extraction:</a:t>
            </a:r>
            <a:r>
              <a:rPr lang="en-US" sz="4000" b="1" u="sng" dirty="0" smtClean="0"/>
              <a:t/>
            </a:r>
            <a:br>
              <a:rPr lang="en-US" sz="4000" b="1" u="sng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reduces the data in a high dimensional space to a lower dimensional space i.e. a space with lesser no. of dimensions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/>
              <a:t>Advantages</a:t>
            </a:r>
            <a:br>
              <a:rPr lang="en-US" sz="40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helps in </a:t>
            </a:r>
            <a:r>
              <a:rPr lang="en-US" b="1" dirty="0" smtClean="0"/>
              <a:t>data reducing </a:t>
            </a:r>
            <a:r>
              <a:rPr lang="en-US" dirty="0" smtClean="0"/>
              <a:t>and, hence </a:t>
            </a:r>
            <a:r>
              <a:rPr lang="en-US" b="1" dirty="0" smtClean="0"/>
              <a:t>reduced storage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It reduces </a:t>
            </a:r>
            <a:r>
              <a:rPr lang="en-US" b="1" dirty="0" smtClean="0"/>
              <a:t>computation time.</a:t>
            </a:r>
          </a:p>
          <a:p>
            <a:r>
              <a:rPr lang="en-US" dirty="0" smtClean="0"/>
              <a:t>It also help remove </a:t>
            </a:r>
            <a:r>
              <a:rPr lang="en-US" b="1" dirty="0" smtClean="0"/>
              <a:t>redundant features.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479</TotalTime>
  <Words>294</Words>
  <Application>Microsoft Office PowerPoint</Application>
  <PresentationFormat>On-screen Show (4:3)</PresentationFormat>
  <Paragraphs>33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           Machine Learning</vt:lpstr>
      <vt:lpstr>What is Predictive Modeling?</vt:lpstr>
      <vt:lpstr>What is Dimensionality Reduction? </vt:lpstr>
      <vt:lpstr>Why Dimensionality Reduction is Important</vt:lpstr>
      <vt:lpstr>Component of Dimensionality Reduction </vt:lpstr>
      <vt:lpstr>Feature Selection</vt:lpstr>
      <vt:lpstr>Feature Extraction: </vt:lpstr>
      <vt:lpstr>Advantages </vt:lpstr>
      <vt:lpstr>Disadvantages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junaid ahmed</dc:creator>
  <cp:lastModifiedBy>junaid ahmed</cp:lastModifiedBy>
  <cp:revision>37</cp:revision>
  <dcterms:created xsi:type="dcterms:W3CDTF">2019-12-05T14:39:34Z</dcterms:created>
  <dcterms:modified xsi:type="dcterms:W3CDTF">2019-12-06T18:41:24Z</dcterms:modified>
</cp:coreProperties>
</file>