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3" r:id="rId4"/>
    <p:sldId id="257" r:id="rId5"/>
    <p:sldId id="258" r:id="rId6"/>
    <p:sldId id="265" r:id="rId7"/>
    <p:sldId id="260" r:id="rId8"/>
    <p:sldId id="262" r:id="rId9"/>
    <p:sldId id="259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82" r:id="rId22"/>
    <p:sldId id="277" r:id="rId23"/>
    <p:sldId id="281" r:id="rId24"/>
    <p:sldId id="278" r:id="rId25"/>
    <p:sldId id="280" r:id="rId26"/>
    <p:sldId id="283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2a43d232aed48050418efe69081de02f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of </a:t>
            </a:r>
            <a:r>
              <a:rPr lang="en-US" dirty="0" err="1" smtClean="0"/>
              <a:t>Dviz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earliest and most obvious examples of </a:t>
            </a:r>
            <a:r>
              <a:rPr lang="en-US" dirty="0" err="1" smtClean="0"/>
              <a:t>dataviz</a:t>
            </a:r>
            <a:r>
              <a:rPr lang="en-US" dirty="0" smtClean="0"/>
              <a:t> projects are maps.</a:t>
            </a:r>
          </a:p>
          <a:p>
            <a:endParaRPr lang="en-US" dirty="0" smtClean="0"/>
          </a:p>
          <a:p>
            <a:r>
              <a:rPr lang="en-US" dirty="0" smtClean="0"/>
              <a:t>Nicole </a:t>
            </a:r>
            <a:r>
              <a:rPr lang="en-US" dirty="0" err="1" smtClean="0"/>
              <a:t>Oresme</a:t>
            </a:r>
            <a:r>
              <a:rPr lang="en-US" smtClean="0"/>
              <a:t> invented bar charts in the 14th century</a:t>
            </a:r>
          </a:p>
          <a:p>
            <a:endParaRPr lang="en-US" dirty="0" smtClean="0"/>
          </a:p>
          <a:p>
            <a:r>
              <a:rPr lang="en-US" dirty="0" smtClean="0"/>
              <a:t>The pie chart first showed up in the early 19th century.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 in 10</a:t>
            </a:r>
            <a:r>
              <a:rPr lang="en-US" baseline="30000" dirty="0" smtClean="0"/>
              <a:t>th</a:t>
            </a:r>
            <a:r>
              <a:rPr lang="en-US" dirty="0" smtClean="0"/>
              <a:t> century</a:t>
            </a:r>
            <a:endParaRPr lang="en-US" dirty="0"/>
          </a:p>
        </p:txBody>
      </p:sp>
      <p:pic>
        <p:nvPicPr>
          <p:cNvPr id="4" name="Content Placeholder 3" descr="planets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88" y="1935163"/>
            <a:ext cx="7215423" cy="4389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moking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201"/>
            <a:ext cx="7162799" cy="548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plot is a graphical technique for representing a data set using to show a relationship among two or more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Scatter plot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rectangle shape diagram whose area is proportional to the frequency of a variable</a:t>
            </a:r>
          </a:p>
          <a:p>
            <a:endParaRPr lang="en-US" dirty="0" smtClean="0"/>
          </a:p>
          <a:p>
            <a:r>
              <a:rPr lang="en-US" dirty="0" smtClean="0"/>
              <a:t>It means it shows the frequency among variables</a:t>
            </a:r>
            <a:endParaRPr lang="en-US" dirty="0"/>
          </a:p>
        </p:txBody>
      </p:sp>
      <p:pic>
        <p:nvPicPr>
          <p:cNvPr id="4" name="Picture 3" descr="histogram-exampl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33800"/>
            <a:ext cx="6138077" cy="2846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Scatterplot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41520"/>
          </a:xfrm>
        </p:spPr>
        <p:txBody>
          <a:bodyPr/>
          <a:lstStyle/>
          <a:p>
            <a:r>
              <a:rPr lang="en-US" dirty="0" smtClean="0"/>
              <a:t>A graph in which values of two variables are plotted along to </a:t>
            </a:r>
            <a:r>
              <a:rPr lang="en-US" dirty="0" err="1" smtClean="0"/>
              <a:t>axex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pattern of resulting points revealing any co-relation present.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ages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276600"/>
            <a:ext cx="5410200" cy="3076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algn="ctr"/>
            <a:r>
              <a:rPr lang="en-US" dirty="0" smtClean="0"/>
              <a:t>Bar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5105400"/>
          </a:xfrm>
        </p:spPr>
        <p:txBody>
          <a:bodyPr/>
          <a:lstStyle/>
          <a:p>
            <a:pPr algn="just"/>
            <a:r>
              <a:rPr lang="en-US" dirty="0" smtClean="0"/>
              <a:t>It is also called Bar-chart.</a:t>
            </a:r>
          </a:p>
          <a:p>
            <a:pPr algn="just"/>
            <a:r>
              <a:rPr lang="en-US" dirty="0" smtClean="0"/>
              <a:t>A bar graph is a diagram that uses bar to show comparison between categories of data.</a:t>
            </a:r>
          </a:p>
          <a:p>
            <a:pPr algn="just"/>
            <a:r>
              <a:rPr lang="en-US" dirty="0" smtClean="0"/>
              <a:t>The difference between Bar-graph and Histogram, Bar-graph show comparison between discrete variables while histogram shows comparison between continues variables.     </a:t>
            </a:r>
            <a:endParaRPr lang="en-US" dirty="0"/>
          </a:p>
        </p:txBody>
      </p:sp>
      <p:pic>
        <p:nvPicPr>
          <p:cNvPr id="4" name="Picture 3" descr="Bar-chart-vs-histogra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038600"/>
            <a:ext cx="53340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Tools and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Tableau </a:t>
            </a:r>
          </a:p>
          <a:p>
            <a:endParaRPr lang="en-US" dirty="0" smtClean="0"/>
          </a:p>
          <a:p>
            <a:r>
              <a:rPr lang="en-US" dirty="0" smtClean="0"/>
              <a:t>R-Studio</a:t>
            </a:r>
          </a:p>
          <a:p>
            <a:endParaRPr lang="en-US" dirty="0" smtClean="0"/>
          </a:p>
          <a:p>
            <a:r>
              <a:rPr lang="en-US" dirty="0" smtClean="0"/>
              <a:t>Excel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Pi-chart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graph in which circle is divided into sectors that each represent of proportion of the whole.</a:t>
            </a:r>
          </a:p>
          <a:p>
            <a:r>
              <a:rPr lang="en-US" dirty="0" smtClean="0"/>
              <a:t>It represent percentage among all variables.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images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429000"/>
            <a:ext cx="4572000" cy="3000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4800" b="1" dirty="0" smtClean="0">
                <a:solidFill>
                  <a:schemeClr val="accent1"/>
                </a:solidFill>
              </a:rPr>
              <a:t>DATA VISUALISATION</a:t>
            </a:r>
          </a:p>
          <a:p>
            <a:pPr>
              <a:buNone/>
            </a:pPr>
            <a:endParaRPr lang="en-US" sz="4800" b="1" dirty="0" smtClean="0">
              <a:solidFill>
                <a:schemeClr val="accent1"/>
              </a:solidFill>
            </a:endParaRPr>
          </a:p>
          <a:p>
            <a:pPr>
              <a:buNone/>
            </a:pPr>
            <a:r>
              <a:rPr lang="en-US" sz="4800" b="1" dirty="0" smtClean="0">
                <a:solidFill>
                  <a:schemeClr val="accent1"/>
                </a:solidFill>
              </a:rPr>
              <a:t>                      </a:t>
            </a:r>
            <a:r>
              <a:rPr lang="en-US" sz="3200" b="1" dirty="0" smtClean="0">
                <a:solidFill>
                  <a:schemeClr val="accent1"/>
                </a:solidFill>
              </a:rPr>
              <a:t>by : </a:t>
            </a:r>
            <a:r>
              <a:rPr lang="en-US" sz="3200" b="1" dirty="0" err="1" smtClean="0">
                <a:solidFill>
                  <a:schemeClr val="accent1"/>
                </a:solidFill>
              </a:rPr>
              <a:t>Hasnain</a:t>
            </a:r>
            <a:r>
              <a:rPr lang="en-US" sz="3200" b="1" dirty="0" smtClean="0">
                <a:solidFill>
                  <a:schemeClr val="accent1"/>
                </a:solidFill>
              </a:rPr>
              <a:t> Afridi</a:t>
            </a:r>
          </a:p>
          <a:p>
            <a:pPr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                                         </a:t>
            </a:r>
            <a:r>
              <a:rPr lang="en-US" sz="3200" b="1" dirty="0" err="1" smtClean="0">
                <a:solidFill>
                  <a:schemeClr val="accent1"/>
                </a:solidFill>
              </a:rPr>
              <a:t>Qaleem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3200" b="1" dirty="0" err="1" smtClean="0">
                <a:solidFill>
                  <a:schemeClr val="accent1"/>
                </a:solidFill>
              </a:rPr>
              <a:t>Khattak</a:t>
            </a:r>
            <a:endParaRPr lang="en-US" sz="4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Tableau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Tableau is a powerful and fastest and growing is data visualization tool used in business industries.</a:t>
            </a:r>
          </a:p>
          <a:p>
            <a:r>
              <a:rPr lang="en-US" dirty="0" smtClean="0"/>
              <a:t>It helps in simplifying and updating raw data very easily.</a:t>
            </a:r>
          </a:p>
          <a:p>
            <a:r>
              <a:rPr lang="en-US" dirty="0" smtClean="0"/>
              <a:t>The drag and drop function in this software are very helpful for data Scientist.</a:t>
            </a:r>
          </a:p>
          <a:p>
            <a:r>
              <a:rPr lang="en-US" dirty="0" smtClean="0"/>
              <a:t>Data Scientists love tableau.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 menu</a:t>
            </a:r>
            <a:endParaRPr lang="en-US" dirty="0"/>
          </a:p>
        </p:txBody>
      </p:sp>
      <p:pic>
        <p:nvPicPr>
          <p:cNvPr id="4" name="Content Placeholder 3" descr="blog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4876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R-studio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R-studio is an IDE for R language.</a:t>
            </a:r>
          </a:p>
          <a:p>
            <a:r>
              <a:rPr lang="en-US" dirty="0" smtClean="0"/>
              <a:t>It is used for statistical computation graphs.</a:t>
            </a:r>
          </a:p>
          <a:p>
            <a:r>
              <a:rPr lang="en-US" dirty="0" smtClean="0"/>
              <a:t>It also plotting raw data in very easy way.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studio menu</a:t>
            </a:r>
            <a:endParaRPr lang="en-US" dirty="0"/>
          </a:p>
        </p:txBody>
      </p:sp>
      <p:pic>
        <p:nvPicPr>
          <p:cNvPr id="4" name="Content Placeholder 3" descr="r-studio-8282-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975" y="1935163"/>
            <a:ext cx="6126049" cy="4389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MS-Excel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product of Microsoft-Organization.</a:t>
            </a:r>
          </a:p>
          <a:p>
            <a:r>
              <a:rPr lang="en-US" dirty="0" smtClean="0"/>
              <a:t>It is a software of spread sheet tables which used for different calculation about data.</a:t>
            </a:r>
          </a:p>
          <a:p>
            <a:r>
              <a:rPr lang="en-US" dirty="0" smtClean="0"/>
              <a:t>It consists on rows and columns.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 excel menu</a:t>
            </a:r>
            <a:endParaRPr lang="en-US" dirty="0"/>
          </a:p>
        </p:txBody>
      </p:sp>
      <p:pic>
        <p:nvPicPr>
          <p:cNvPr id="4" name="Content Placeholder 3" descr="excel-spreadshee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755" y="1935163"/>
            <a:ext cx="5112489" cy="4389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and </a:t>
            </a:r>
            <a:r>
              <a:rPr lang="en-US" dirty="0" err="1" smtClean="0"/>
              <a:t>disadvatages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dirty="0" smtClean="0"/>
              <a:t>ADVAVTAGES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Faster </a:t>
            </a:r>
            <a:r>
              <a:rPr lang="en-US" dirty="0" smtClean="0"/>
              <a:t> action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Understand connection b/w operations and results.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Decision makers often rely on </a:t>
            </a:r>
            <a:r>
              <a:rPr lang="en-US" dirty="0" err="1" smtClean="0"/>
              <a:t>Dviz</a:t>
            </a:r>
            <a:r>
              <a:rPr lang="en-US" dirty="0" smtClean="0"/>
              <a:t>, it is very helpful in decision making.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</a:rPr>
              <a:t>Disadvatages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require highly technical person.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Heavy software require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Data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r>
              <a:rPr lang="en-US" dirty="0" smtClean="0"/>
              <a:t>Visualization in Everyday Life</a:t>
            </a:r>
          </a:p>
          <a:p>
            <a:r>
              <a:rPr lang="en-US" dirty="0" smtClean="0"/>
              <a:t>Significance of Data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r>
              <a:rPr lang="en-US" dirty="0" smtClean="0"/>
              <a:t>Different Representation (historical + present)</a:t>
            </a:r>
          </a:p>
          <a:p>
            <a:r>
              <a:rPr lang="en-US" dirty="0" smtClean="0"/>
              <a:t>Tools &amp; </a:t>
            </a:r>
            <a:r>
              <a:rPr lang="en-US" dirty="0" err="1" smtClean="0"/>
              <a:t>Softwares</a:t>
            </a:r>
            <a:r>
              <a:rPr lang="en-US" dirty="0" smtClean="0"/>
              <a:t> used in Data </a:t>
            </a:r>
            <a:r>
              <a:rPr lang="en-US" dirty="0" err="1" smtClean="0"/>
              <a:t>Visualisation</a:t>
            </a:r>
            <a:endParaRPr lang="en-US" dirty="0" smtClean="0"/>
          </a:p>
          <a:p>
            <a:r>
              <a:rPr lang="en-US" dirty="0" smtClean="0"/>
              <a:t>Advantages &amp;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visualization is the graphical representation of processed data.</a:t>
            </a:r>
          </a:p>
          <a:p>
            <a:r>
              <a:rPr lang="en-US" dirty="0" smtClean="0"/>
              <a:t>Visualization is the use of computer graphics to create visual images which aid in the understanding of complex, often massive representations of data. </a:t>
            </a:r>
          </a:p>
          <a:p>
            <a:r>
              <a:rPr lang="en-US" dirty="0" smtClean="0"/>
              <a:t>Intended to  analyze  complex  data</a:t>
            </a:r>
          </a:p>
          <a:p>
            <a:r>
              <a:rPr lang="en-US" dirty="0" smtClean="0"/>
              <a:t>For this purpose we use different types of tools &amp; </a:t>
            </a:r>
            <a:r>
              <a:rPr lang="en-US" dirty="0" err="1" smtClean="0"/>
              <a:t>softwares</a:t>
            </a:r>
            <a:r>
              <a:rPr lang="en-US" dirty="0" smtClean="0"/>
              <a:t> like </a:t>
            </a:r>
            <a:r>
              <a:rPr lang="en-US" dirty="0" err="1" smtClean="0"/>
              <a:t>Rstudio</a:t>
            </a:r>
            <a:r>
              <a:rPr lang="en-US" dirty="0" smtClean="0"/>
              <a:t>, excel, tableau etc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</a:t>
            </a:r>
            <a:r>
              <a:rPr lang="en-US" dirty="0" err="1" smtClean="0"/>
              <a:t>Visualisation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representation of data in the form of a chart, diagram, picture, etc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visualisation</a:t>
            </a:r>
            <a:r>
              <a:rPr lang="en-US" dirty="0" smtClean="0"/>
              <a:t> can also be used as a reporting tool</a:t>
            </a:r>
          </a:p>
          <a:p>
            <a:r>
              <a:rPr lang="en-US" dirty="0" smtClean="0"/>
              <a:t>It involves producing images that communicate relationship among the represented data to viewers of the image.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Visualization in Everyday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table in a newspaper, representing data being discussed in an article</a:t>
            </a:r>
          </a:p>
          <a:p>
            <a:r>
              <a:rPr lang="en-US" dirty="0" smtClean="0"/>
              <a:t>a map of the region, to help select a route to a new destination</a:t>
            </a:r>
          </a:p>
          <a:p>
            <a:r>
              <a:rPr lang="en-US" dirty="0" smtClean="0"/>
              <a:t>a graph of stock market activities that might indicate an upswing (or</a:t>
            </a:r>
          </a:p>
          <a:p>
            <a:r>
              <a:rPr lang="en-US" dirty="0" smtClean="0"/>
              <a:t>downturn) in the economy;</a:t>
            </a:r>
          </a:p>
          <a:p>
            <a:r>
              <a:rPr lang="en-US" dirty="0" smtClean="0"/>
              <a:t>Examples are  </a:t>
            </a:r>
            <a:r>
              <a:rPr lang="en-US" dirty="0" err="1" smtClean="0"/>
              <a:t>google</a:t>
            </a:r>
            <a:r>
              <a:rPr lang="en-US" dirty="0" smtClean="0"/>
              <a:t> maps, Cricket FOW line graph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</a:t>
            </a:r>
            <a:r>
              <a:rPr lang="en-US" dirty="0" err="1" smtClean="0"/>
              <a:t>visalisation</a:t>
            </a:r>
            <a:endParaRPr lang="en-US" dirty="0"/>
          </a:p>
        </p:txBody>
      </p:sp>
      <p:pic>
        <p:nvPicPr>
          <p:cNvPr id="4" name="Content Placeholder 3" descr="Screenshot_20191213-063058_Map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0"/>
            <a:ext cx="8610600" cy="662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Fall of Wicket (Ashes test match)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image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151" y="1935163"/>
            <a:ext cx="5089697" cy="43894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Significance of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 brains have a much harder time understanding complex data when it is encoded in numbers and text compared to graphics</a:t>
            </a:r>
          </a:p>
          <a:p>
            <a:r>
              <a:rPr lang="en-US" dirty="0" smtClean="0"/>
              <a:t>The data visualization representation is easier to understand </a:t>
            </a:r>
          </a:p>
          <a:p>
            <a:r>
              <a:rPr lang="en-US" dirty="0" smtClean="0"/>
              <a:t>Without data visualization techniques it is difficult to make &amp; understand big </a:t>
            </a:r>
            <a:r>
              <a:rPr lang="en-US" smtClean="0"/>
              <a:t>data’s reports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180</TotalTime>
  <Words>622</Words>
  <Application>Microsoft Office PowerPoint</Application>
  <PresentationFormat>On-screen Show (4:3)</PresentationFormat>
  <Paragraphs>90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Slide 1</vt:lpstr>
      <vt:lpstr>Slide 2</vt:lpstr>
      <vt:lpstr>Contents:</vt:lpstr>
      <vt:lpstr>What is Data Visualization</vt:lpstr>
      <vt:lpstr>What is Data Visualisation</vt:lpstr>
      <vt:lpstr> Visualization in Everyday Life</vt:lpstr>
      <vt:lpstr>What is data visalisation</vt:lpstr>
      <vt:lpstr>Fall of Wicket (Ashes test match)</vt:lpstr>
      <vt:lpstr>Significance of Data Visualization</vt:lpstr>
      <vt:lpstr>Representation of Dviz.</vt:lpstr>
      <vt:lpstr>Data visualisation in 10th century</vt:lpstr>
      <vt:lpstr>Slide 12</vt:lpstr>
      <vt:lpstr>plot</vt:lpstr>
      <vt:lpstr>Types of plots</vt:lpstr>
      <vt:lpstr>Histogram</vt:lpstr>
      <vt:lpstr>Scatterplot</vt:lpstr>
      <vt:lpstr>Bar graph</vt:lpstr>
      <vt:lpstr>Tools and Software</vt:lpstr>
      <vt:lpstr>Pi-chart</vt:lpstr>
      <vt:lpstr>                Tableau</vt:lpstr>
      <vt:lpstr>Tableau menu</vt:lpstr>
      <vt:lpstr>R-studio</vt:lpstr>
      <vt:lpstr>R studio menu</vt:lpstr>
      <vt:lpstr>   MS-Excel</vt:lpstr>
      <vt:lpstr>Ms excel menu</vt:lpstr>
      <vt:lpstr>Advantages and disadvatages</vt:lpstr>
      <vt:lpstr>Disadvatages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Afridi</dc:creator>
  <cp:lastModifiedBy>sohaib(pc)</cp:lastModifiedBy>
  <cp:revision>51</cp:revision>
  <dcterms:created xsi:type="dcterms:W3CDTF">2006-08-16T00:00:00Z</dcterms:created>
  <dcterms:modified xsi:type="dcterms:W3CDTF">2019-12-13T06:18:21Z</dcterms:modified>
</cp:coreProperties>
</file>