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 varScale="1">
        <p:scale>
          <a:sx n="68" d="100"/>
          <a:sy n="68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C6863FE-F45F-4A51-AB43-FA78E55F796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95B4B25-285F-44D2-8E37-1BDA2D43E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4770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1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38200" y="0"/>
            <a:ext cx="10363200" cy="687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37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372599" cy="699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3334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1" y="4629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5822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8412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763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4071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55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RECOMMENDATION SYSTEM</vt:lpstr>
      <vt:lpstr>Slide 2</vt:lpstr>
      <vt:lpstr>Slide 3</vt:lpstr>
      <vt:lpstr>Slide 4</vt:lpstr>
      <vt:lpstr>Slide 5</vt:lpstr>
      <vt:lpstr>Slide 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Bilal Bin Taifoor</cp:lastModifiedBy>
  <cp:revision>8</cp:revision>
  <dcterms:created xsi:type="dcterms:W3CDTF">2019-12-03T08:55:39Z</dcterms:created>
  <dcterms:modified xsi:type="dcterms:W3CDTF">2019-12-05T06:38:13Z</dcterms:modified>
</cp:coreProperties>
</file>