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3.png" ContentType="image/png"/>
  <Override PartName="/ppt/media/image4.png" ContentType="image/png"/>
  <Override PartName="/ppt/media/image27.png" ContentType="image/png"/>
  <Override PartName="/ppt/media/image28.png" ContentType="image/png"/>
  <Override PartName="/ppt/media/image5.png" ContentType="image/png"/>
  <Override PartName="/ppt/media/image30.png" ContentType="image/png"/>
  <Override PartName="/ppt/media/image10.png" ContentType="image/png"/>
  <Override PartName="/ppt/media/image29.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png" ContentType="image/png"/>
  <Override PartName="/ppt/media/image26.png" ContentType="image/png"/>
  <Override PartName="/ppt/media/image2.png" ContentType="image/png"/>
  <Override PartName="/ppt/media/image25.png" ContentType="image/png"/>
  <Override PartName="/ppt/media/image1.png" ContentType="image/png"/>
  <Override PartName="/ppt/media/image24.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20.png" ContentType="image/png"/>
  <Override PartName="/ppt/media/image19.png" ContentType="image/png"/>
  <Override PartName="/ppt/media/image21.png" ContentType="image/png"/>
  <Override PartName="/ppt/media/image22.png" ContentType="image/png"/>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31" name="PlaceHolder 2"/>
          <p:cNvSpPr>
            <a:spLocks noGrp="1"/>
          </p:cNvSpPr>
          <p:nvPr>
            <p:ph type="body"/>
          </p:nvPr>
        </p:nvSpPr>
        <p:spPr>
          <a:xfrm>
            <a:off x="360000" y="1980000"/>
            <a:ext cx="91800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32" name="PlaceHolder 3"/>
          <p:cNvSpPr>
            <a:spLocks noGrp="1"/>
          </p:cNvSpPr>
          <p:nvPr>
            <p:ph type="body"/>
          </p:nvPr>
        </p:nvSpPr>
        <p:spPr>
          <a:xfrm>
            <a:off x="360000" y="4424400"/>
            <a:ext cx="91800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34" name="PlaceHolder 2"/>
          <p:cNvSpPr>
            <a:spLocks noGrp="1"/>
          </p:cNvSpPr>
          <p:nvPr>
            <p:ph type="body"/>
          </p:nvPr>
        </p:nvSpPr>
        <p:spPr>
          <a:xfrm>
            <a:off x="36000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35" name="PlaceHolder 3"/>
          <p:cNvSpPr>
            <a:spLocks noGrp="1"/>
          </p:cNvSpPr>
          <p:nvPr>
            <p:ph type="body"/>
          </p:nvPr>
        </p:nvSpPr>
        <p:spPr>
          <a:xfrm>
            <a:off x="506376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36" name="PlaceHolder 4"/>
          <p:cNvSpPr>
            <a:spLocks noGrp="1"/>
          </p:cNvSpPr>
          <p:nvPr>
            <p:ph type="body"/>
          </p:nvPr>
        </p:nvSpPr>
        <p:spPr>
          <a:xfrm>
            <a:off x="36000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37" name="PlaceHolder 5"/>
          <p:cNvSpPr>
            <a:spLocks noGrp="1"/>
          </p:cNvSpPr>
          <p:nvPr>
            <p:ph type="body"/>
          </p:nvPr>
        </p:nvSpPr>
        <p:spPr>
          <a:xfrm>
            <a:off x="506376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39" name="PlaceHolder 2"/>
          <p:cNvSpPr>
            <a:spLocks noGrp="1"/>
          </p:cNvSpPr>
          <p:nvPr>
            <p:ph type="body"/>
          </p:nvPr>
        </p:nvSpPr>
        <p:spPr>
          <a:xfrm>
            <a:off x="360000" y="19800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40" name="PlaceHolder 3"/>
          <p:cNvSpPr>
            <a:spLocks noGrp="1"/>
          </p:cNvSpPr>
          <p:nvPr>
            <p:ph type="body"/>
          </p:nvPr>
        </p:nvSpPr>
        <p:spPr>
          <a:xfrm>
            <a:off x="3463920" y="19800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41" name="PlaceHolder 4"/>
          <p:cNvSpPr>
            <a:spLocks noGrp="1"/>
          </p:cNvSpPr>
          <p:nvPr>
            <p:ph type="body"/>
          </p:nvPr>
        </p:nvSpPr>
        <p:spPr>
          <a:xfrm>
            <a:off x="6567480" y="19800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42" name="PlaceHolder 5"/>
          <p:cNvSpPr>
            <a:spLocks noGrp="1"/>
          </p:cNvSpPr>
          <p:nvPr>
            <p:ph type="body"/>
          </p:nvPr>
        </p:nvSpPr>
        <p:spPr>
          <a:xfrm>
            <a:off x="360000" y="44244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43" name="PlaceHolder 6"/>
          <p:cNvSpPr>
            <a:spLocks noGrp="1"/>
          </p:cNvSpPr>
          <p:nvPr>
            <p:ph type="body"/>
          </p:nvPr>
        </p:nvSpPr>
        <p:spPr>
          <a:xfrm>
            <a:off x="3463920" y="44244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44" name="PlaceHolder 7"/>
          <p:cNvSpPr>
            <a:spLocks noGrp="1"/>
          </p:cNvSpPr>
          <p:nvPr>
            <p:ph type="body"/>
          </p:nvPr>
        </p:nvSpPr>
        <p:spPr>
          <a:xfrm>
            <a:off x="6567480" y="44244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52" name="PlaceHolder 2"/>
          <p:cNvSpPr>
            <a:spLocks noGrp="1"/>
          </p:cNvSpPr>
          <p:nvPr>
            <p:ph type="subTitle"/>
          </p:nvPr>
        </p:nvSpPr>
        <p:spPr>
          <a:xfrm>
            <a:off x="360000" y="1980000"/>
            <a:ext cx="9180000" cy="4680000"/>
          </a:xfrm>
          <a:prstGeom prst="rect">
            <a:avLst/>
          </a:prstGeom>
        </p:spPr>
        <p:txBody>
          <a:bodyPr lIns="0" rIns="0" tIns="0" bIns="0">
            <a:noAutofit/>
          </a:bodyPr>
          <a:p>
            <a:endParaRPr b="0" lang="en-IN" sz="2600" spc="-1" strike="noStrike">
              <a:solidFill>
                <a:srgbClr val="1c1c1c"/>
              </a:solidFill>
              <a:latin typeface="Noto Sans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54" name="PlaceHolder 2"/>
          <p:cNvSpPr>
            <a:spLocks noGrp="1"/>
          </p:cNvSpPr>
          <p:nvPr>
            <p:ph type="body"/>
          </p:nvPr>
        </p:nvSpPr>
        <p:spPr>
          <a:xfrm>
            <a:off x="360000" y="1980000"/>
            <a:ext cx="918000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56" name="PlaceHolder 2"/>
          <p:cNvSpPr>
            <a:spLocks noGrp="1"/>
          </p:cNvSpPr>
          <p:nvPr>
            <p:ph type="body"/>
          </p:nvPr>
        </p:nvSpPr>
        <p:spPr>
          <a:xfrm>
            <a:off x="36000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57" name="PlaceHolder 3"/>
          <p:cNvSpPr>
            <a:spLocks noGrp="1"/>
          </p:cNvSpPr>
          <p:nvPr>
            <p:ph type="body"/>
          </p:nvPr>
        </p:nvSpPr>
        <p:spPr>
          <a:xfrm>
            <a:off x="506376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60000"/>
            <a:ext cx="9360000" cy="4173120"/>
          </a:xfrm>
          <a:prstGeom prst="rect">
            <a:avLst/>
          </a:prstGeom>
        </p:spPr>
        <p:txBody>
          <a:bodyPr lIns="0" rIns="0" tIns="0" bIns="0">
            <a:noAutofit/>
          </a:bodyPr>
          <a:p>
            <a:endParaRPr b="0" lang="en-IN" sz="2600" spc="-1" strike="noStrike">
              <a:solidFill>
                <a:srgbClr val="1c1c1c"/>
              </a:solidFill>
              <a:latin typeface="Noto Sans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61" name="PlaceHolder 2"/>
          <p:cNvSpPr>
            <a:spLocks noGrp="1"/>
          </p:cNvSpPr>
          <p:nvPr>
            <p:ph type="body"/>
          </p:nvPr>
        </p:nvSpPr>
        <p:spPr>
          <a:xfrm>
            <a:off x="36000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62" name="PlaceHolder 3"/>
          <p:cNvSpPr>
            <a:spLocks noGrp="1"/>
          </p:cNvSpPr>
          <p:nvPr>
            <p:ph type="body"/>
          </p:nvPr>
        </p:nvSpPr>
        <p:spPr>
          <a:xfrm>
            <a:off x="506376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63" name="PlaceHolder 4"/>
          <p:cNvSpPr>
            <a:spLocks noGrp="1"/>
          </p:cNvSpPr>
          <p:nvPr>
            <p:ph type="body"/>
          </p:nvPr>
        </p:nvSpPr>
        <p:spPr>
          <a:xfrm>
            <a:off x="36000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10" name="PlaceHolder 2"/>
          <p:cNvSpPr>
            <a:spLocks noGrp="1"/>
          </p:cNvSpPr>
          <p:nvPr>
            <p:ph type="subTitle"/>
          </p:nvPr>
        </p:nvSpPr>
        <p:spPr>
          <a:xfrm>
            <a:off x="360000" y="1980000"/>
            <a:ext cx="9180000" cy="4680000"/>
          </a:xfrm>
          <a:prstGeom prst="rect">
            <a:avLst/>
          </a:prstGeom>
        </p:spPr>
        <p:txBody>
          <a:bodyPr lIns="0" rIns="0" tIns="0" bIns="0">
            <a:noAutofit/>
          </a:bodyPr>
          <a:p>
            <a:endParaRPr b="0" lang="en-IN" sz="2600" spc="-1" strike="noStrike">
              <a:solidFill>
                <a:srgbClr val="1c1c1c"/>
              </a:solidFill>
              <a:latin typeface="Noto Sans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65" name="PlaceHolder 2"/>
          <p:cNvSpPr>
            <a:spLocks noGrp="1"/>
          </p:cNvSpPr>
          <p:nvPr>
            <p:ph type="body"/>
          </p:nvPr>
        </p:nvSpPr>
        <p:spPr>
          <a:xfrm>
            <a:off x="36000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66" name="PlaceHolder 3"/>
          <p:cNvSpPr>
            <a:spLocks noGrp="1"/>
          </p:cNvSpPr>
          <p:nvPr>
            <p:ph type="body"/>
          </p:nvPr>
        </p:nvSpPr>
        <p:spPr>
          <a:xfrm>
            <a:off x="506376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67" name="PlaceHolder 4"/>
          <p:cNvSpPr>
            <a:spLocks noGrp="1"/>
          </p:cNvSpPr>
          <p:nvPr>
            <p:ph type="body"/>
          </p:nvPr>
        </p:nvSpPr>
        <p:spPr>
          <a:xfrm>
            <a:off x="506376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69" name="PlaceHolder 2"/>
          <p:cNvSpPr>
            <a:spLocks noGrp="1"/>
          </p:cNvSpPr>
          <p:nvPr>
            <p:ph type="body"/>
          </p:nvPr>
        </p:nvSpPr>
        <p:spPr>
          <a:xfrm>
            <a:off x="36000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70" name="PlaceHolder 3"/>
          <p:cNvSpPr>
            <a:spLocks noGrp="1"/>
          </p:cNvSpPr>
          <p:nvPr>
            <p:ph type="body"/>
          </p:nvPr>
        </p:nvSpPr>
        <p:spPr>
          <a:xfrm>
            <a:off x="506376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71" name="PlaceHolder 4"/>
          <p:cNvSpPr>
            <a:spLocks noGrp="1"/>
          </p:cNvSpPr>
          <p:nvPr>
            <p:ph type="body"/>
          </p:nvPr>
        </p:nvSpPr>
        <p:spPr>
          <a:xfrm>
            <a:off x="360000" y="4424400"/>
            <a:ext cx="91800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73" name="PlaceHolder 2"/>
          <p:cNvSpPr>
            <a:spLocks noGrp="1"/>
          </p:cNvSpPr>
          <p:nvPr>
            <p:ph type="body"/>
          </p:nvPr>
        </p:nvSpPr>
        <p:spPr>
          <a:xfrm>
            <a:off x="360000" y="1980000"/>
            <a:ext cx="91800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74" name="PlaceHolder 3"/>
          <p:cNvSpPr>
            <a:spLocks noGrp="1"/>
          </p:cNvSpPr>
          <p:nvPr>
            <p:ph type="body"/>
          </p:nvPr>
        </p:nvSpPr>
        <p:spPr>
          <a:xfrm>
            <a:off x="360000" y="4424400"/>
            <a:ext cx="91800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76" name="PlaceHolder 2"/>
          <p:cNvSpPr>
            <a:spLocks noGrp="1"/>
          </p:cNvSpPr>
          <p:nvPr>
            <p:ph type="body"/>
          </p:nvPr>
        </p:nvSpPr>
        <p:spPr>
          <a:xfrm>
            <a:off x="36000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77" name="PlaceHolder 3"/>
          <p:cNvSpPr>
            <a:spLocks noGrp="1"/>
          </p:cNvSpPr>
          <p:nvPr>
            <p:ph type="body"/>
          </p:nvPr>
        </p:nvSpPr>
        <p:spPr>
          <a:xfrm>
            <a:off x="506376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78" name="PlaceHolder 4"/>
          <p:cNvSpPr>
            <a:spLocks noGrp="1"/>
          </p:cNvSpPr>
          <p:nvPr>
            <p:ph type="body"/>
          </p:nvPr>
        </p:nvSpPr>
        <p:spPr>
          <a:xfrm>
            <a:off x="36000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79" name="PlaceHolder 5"/>
          <p:cNvSpPr>
            <a:spLocks noGrp="1"/>
          </p:cNvSpPr>
          <p:nvPr>
            <p:ph type="body"/>
          </p:nvPr>
        </p:nvSpPr>
        <p:spPr>
          <a:xfrm>
            <a:off x="506376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81" name="PlaceHolder 2"/>
          <p:cNvSpPr>
            <a:spLocks noGrp="1"/>
          </p:cNvSpPr>
          <p:nvPr>
            <p:ph type="body"/>
          </p:nvPr>
        </p:nvSpPr>
        <p:spPr>
          <a:xfrm>
            <a:off x="360000" y="19800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82" name="PlaceHolder 3"/>
          <p:cNvSpPr>
            <a:spLocks noGrp="1"/>
          </p:cNvSpPr>
          <p:nvPr>
            <p:ph type="body"/>
          </p:nvPr>
        </p:nvSpPr>
        <p:spPr>
          <a:xfrm>
            <a:off x="3463920" y="19800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83" name="PlaceHolder 4"/>
          <p:cNvSpPr>
            <a:spLocks noGrp="1"/>
          </p:cNvSpPr>
          <p:nvPr>
            <p:ph type="body"/>
          </p:nvPr>
        </p:nvSpPr>
        <p:spPr>
          <a:xfrm>
            <a:off x="6567480" y="19800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84" name="PlaceHolder 5"/>
          <p:cNvSpPr>
            <a:spLocks noGrp="1"/>
          </p:cNvSpPr>
          <p:nvPr>
            <p:ph type="body"/>
          </p:nvPr>
        </p:nvSpPr>
        <p:spPr>
          <a:xfrm>
            <a:off x="360000" y="44244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85" name="PlaceHolder 6"/>
          <p:cNvSpPr>
            <a:spLocks noGrp="1"/>
          </p:cNvSpPr>
          <p:nvPr>
            <p:ph type="body"/>
          </p:nvPr>
        </p:nvSpPr>
        <p:spPr>
          <a:xfrm>
            <a:off x="3463920" y="44244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86" name="PlaceHolder 7"/>
          <p:cNvSpPr>
            <a:spLocks noGrp="1"/>
          </p:cNvSpPr>
          <p:nvPr>
            <p:ph type="body"/>
          </p:nvPr>
        </p:nvSpPr>
        <p:spPr>
          <a:xfrm>
            <a:off x="6567480" y="44244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12" name="PlaceHolder 2"/>
          <p:cNvSpPr>
            <a:spLocks noGrp="1"/>
          </p:cNvSpPr>
          <p:nvPr>
            <p:ph type="body"/>
          </p:nvPr>
        </p:nvSpPr>
        <p:spPr>
          <a:xfrm>
            <a:off x="360000" y="1980000"/>
            <a:ext cx="918000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14" name="PlaceHolder 2"/>
          <p:cNvSpPr>
            <a:spLocks noGrp="1"/>
          </p:cNvSpPr>
          <p:nvPr>
            <p:ph type="body"/>
          </p:nvPr>
        </p:nvSpPr>
        <p:spPr>
          <a:xfrm>
            <a:off x="36000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15" name="PlaceHolder 3"/>
          <p:cNvSpPr>
            <a:spLocks noGrp="1"/>
          </p:cNvSpPr>
          <p:nvPr>
            <p:ph type="body"/>
          </p:nvPr>
        </p:nvSpPr>
        <p:spPr>
          <a:xfrm>
            <a:off x="506376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60000"/>
            <a:ext cx="9360000" cy="4173120"/>
          </a:xfrm>
          <a:prstGeom prst="rect">
            <a:avLst/>
          </a:prstGeom>
        </p:spPr>
        <p:txBody>
          <a:bodyPr lIns="0" rIns="0" tIns="0" bIns="0">
            <a:noAutofit/>
          </a:bodyPr>
          <a:p>
            <a:endParaRPr b="0" lang="en-IN" sz="2600" spc="-1" strike="noStrike">
              <a:solidFill>
                <a:srgbClr val="1c1c1c"/>
              </a:solidFill>
              <a:latin typeface="Noto Sans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19" name="PlaceHolder 2"/>
          <p:cNvSpPr>
            <a:spLocks noGrp="1"/>
          </p:cNvSpPr>
          <p:nvPr>
            <p:ph type="body"/>
          </p:nvPr>
        </p:nvSpPr>
        <p:spPr>
          <a:xfrm>
            <a:off x="36000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20" name="PlaceHolder 3"/>
          <p:cNvSpPr>
            <a:spLocks noGrp="1"/>
          </p:cNvSpPr>
          <p:nvPr>
            <p:ph type="body"/>
          </p:nvPr>
        </p:nvSpPr>
        <p:spPr>
          <a:xfrm>
            <a:off x="506376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21" name="PlaceHolder 4"/>
          <p:cNvSpPr>
            <a:spLocks noGrp="1"/>
          </p:cNvSpPr>
          <p:nvPr>
            <p:ph type="body"/>
          </p:nvPr>
        </p:nvSpPr>
        <p:spPr>
          <a:xfrm>
            <a:off x="36000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23" name="PlaceHolder 2"/>
          <p:cNvSpPr>
            <a:spLocks noGrp="1"/>
          </p:cNvSpPr>
          <p:nvPr>
            <p:ph type="body"/>
          </p:nvPr>
        </p:nvSpPr>
        <p:spPr>
          <a:xfrm>
            <a:off x="36000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24" name="PlaceHolder 3"/>
          <p:cNvSpPr>
            <a:spLocks noGrp="1"/>
          </p:cNvSpPr>
          <p:nvPr>
            <p:ph type="body"/>
          </p:nvPr>
        </p:nvSpPr>
        <p:spPr>
          <a:xfrm>
            <a:off x="506376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25" name="PlaceHolder 4"/>
          <p:cNvSpPr>
            <a:spLocks noGrp="1"/>
          </p:cNvSpPr>
          <p:nvPr>
            <p:ph type="body"/>
          </p:nvPr>
        </p:nvSpPr>
        <p:spPr>
          <a:xfrm>
            <a:off x="506376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27" name="PlaceHolder 2"/>
          <p:cNvSpPr>
            <a:spLocks noGrp="1"/>
          </p:cNvSpPr>
          <p:nvPr>
            <p:ph type="body"/>
          </p:nvPr>
        </p:nvSpPr>
        <p:spPr>
          <a:xfrm>
            <a:off x="36000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28" name="PlaceHolder 3"/>
          <p:cNvSpPr>
            <a:spLocks noGrp="1"/>
          </p:cNvSpPr>
          <p:nvPr>
            <p:ph type="body"/>
          </p:nvPr>
        </p:nvSpPr>
        <p:spPr>
          <a:xfrm>
            <a:off x="506376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29" name="PlaceHolder 4"/>
          <p:cNvSpPr>
            <a:spLocks noGrp="1"/>
          </p:cNvSpPr>
          <p:nvPr>
            <p:ph type="body"/>
          </p:nvPr>
        </p:nvSpPr>
        <p:spPr>
          <a:xfrm>
            <a:off x="360000" y="4424400"/>
            <a:ext cx="91800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20000" cy="1260000"/>
          </a:xfrm>
          <a:prstGeom prst="rect">
            <a:avLst/>
          </a:prstGeom>
          <a:solidFill>
            <a:srgbClr val="e74c3c"/>
          </a:solidFill>
          <a:ln w="72000">
            <a:noFill/>
          </a:ln>
        </p:spPr>
        <p:style>
          <a:lnRef idx="0"/>
          <a:fillRef idx="0"/>
          <a:effectRef idx="0"/>
          <a:fontRef idx="minor"/>
        </p:style>
      </p:sp>
      <p:sp>
        <p:nvSpPr>
          <p:cNvPr id="1" name="CustomShape 2"/>
          <p:cNvSpPr/>
          <p:nvPr/>
        </p:nvSpPr>
        <p:spPr>
          <a:xfrm>
            <a:off x="7560000" y="6840000"/>
            <a:ext cx="2520000" cy="540000"/>
          </a:xfrm>
          <a:prstGeom prst="rect">
            <a:avLst/>
          </a:prstGeom>
          <a:solidFill>
            <a:srgbClr val="e74c3c"/>
          </a:solidFill>
          <a:ln w="72000">
            <a:noFill/>
          </a:ln>
        </p:spPr>
        <p:style>
          <a:lnRef idx="0"/>
          <a:fillRef idx="0"/>
          <a:effectRef idx="0"/>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fillRef idx="0"/>
          <a:effectRef idx="0"/>
          <a:fontRef idx="minor"/>
        </p:style>
      </p:sp>
      <p:sp>
        <p:nvSpPr>
          <p:cNvPr id="3" name="CustomShape 4"/>
          <p:cNvSpPr/>
          <p:nvPr/>
        </p:nvSpPr>
        <p:spPr>
          <a:xfrm>
            <a:off x="180000" y="6840000"/>
            <a:ext cx="540000" cy="540000"/>
          </a:xfrm>
          <a:prstGeom prst="rect">
            <a:avLst/>
          </a:prstGeom>
          <a:noFill/>
          <a:ln w="72000">
            <a:noFill/>
          </a:ln>
        </p:spPr>
        <p:style>
          <a:lnRef idx="0"/>
          <a:fillRef idx="0"/>
          <a:effectRef idx="0"/>
          <a:fontRef idx="minor"/>
        </p:style>
      </p:sp>
      <p:sp>
        <p:nvSpPr>
          <p:cNvPr id="4" name="PlaceHolder 5"/>
          <p:cNvSpPr>
            <a:spLocks noGrp="1"/>
          </p:cNvSpPr>
          <p:nvPr>
            <p:ph type="title"/>
          </p:nvPr>
        </p:nvSpPr>
        <p:spPr>
          <a:xfrm>
            <a:off x="360000" y="360000"/>
            <a:ext cx="9360000" cy="900000"/>
          </a:xfrm>
          <a:prstGeom prst="rect">
            <a:avLst/>
          </a:prstGeom>
        </p:spPr>
        <p:txBody>
          <a:bodyPr lIns="0" rIns="0" tIns="0" bIns="0" anchor="b">
            <a:noAutofit/>
          </a:bodyPr>
          <a:p>
            <a:r>
              <a:rPr b="1" lang="en-IN" sz="3200" spc="-1" strike="noStrike">
                <a:solidFill>
                  <a:srgbClr val="ffffff"/>
                </a:solidFill>
                <a:latin typeface="Noto Sans Black"/>
              </a:rPr>
              <a:t>Click to edit the title text format</a:t>
            </a:r>
            <a:endParaRPr b="1" lang="en-IN" sz="3200" spc="-1" strike="noStrike">
              <a:solidFill>
                <a:srgbClr val="ffffff"/>
              </a:solidFill>
              <a:latin typeface="Noto Sans Black"/>
            </a:endParaRPr>
          </a:p>
        </p:txBody>
      </p:sp>
      <p:sp>
        <p:nvSpPr>
          <p:cNvPr id="5" name="PlaceHolder 6"/>
          <p:cNvSpPr>
            <a:spLocks noGrp="1"/>
          </p:cNvSpPr>
          <p:nvPr>
            <p:ph type="body"/>
          </p:nvPr>
        </p:nvSpPr>
        <p:spPr>
          <a:xfrm>
            <a:off x="360000" y="1980000"/>
            <a:ext cx="9180000" cy="4680000"/>
          </a:xfrm>
          <a:prstGeom prst="rect">
            <a:avLst/>
          </a:prstGeom>
        </p:spPr>
        <p:txBody>
          <a:bodyPr lIns="0" rIns="0" tIns="0" bIns="0">
            <a:normAutofit/>
          </a:bodyPr>
          <a:p>
            <a:pPr>
              <a:spcAft>
                <a:spcPts val="1142"/>
              </a:spcAft>
            </a:pPr>
            <a:r>
              <a:rPr b="1" lang="en-IN" sz="2600" spc="-1" strike="noStrike">
                <a:solidFill>
                  <a:srgbClr val="1c1c1c"/>
                </a:solidFill>
                <a:latin typeface="Noto Sans SemiBold"/>
              </a:rPr>
              <a:t>Click to edit the outline text format</a:t>
            </a:r>
            <a:endParaRPr b="1" lang="en-IN" sz="2600" spc="-1" strike="noStrike">
              <a:solidFill>
                <a:srgbClr val="1c1c1c"/>
              </a:solidFill>
              <a:latin typeface="Noto Sans SemiBold"/>
            </a:endParaRPr>
          </a:p>
          <a:p>
            <a:pPr lvl="1" marL="288000">
              <a:spcAft>
                <a:spcPts val="1134"/>
              </a:spcAft>
            </a:pPr>
            <a:r>
              <a:rPr b="0" lang="en-IN" sz="2200" spc="-1" strike="noStrike">
                <a:solidFill>
                  <a:srgbClr val="1c1c1c"/>
                </a:solidFill>
                <a:latin typeface="Noto Sans Light"/>
              </a:rPr>
              <a:t>Second Outline Level</a:t>
            </a:r>
            <a:endParaRPr b="0" lang="en-IN" sz="2200" spc="-1" strike="noStrike">
              <a:solidFill>
                <a:srgbClr val="1c1c1c"/>
              </a:solidFill>
              <a:latin typeface="Noto Sans Light"/>
            </a:endParaRPr>
          </a:p>
          <a:p>
            <a:pPr lvl="2" marL="576000">
              <a:spcAft>
                <a:spcPts val="850"/>
              </a:spcAft>
            </a:pPr>
            <a:r>
              <a:rPr b="0" lang="en-IN" sz="1800" spc="-1" strike="noStrike">
                <a:solidFill>
                  <a:srgbClr val="1c1c1c"/>
                </a:solidFill>
                <a:latin typeface="Noto Sans Light"/>
              </a:rPr>
              <a:t>Third Outline Level</a:t>
            </a:r>
            <a:endParaRPr b="0" lang="en-IN" sz="1800" spc="-1" strike="noStrike">
              <a:solidFill>
                <a:srgbClr val="1c1c1c"/>
              </a:solidFill>
              <a:latin typeface="Noto Sans Light"/>
            </a:endParaRPr>
          </a:p>
          <a:p>
            <a:pPr lvl="3" marL="864000">
              <a:spcAft>
                <a:spcPts val="567"/>
              </a:spcAft>
            </a:pPr>
            <a:r>
              <a:rPr b="0" lang="en-IN" sz="1600" spc="-1" strike="noStrike">
                <a:solidFill>
                  <a:srgbClr val="1c1c1c"/>
                </a:solidFill>
                <a:latin typeface="Noto Sans Light"/>
              </a:rPr>
              <a:t>Fourth Outline Level</a:t>
            </a:r>
            <a:endParaRPr b="0" lang="en-IN" sz="1600" spc="-1" strike="noStrike">
              <a:solidFill>
                <a:srgbClr val="1c1c1c"/>
              </a:solidFill>
              <a:latin typeface="Noto Sans Light"/>
            </a:endParaRPr>
          </a:p>
          <a:p>
            <a:pPr lvl="4" marL="1152000">
              <a:spcAft>
                <a:spcPts val="283"/>
              </a:spcAft>
            </a:pPr>
            <a:r>
              <a:rPr b="0" lang="en-IN" sz="1600" spc="-1" strike="noStrike">
                <a:solidFill>
                  <a:srgbClr val="1c1c1c"/>
                </a:solidFill>
                <a:latin typeface="Noto Sans Light"/>
              </a:rPr>
              <a:t>Fifth Outline Level</a:t>
            </a:r>
            <a:endParaRPr b="0" lang="en-IN" sz="1600" spc="-1" strike="noStrike">
              <a:solidFill>
                <a:srgbClr val="1c1c1c"/>
              </a:solidFill>
              <a:latin typeface="Noto Sans Light"/>
            </a:endParaRPr>
          </a:p>
          <a:p>
            <a:pPr lvl="5" marL="1440000">
              <a:spcAft>
                <a:spcPts val="283"/>
              </a:spcAft>
            </a:pPr>
            <a:r>
              <a:rPr b="0" lang="en-IN" sz="1600" spc="-1" strike="noStrike">
                <a:solidFill>
                  <a:srgbClr val="1c1c1c"/>
                </a:solidFill>
                <a:latin typeface="Noto Sans Light"/>
              </a:rPr>
              <a:t>Sixth Outline Level</a:t>
            </a:r>
            <a:endParaRPr b="0" lang="en-IN" sz="1600" spc="-1" strike="noStrike">
              <a:solidFill>
                <a:srgbClr val="1c1c1c"/>
              </a:solidFill>
              <a:latin typeface="Noto Sans Light"/>
            </a:endParaRPr>
          </a:p>
          <a:p>
            <a:pPr lvl="6" marL="1728000">
              <a:spcAft>
                <a:spcPts val="283"/>
              </a:spcAft>
            </a:pPr>
            <a:r>
              <a:rPr b="0" lang="en-IN" sz="1600" spc="-1" strike="noStrike">
                <a:solidFill>
                  <a:srgbClr val="1c1c1c"/>
                </a:solidFill>
                <a:latin typeface="Noto Sans Light"/>
              </a:rPr>
              <a:t>Seventh Outline Level</a:t>
            </a:r>
            <a:endParaRPr b="0" lang="en-IN" sz="1600" spc="-1" strike="noStrike">
              <a:solidFill>
                <a:srgbClr val="1c1c1c"/>
              </a:solidFill>
              <a:latin typeface="Noto Sans Light"/>
            </a:endParaRPr>
          </a:p>
        </p:txBody>
      </p:sp>
      <p:sp>
        <p:nvSpPr>
          <p:cNvPr id="6" name="PlaceHolder 7"/>
          <p:cNvSpPr>
            <a:spLocks noGrp="1"/>
          </p:cNvSpPr>
          <p:nvPr>
            <p:ph type="dt"/>
          </p:nvPr>
        </p:nvSpPr>
        <p:spPr>
          <a:xfrm>
            <a:off x="7560000" y="6840000"/>
            <a:ext cx="2340000" cy="521640"/>
          </a:xfrm>
          <a:prstGeom prst="rect">
            <a:avLst/>
          </a:prstGeom>
        </p:spPr>
        <p:txBody>
          <a:bodyPr lIns="0" rIns="0" tIns="0" bIns="0" anchor="ctr">
            <a:noAutofit/>
          </a:bodyPr>
          <a:p>
            <a:pPr algn="r"/>
            <a:r>
              <a:rPr b="1" lang="en-IN" sz="1800" spc="-1" strike="noStrike">
                <a:solidFill>
                  <a:srgbClr val="ffffff"/>
                </a:solidFill>
                <a:latin typeface="Noto Sans Black"/>
              </a:rPr>
              <a:t>&lt;date/time&gt;</a:t>
            </a:r>
            <a:endParaRPr b="1" lang="en-IN" sz="1800" spc="-1" strike="noStrike">
              <a:solidFill>
                <a:srgbClr val="ffffff"/>
              </a:solidFill>
              <a:latin typeface="Noto Sans Black"/>
            </a:endParaRPr>
          </a:p>
        </p:txBody>
      </p:sp>
      <p:sp>
        <p:nvSpPr>
          <p:cNvPr id="7" name="PlaceHolder 8"/>
          <p:cNvSpPr>
            <a:spLocks noGrp="1"/>
          </p:cNvSpPr>
          <p:nvPr>
            <p:ph type="ftr"/>
          </p:nvPr>
        </p:nvSpPr>
        <p:spPr>
          <a:xfrm>
            <a:off x="1080000" y="6840000"/>
            <a:ext cx="3240000" cy="540000"/>
          </a:xfrm>
          <a:prstGeom prst="rect">
            <a:avLst/>
          </a:prstGeom>
        </p:spPr>
        <p:txBody>
          <a:bodyPr lIns="0" rIns="0" tIns="0" bIns="0" anchor="ctr">
            <a:noAutofit/>
          </a:bodyPr>
          <a:p>
            <a:pPr algn="ctr"/>
            <a:r>
              <a:rPr b="1" lang="en-IN" sz="1800" spc="-1" strike="noStrike">
                <a:solidFill>
                  <a:srgbClr val="ffffff"/>
                </a:solidFill>
                <a:latin typeface="Noto Sans Black"/>
              </a:rPr>
              <a:t>&lt;footer&gt;</a:t>
            </a:r>
            <a:endParaRPr b="1" lang="en-IN" sz="1800" spc="-1" strike="noStrike">
              <a:solidFill>
                <a:srgbClr val="ffffff"/>
              </a:solidFill>
              <a:latin typeface="Noto Sans Black"/>
            </a:endParaRPr>
          </a:p>
        </p:txBody>
      </p:sp>
      <p:sp>
        <p:nvSpPr>
          <p:cNvPr id="8" name="PlaceHolder 9"/>
          <p:cNvSpPr>
            <a:spLocks noGrp="1"/>
          </p:cNvSpPr>
          <p:nvPr>
            <p:ph type="sldNum"/>
          </p:nvPr>
        </p:nvSpPr>
        <p:spPr>
          <a:xfrm>
            <a:off x="180000" y="6840000"/>
            <a:ext cx="540000" cy="540000"/>
          </a:xfrm>
          <a:prstGeom prst="rect">
            <a:avLst/>
          </a:prstGeom>
        </p:spPr>
        <p:txBody>
          <a:bodyPr lIns="0" rIns="0" tIns="0" bIns="0" anchor="ctr">
            <a:noAutofit/>
          </a:bodyPr>
          <a:p>
            <a:pPr algn="ctr"/>
            <a:fld id="{FBBA3C8A-4068-478F-B51F-C3EF1345FFC6}" type="slidenum">
              <a:rPr b="1" lang="en-IN" sz="1800" spc="-1" strike="noStrike">
                <a:solidFill>
                  <a:srgbClr val="ffffff"/>
                </a:solidFill>
                <a:latin typeface="Noto Sans Black"/>
              </a:rPr>
              <a:t>&lt;number&gt;</a:t>
            </a:fld>
            <a:endParaRPr b="1" lang="en-IN" sz="1800" spc="-1" strike="noStrike">
              <a:solidFill>
                <a:srgbClr val="ffffff"/>
              </a:solidFill>
              <a:latin typeface="Noto Sans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fillRef idx="0"/>
          <a:effectRef idx="0"/>
          <a:fontRef idx="minor"/>
        </p:style>
      </p:sp>
      <p:sp>
        <p:nvSpPr>
          <p:cNvPr id="46" name="PlaceHolder 2"/>
          <p:cNvSpPr>
            <a:spLocks noGrp="1"/>
          </p:cNvSpPr>
          <p:nvPr>
            <p:ph type="title"/>
          </p:nvPr>
        </p:nvSpPr>
        <p:spPr>
          <a:xfrm>
            <a:off x="360000" y="3330000"/>
            <a:ext cx="9360000" cy="900000"/>
          </a:xfrm>
          <a:prstGeom prst="rect">
            <a:avLst/>
          </a:prstGeom>
        </p:spPr>
        <p:txBody>
          <a:bodyPr lIns="0" rIns="0" tIns="0" bIns="0" anchor="b">
            <a:noAutofit/>
          </a:bodyPr>
          <a:p>
            <a:r>
              <a:rPr b="1" lang="en-IN" sz="3200" spc="-1" strike="noStrike">
                <a:solidFill>
                  <a:srgbClr val="ffffff"/>
                </a:solidFill>
                <a:latin typeface="Noto Sans Black"/>
              </a:rPr>
              <a:t>Click to edit the title text format</a:t>
            </a:r>
            <a:endParaRPr b="1" lang="en-IN" sz="3200" spc="-1" strike="noStrike">
              <a:solidFill>
                <a:srgbClr val="ffffff"/>
              </a:solidFill>
              <a:latin typeface="Noto Sans Black"/>
            </a:endParaRPr>
          </a:p>
        </p:txBody>
      </p:sp>
      <p:sp>
        <p:nvSpPr>
          <p:cNvPr id="47" name="PlaceHolder 3"/>
          <p:cNvSpPr>
            <a:spLocks noGrp="1"/>
          </p:cNvSpPr>
          <p:nvPr>
            <p:ph type="body"/>
          </p:nvPr>
        </p:nvSpPr>
        <p:spPr>
          <a:xfrm>
            <a:off x="540000" y="4680000"/>
            <a:ext cx="9180000" cy="2520000"/>
          </a:xfrm>
          <a:prstGeom prst="rect">
            <a:avLst/>
          </a:prstGeom>
        </p:spPr>
        <p:txBody>
          <a:bodyPr lIns="0" rIns="0" tIns="0" bIns="0">
            <a:normAutofit/>
          </a:bodyPr>
          <a:p>
            <a:pPr>
              <a:spcAft>
                <a:spcPts val="1142"/>
              </a:spcAft>
            </a:pPr>
            <a:r>
              <a:rPr b="1" lang="en-IN" sz="2600" spc="-1" strike="noStrike">
                <a:solidFill>
                  <a:srgbClr val="1c1c1c"/>
                </a:solidFill>
                <a:latin typeface="Noto Sans SemiBold"/>
              </a:rPr>
              <a:t>Click to edit the outline text format</a:t>
            </a:r>
            <a:endParaRPr b="1" lang="en-IN" sz="2600" spc="-1" strike="noStrike">
              <a:solidFill>
                <a:srgbClr val="1c1c1c"/>
              </a:solidFill>
              <a:latin typeface="Noto Sans SemiBold"/>
            </a:endParaRPr>
          </a:p>
          <a:p>
            <a:pPr lvl="1" marL="288000">
              <a:spcAft>
                <a:spcPts val="1131"/>
              </a:spcAft>
            </a:pPr>
            <a:r>
              <a:rPr b="0" lang="en-IN" sz="2200" spc="-1" strike="noStrike">
                <a:solidFill>
                  <a:srgbClr val="1c1c1c"/>
                </a:solidFill>
                <a:latin typeface="Noto Sans Light"/>
              </a:rPr>
              <a:t>Second Outline Level</a:t>
            </a:r>
            <a:endParaRPr b="0" lang="en-IN" sz="2200" spc="-1" strike="noStrike">
              <a:solidFill>
                <a:srgbClr val="1c1c1c"/>
              </a:solidFill>
              <a:latin typeface="Noto Sans Light"/>
            </a:endParaRPr>
          </a:p>
          <a:p>
            <a:pPr lvl="2" marL="576000">
              <a:spcAft>
                <a:spcPts val="850"/>
              </a:spcAft>
            </a:pPr>
            <a:r>
              <a:rPr b="0" lang="en-IN" sz="1800" spc="-1" strike="noStrike">
                <a:solidFill>
                  <a:srgbClr val="1c1c1c"/>
                </a:solidFill>
                <a:latin typeface="Noto Sans Light"/>
              </a:rPr>
              <a:t>Third Outline Level</a:t>
            </a:r>
            <a:endParaRPr b="0" lang="en-IN" sz="1800" spc="-1" strike="noStrike">
              <a:solidFill>
                <a:srgbClr val="1c1c1c"/>
              </a:solidFill>
              <a:latin typeface="Noto Sans Light"/>
            </a:endParaRPr>
          </a:p>
          <a:p>
            <a:pPr lvl="3" marL="864000">
              <a:spcAft>
                <a:spcPts val="567"/>
              </a:spcAft>
            </a:pPr>
            <a:r>
              <a:rPr b="0" lang="en-IN" sz="1600" spc="-1" strike="noStrike">
                <a:solidFill>
                  <a:srgbClr val="1c1c1c"/>
                </a:solidFill>
                <a:latin typeface="Noto Sans Light"/>
              </a:rPr>
              <a:t>Fourth Outline Level</a:t>
            </a:r>
            <a:endParaRPr b="0" lang="en-IN" sz="1600" spc="-1" strike="noStrike">
              <a:solidFill>
                <a:srgbClr val="1c1c1c"/>
              </a:solidFill>
              <a:latin typeface="Noto Sans Light"/>
            </a:endParaRPr>
          </a:p>
          <a:p>
            <a:pPr lvl="4" marL="1152000">
              <a:spcAft>
                <a:spcPts val="283"/>
              </a:spcAft>
            </a:pPr>
            <a:r>
              <a:rPr b="0" lang="en-IN" sz="1600" spc="-1" strike="noStrike">
                <a:solidFill>
                  <a:srgbClr val="1c1c1c"/>
                </a:solidFill>
                <a:latin typeface="Noto Sans Light"/>
              </a:rPr>
              <a:t>Fifth Outline Level</a:t>
            </a:r>
            <a:endParaRPr b="0" lang="en-IN" sz="1600" spc="-1" strike="noStrike">
              <a:solidFill>
                <a:srgbClr val="1c1c1c"/>
              </a:solidFill>
              <a:latin typeface="Noto Sans Light"/>
            </a:endParaRPr>
          </a:p>
          <a:p>
            <a:pPr lvl="5" marL="1440000">
              <a:spcAft>
                <a:spcPts val="283"/>
              </a:spcAft>
            </a:pPr>
            <a:r>
              <a:rPr b="0" lang="en-IN" sz="1600" spc="-1" strike="noStrike">
                <a:solidFill>
                  <a:srgbClr val="1c1c1c"/>
                </a:solidFill>
                <a:latin typeface="Noto Sans Light"/>
              </a:rPr>
              <a:t>Sixth Outline Level</a:t>
            </a:r>
            <a:endParaRPr b="0" lang="en-IN" sz="1600" spc="-1" strike="noStrike">
              <a:solidFill>
                <a:srgbClr val="1c1c1c"/>
              </a:solidFill>
              <a:latin typeface="Noto Sans Light"/>
            </a:endParaRPr>
          </a:p>
          <a:p>
            <a:pPr lvl="6" marL="1728000">
              <a:spcAft>
                <a:spcPts val="283"/>
              </a:spcAft>
            </a:pPr>
            <a:r>
              <a:rPr b="0" lang="en-IN" sz="1600" spc="-1" strike="noStrike">
                <a:solidFill>
                  <a:srgbClr val="1c1c1c"/>
                </a:solidFill>
                <a:latin typeface="Noto Sans Light"/>
              </a:rPr>
              <a:t>Seventh Outline Level</a:t>
            </a:r>
            <a:endParaRPr b="0" lang="en-IN" sz="1600" spc="-1" strike="noStrike">
              <a:solidFill>
                <a:srgbClr val="1c1c1c"/>
              </a:solidFill>
              <a:latin typeface="Noto Sans Light"/>
            </a:endParaRPr>
          </a:p>
        </p:txBody>
      </p:sp>
      <p:sp>
        <p:nvSpPr>
          <p:cNvPr id="48" name="PlaceHolder 4"/>
          <p:cNvSpPr>
            <a:spLocks noGrp="1"/>
          </p:cNvSpPr>
          <p:nvPr>
            <p:ph type="dt"/>
          </p:nvPr>
        </p:nvSpPr>
        <p:spPr>
          <a:xfrm>
            <a:off x="7560000" y="6840000"/>
            <a:ext cx="2340000" cy="540000"/>
          </a:xfrm>
          <a:prstGeom prst="rect">
            <a:avLst/>
          </a:prstGeom>
        </p:spPr>
        <p:txBody>
          <a:bodyPr lIns="0" rIns="0" tIns="0" bIns="0" anchor="ctr">
            <a:noAutofit/>
          </a:bodyPr>
          <a:p>
            <a:r>
              <a:rPr b="1" lang="en-IN" sz="1800" spc="-1" strike="noStrike">
                <a:solidFill>
                  <a:srgbClr val="e74c3c"/>
                </a:solidFill>
                <a:latin typeface="Noto Sans Black"/>
              </a:rPr>
              <a:t>&lt;date/time&gt;</a:t>
            </a:r>
            <a:endParaRPr b="1" lang="en-IN" sz="1800" spc="-1" strike="noStrike">
              <a:solidFill>
                <a:srgbClr val="e74c3c"/>
              </a:solidFill>
              <a:latin typeface="Noto Sans Black"/>
            </a:endParaRPr>
          </a:p>
        </p:txBody>
      </p:sp>
      <p:sp>
        <p:nvSpPr>
          <p:cNvPr id="49" name="PlaceHolder 5"/>
          <p:cNvSpPr>
            <a:spLocks noGrp="1"/>
          </p:cNvSpPr>
          <p:nvPr>
            <p:ph type="ftr"/>
          </p:nvPr>
        </p:nvSpPr>
        <p:spPr>
          <a:xfrm>
            <a:off x="1080000" y="6840000"/>
            <a:ext cx="3240000" cy="540000"/>
          </a:xfrm>
          <a:prstGeom prst="rect">
            <a:avLst/>
          </a:prstGeom>
        </p:spPr>
        <p:txBody>
          <a:bodyPr lIns="0" rIns="0" tIns="0" bIns="0" anchor="ctr">
            <a:noAutofit/>
          </a:bodyPr>
          <a:p>
            <a:pPr algn="ctr"/>
            <a:r>
              <a:rPr b="1" lang="en-IN" sz="1800" spc="-1" strike="noStrike">
                <a:solidFill>
                  <a:srgbClr val="e74c3c"/>
                </a:solidFill>
                <a:latin typeface="Noto Sans Black"/>
              </a:rPr>
              <a:t>&lt;footer&gt;</a:t>
            </a:r>
            <a:endParaRPr b="1" lang="en-IN" sz="1800" spc="-1" strike="noStrike">
              <a:solidFill>
                <a:srgbClr val="e74c3c"/>
              </a:solidFill>
              <a:latin typeface="Noto Sans Black"/>
            </a:endParaRPr>
          </a:p>
        </p:txBody>
      </p:sp>
      <p:sp>
        <p:nvSpPr>
          <p:cNvPr id="50" name="PlaceHolder 6"/>
          <p:cNvSpPr>
            <a:spLocks noGrp="1"/>
          </p:cNvSpPr>
          <p:nvPr>
            <p:ph type="sldNum"/>
          </p:nvPr>
        </p:nvSpPr>
        <p:spPr>
          <a:xfrm>
            <a:off x="180000" y="6840000"/>
            <a:ext cx="540000" cy="540000"/>
          </a:xfrm>
          <a:prstGeom prst="rect">
            <a:avLst/>
          </a:prstGeom>
        </p:spPr>
        <p:txBody>
          <a:bodyPr lIns="0" rIns="0" tIns="0" bIns="0">
            <a:noAutofit/>
          </a:bodyPr>
          <a:p>
            <a:pPr algn="r"/>
            <a:fld id="{D5AFF490-9121-47EB-8738-0527A566C6A2}" type="slidenum">
              <a:rPr b="1" lang="en-IN" sz="1800" spc="-1" strike="noStrike">
                <a:solidFill>
                  <a:srgbClr val="e74c3c"/>
                </a:solidFill>
                <a:latin typeface="Noto Sans Black"/>
              </a:rPr>
              <a:t>&lt;number&gt;</a:t>
            </a:fld>
            <a:endParaRPr b="1" lang="en-IN" sz="1800" spc="-1" strike="noStrike">
              <a:solidFill>
                <a:srgbClr val="e74c3c"/>
              </a:solidFill>
              <a:latin typeface="Noto Sans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png"/><Relationship Id="rId19" Type="http://schemas.openxmlformats.org/officeDocument/2006/relationships/image" Target="../media/image19.png"/><Relationship Id="rId20" Type="http://schemas.openxmlformats.org/officeDocument/2006/relationships/image" Target="../media/image20.png"/><Relationship Id="rId21" Type="http://schemas.openxmlformats.org/officeDocument/2006/relationships/image" Target="../media/image21.png"/><Relationship Id="rId22" Type="http://schemas.openxmlformats.org/officeDocument/2006/relationships/image" Target="../media/image22.png"/><Relationship Id="rId23" Type="http://schemas.openxmlformats.org/officeDocument/2006/relationships/image" Target="../media/image23.png"/><Relationship Id="rId24" Type="http://schemas.openxmlformats.org/officeDocument/2006/relationships/image" Target="../media/image24.png"/><Relationship Id="rId25" Type="http://schemas.openxmlformats.org/officeDocument/2006/relationships/image" Target="../media/image25.png"/><Relationship Id="rId26" Type="http://schemas.openxmlformats.org/officeDocument/2006/relationships/image" Target="../media/image26.png"/><Relationship Id="rId27" Type="http://schemas.openxmlformats.org/officeDocument/2006/relationships/image" Target="../media/image27.png"/><Relationship Id="rId28" Type="http://schemas.openxmlformats.org/officeDocument/2006/relationships/image" Target="../media/image28.png"/><Relationship Id="rId29" Type="http://schemas.openxmlformats.org/officeDocument/2006/relationships/image" Target="../media/image29.png"/><Relationship Id="rId30"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60000" y="3330000"/>
            <a:ext cx="9360000" cy="900000"/>
          </a:xfrm>
          <a:prstGeom prst="rect">
            <a:avLst/>
          </a:prstGeom>
          <a:noFill/>
          <a:ln>
            <a:noFill/>
          </a:ln>
        </p:spPr>
        <p:txBody>
          <a:bodyPr lIns="0" rIns="0" tIns="0" bIns="0" anchor="b">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6000" spc="-1" strike="noStrike">
                <a:solidFill>
                  <a:srgbClr val="ffffff"/>
                </a:solidFill>
                <a:latin typeface="Noto Sans Black"/>
              </a:rPr>
              <a:t>Yellowfin Overview</a:t>
            </a:r>
            <a:endParaRPr b="1" lang="en-IN" sz="6000" spc="-1" strike="noStrike">
              <a:solidFill>
                <a:srgbClr val="ffffff"/>
              </a:solidFill>
              <a:latin typeface="Noto Sans Blac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Yellowfin</a:t>
            </a:r>
            <a:endParaRPr b="1" lang="en-IN" sz="3200" spc="-1" strike="noStrike">
              <a:solidFill>
                <a:srgbClr val="ffffff"/>
              </a:solidFill>
              <a:latin typeface="Noto Sans Black"/>
            </a:endParaRPr>
          </a:p>
        </p:txBody>
      </p:sp>
      <p:sp>
        <p:nvSpPr>
          <p:cNvPr id="89" name="TextShape 2"/>
          <p:cNvSpPr txBox="1"/>
          <p:nvPr/>
        </p:nvSpPr>
        <p:spPr>
          <a:xfrm>
            <a:off x="360000" y="1980000"/>
            <a:ext cx="9180000" cy="4680000"/>
          </a:xfrm>
          <a:prstGeom prst="rect">
            <a:avLst/>
          </a:prstGeom>
          <a:noFill/>
          <a:ln>
            <a:noFill/>
          </a:ln>
        </p:spPr>
        <p:txBody>
          <a:bodyPr lIns="0" rIns="0" tIns="0" bIns="0">
            <a:normAutofit/>
          </a:bodyPr>
          <a:p>
            <a:pPr>
              <a:lnSpc>
                <a:spcPct val="100000"/>
              </a:lnSpc>
              <a:spcBef>
                <a:spcPts val="598"/>
              </a:spcBef>
              <a:buClr>
                <a:srgbClr val="000000"/>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1c1c1c"/>
                </a:solidFill>
                <a:latin typeface="Noto Sans SemiBold"/>
              </a:rPr>
              <a:t> </a:t>
            </a:r>
            <a:r>
              <a:rPr b="0" lang="en-AU" sz="2400" spc="-1" strike="noStrike">
                <a:solidFill>
                  <a:srgbClr val="1c1c1c"/>
                </a:solidFill>
                <a:latin typeface="Noto Sans SemiBold"/>
              </a:rPr>
              <a:t>Established 2003</a:t>
            </a:r>
            <a:endParaRPr b="0" lang="en-IN" sz="2400" spc="-1" strike="noStrike">
              <a:solidFill>
                <a:srgbClr val="1c1c1c"/>
              </a:solidFill>
              <a:latin typeface="Noto Sans SemiBold"/>
            </a:endParaRPr>
          </a:p>
          <a:p>
            <a:pPr>
              <a:lnSpc>
                <a:spcPct val="100000"/>
              </a:lnSpc>
              <a:spcBef>
                <a:spcPts val="598"/>
              </a:spcBef>
              <a:buClr>
                <a:srgbClr val="000000"/>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1c1c1c"/>
                </a:solidFill>
                <a:latin typeface="Noto Sans SemiBold"/>
              </a:rPr>
              <a:t> </a:t>
            </a:r>
            <a:r>
              <a:rPr b="0" lang="en-AU" sz="2400" spc="-1" strike="noStrike">
                <a:solidFill>
                  <a:srgbClr val="1c1c1c"/>
                </a:solidFill>
                <a:latin typeface="Noto Sans SemiBold"/>
              </a:rPr>
              <a:t>Australian Based with an growing International Partner Base</a:t>
            </a:r>
            <a:endParaRPr b="0" lang="en-IN" sz="2400" spc="-1" strike="noStrike">
              <a:solidFill>
                <a:srgbClr val="1c1c1c"/>
              </a:solidFill>
              <a:latin typeface="Noto Sans SemiBold"/>
            </a:endParaRPr>
          </a:p>
          <a:p>
            <a:pPr>
              <a:lnSpc>
                <a:spcPct val="100000"/>
              </a:lnSpc>
              <a:spcBef>
                <a:spcPts val="598"/>
              </a:spcBef>
              <a:buClr>
                <a:srgbClr val="000000"/>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1c1c1c"/>
                </a:solidFill>
                <a:latin typeface="Noto Sans SemiBold"/>
              </a:rPr>
              <a:t> </a:t>
            </a:r>
            <a:r>
              <a:rPr b="0" lang="en-US" sz="2400" spc="-1" strike="noStrike">
                <a:solidFill>
                  <a:srgbClr val="1c1c1c"/>
                </a:solidFill>
                <a:latin typeface="Noto Sans SemiBold"/>
              </a:rPr>
              <a:t>Over 400 direct customers (80% offshore), 1000’s indirect and 200k end users globally</a:t>
            </a:r>
            <a:endParaRPr b="0" lang="en-IN" sz="2400" spc="-1" strike="noStrike">
              <a:solidFill>
                <a:srgbClr val="1c1c1c"/>
              </a:solidFill>
              <a:latin typeface="Noto Sans SemiBold"/>
            </a:endParaRPr>
          </a:p>
          <a:p>
            <a:pPr>
              <a:lnSpc>
                <a:spcPct val="100000"/>
              </a:lnSpc>
              <a:spcBef>
                <a:spcPts val="598"/>
              </a:spcBef>
              <a:buClr>
                <a:srgbClr val="000000"/>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1c1c1c"/>
                </a:solidFill>
                <a:latin typeface="Noto Sans SemiBold"/>
              </a:rPr>
              <a:t> </a:t>
            </a:r>
            <a:r>
              <a:rPr b="0" lang="en-US" sz="2400" spc="-1" strike="noStrike">
                <a:solidFill>
                  <a:srgbClr val="1c1c1c"/>
                </a:solidFill>
                <a:latin typeface="Noto Sans SemiBold"/>
              </a:rPr>
              <a:t>Customers include 20 of worlds Top 30 Telco’s, Aust 4 major banks and largest utility company in the world.</a:t>
            </a:r>
            <a:endParaRPr b="0" lang="en-IN" sz="2400" spc="-1" strike="noStrike">
              <a:solidFill>
                <a:srgbClr val="1c1c1c"/>
              </a:solidFill>
              <a:latin typeface="Noto Sans SemiBold"/>
            </a:endParaRPr>
          </a:p>
          <a:p>
            <a:pPr>
              <a:lnSpc>
                <a:spcPct val="100000"/>
              </a:lnSpc>
              <a:spcBef>
                <a:spcPts val="598"/>
              </a:spcBef>
              <a:buClr>
                <a:srgbClr val="000000"/>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1c1c1c"/>
                </a:solidFill>
                <a:latin typeface="Noto Sans SemiBold"/>
              </a:rPr>
              <a:t> </a:t>
            </a:r>
            <a:r>
              <a:rPr b="0" lang="en-US" sz="2400" spc="-1" strike="noStrike">
                <a:solidFill>
                  <a:srgbClr val="1c1c1c"/>
                </a:solidFill>
                <a:latin typeface="Noto Sans SemiBold"/>
              </a:rPr>
              <a:t>MIS Magazine Global 100 Strategic Vendor list</a:t>
            </a:r>
            <a:r>
              <a:rPr b="0" lang="en-AU" sz="2400" spc="-1" strike="noStrike">
                <a:solidFill>
                  <a:srgbClr val="1c1c1c"/>
                </a:solidFill>
                <a:latin typeface="Noto Sans SemiBold"/>
              </a:rPr>
              <a:t> </a:t>
            </a:r>
            <a:endParaRPr b="0" lang="en-IN" sz="24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Yellowfin</a:t>
            </a:r>
            <a:endParaRPr b="1" lang="en-IN" sz="3200" spc="-1" strike="noStrike">
              <a:solidFill>
                <a:srgbClr val="ffffff"/>
              </a:solidFill>
              <a:latin typeface="Noto Sans Black"/>
            </a:endParaRPr>
          </a:p>
        </p:txBody>
      </p:sp>
      <p:sp>
        <p:nvSpPr>
          <p:cNvPr id="91" name="TextShape 2"/>
          <p:cNvSpPr txBox="1"/>
          <p:nvPr/>
        </p:nvSpPr>
        <p:spPr>
          <a:xfrm>
            <a:off x="360000" y="1980000"/>
            <a:ext cx="9180000" cy="4680000"/>
          </a:xfrm>
          <a:prstGeom prst="rect">
            <a:avLst/>
          </a:prstGeom>
          <a:noFill/>
          <a:ln>
            <a:noFill/>
          </a:ln>
        </p:spPr>
        <p:txBody>
          <a:bodyPr lIns="0" rIns="0" tIns="0" bIns="0">
            <a:normAutofit fontScale="62000"/>
          </a:bodyPr>
          <a:p>
            <a:pPr>
              <a:spcAft>
                <a:spcPts val="1142"/>
              </a:spcAft>
              <a:buClr>
                <a:srgbClr val="000000"/>
              </a:buClr>
              <a:buSzPct val="45000"/>
              <a:buFont typeface="Wingdings" charset="2"/>
              <a:buChar char=""/>
            </a:pPr>
            <a:r>
              <a:rPr b="0" lang="en-IN" sz="2600" spc="-1" strike="noStrike">
                <a:solidFill>
                  <a:srgbClr val="1c1c1c"/>
                </a:solidFill>
                <a:latin typeface="Noto Sans SemiBold"/>
              </a:rPr>
              <a:t> </a:t>
            </a:r>
            <a:r>
              <a:rPr b="0" lang="en-IN" sz="2600" spc="-1" strike="noStrike">
                <a:solidFill>
                  <a:srgbClr val="1c1c1c"/>
                </a:solidFill>
                <a:latin typeface="Noto Sans SemiBold"/>
              </a:rPr>
              <a:t>Yellowfin, a business intelligence platform, is a single integrated solution developed for companies across varying industries and scaling sizes.</a:t>
            </a:r>
            <a:endParaRPr b="0" lang="en-IN" sz="2600" spc="-1" strike="noStrike">
              <a:solidFill>
                <a:srgbClr val="1c1c1c"/>
              </a:solidFill>
              <a:latin typeface="Noto Sans SemiBold"/>
            </a:endParaRPr>
          </a:p>
          <a:p>
            <a:pPr>
              <a:spcAft>
                <a:spcPts val="1142"/>
              </a:spcAft>
              <a:buClr>
                <a:srgbClr val="000000"/>
              </a:buClr>
              <a:buSzPct val="45000"/>
              <a:buFont typeface="Wingdings" charset="2"/>
              <a:buChar char=""/>
            </a:pPr>
            <a:endParaRPr b="0" lang="en-IN" sz="2600" spc="-1" strike="noStrike">
              <a:solidFill>
                <a:srgbClr val="1c1c1c"/>
              </a:solidFill>
              <a:latin typeface="Noto Sans SemiBold"/>
            </a:endParaRPr>
          </a:p>
          <a:p>
            <a:pPr>
              <a:spcAft>
                <a:spcPts val="1142"/>
              </a:spcAft>
              <a:buClr>
                <a:srgbClr val="000000"/>
              </a:buClr>
              <a:buSzPct val="45000"/>
              <a:buFont typeface="Wingdings" charset="2"/>
              <a:buChar char=""/>
            </a:pPr>
            <a:r>
              <a:rPr b="0" lang="en-IN" sz="2600" spc="-1" strike="noStrike">
                <a:solidFill>
                  <a:srgbClr val="1c1c1c"/>
                </a:solidFill>
                <a:latin typeface="Noto Sans SemiBold"/>
              </a:rPr>
              <a:t> </a:t>
            </a:r>
            <a:r>
              <a:rPr b="0" lang="en-IN" sz="2600" spc="-1" strike="noStrike">
                <a:solidFill>
                  <a:srgbClr val="1c1c1c"/>
                </a:solidFill>
                <a:latin typeface="Noto Sans SemiBold"/>
              </a:rPr>
              <a:t>This system is customizable to suit businesses in accounting, advertising, agriculture, banking, insurance, manufacturing, media, marketing, food and beverage, engineering, retail, technology and several other fields.</a:t>
            </a:r>
            <a:endParaRPr b="0" lang="en-IN" sz="2600" spc="-1" strike="noStrike">
              <a:solidFill>
                <a:srgbClr val="1c1c1c"/>
              </a:solidFill>
              <a:latin typeface="Noto Sans SemiBold"/>
            </a:endParaRPr>
          </a:p>
          <a:p>
            <a:pPr>
              <a:spcAft>
                <a:spcPts val="1142"/>
              </a:spcAft>
              <a:buClr>
                <a:srgbClr val="000000"/>
              </a:buClr>
              <a:buSzPct val="45000"/>
              <a:buFont typeface="Wingdings" charset="2"/>
              <a:buChar char=""/>
            </a:pPr>
            <a:endParaRPr b="0" lang="en-IN" sz="2600" spc="-1" strike="noStrike">
              <a:solidFill>
                <a:srgbClr val="1c1c1c"/>
              </a:solidFill>
              <a:latin typeface="Noto Sans SemiBold"/>
            </a:endParaRPr>
          </a:p>
          <a:p>
            <a:pPr>
              <a:spcAft>
                <a:spcPts val="1142"/>
              </a:spcAft>
              <a:buClr>
                <a:srgbClr val="000000"/>
              </a:buClr>
              <a:buSzPct val="45000"/>
              <a:buFont typeface="Wingdings" charset="2"/>
              <a:buChar char=""/>
            </a:pPr>
            <a:r>
              <a:rPr b="0" lang="en-IN" sz="2600" spc="-1" strike="noStrike">
                <a:solidFill>
                  <a:srgbClr val="1c1c1c"/>
                </a:solidFill>
                <a:latin typeface="Noto Sans SemiBold"/>
              </a:rPr>
              <a:t> </a:t>
            </a:r>
            <a:r>
              <a:rPr b="0" lang="en-IN" sz="2600" spc="-1" strike="noStrike">
                <a:solidFill>
                  <a:srgbClr val="1c1c1c"/>
                </a:solidFill>
                <a:latin typeface="Noto Sans SemiBold"/>
              </a:rPr>
              <a:t>Key functionalities include dashboards and scorecards, predictive analytics, online analytical processing, query and reporting writing and performance management. Yellowfin offers filtering capabilities that can be updated in real time.</a:t>
            </a:r>
            <a:endParaRPr b="0" lang="en-IN"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Yellowfin</a:t>
            </a:r>
            <a:endParaRPr b="1" lang="en-IN" sz="3200" spc="-1" strike="noStrike">
              <a:solidFill>
                <a:srgbClr val="ffffff"/>
              </a:solidFill>
              <a:latin typeface="Noto Sans Black"/>
            </a:endParaRPr>
          </a:p>
        </p:txBody>
      </p:sp>
      <p:sp>
        <p:nvSpPr>
          <p:cNvPr id="93"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buClr>
                <a:srgbClr val="000000"/>
              </a:buClr>
              <a:buSzPct val="45000"/>
              <a:buFont typeface="Wingdings" charset="2"/>
              <a:buChar char=""/>
            </a:pPr>
            <a:r>
              <a:rPr b="0" lang="en-IN" sz="2600" spc="-1" strike="noStrike">
                <a:solidFill>
                  <a:srgbClr val="1c1c1c"/>
                </a:solidFill>
                <a:latin typeface="Noto Sans SemiBold"/>
              </a:rPr>
              <a:t> </a:t>
            </a:r>
            <a:r>
              <a:rPr b="0" lang="en-IN" sz="2600" spc="-1" strike="noStrike">
                <a:solidFill>
                  <a:srgbClr val="1c1c1c"/>
                </a:solidFill>
                <a:latin typeface="Noto Sans SemiBold"/>
              </a:rPr>
              <a:t>Yellowfin is a completely web-based platform that deploys on-premises and in the cloud via the Amazon and Azure marketplaces based on the bring your own license (BYOL) model. </a:t>
            </a:r>
            <a:r>
              <a:rPr b="1" lang="en-IN" sz="2600" spc="-1" strike="noStrike">
                <a:solidFill>
                  <a:srgbClr val="1c1c1c"/>
                </a:solidFill>
                <a:latin typeface="Noto Sans SemiBold"/>
              </a:rPr>
              <a:t>The suite consists of the following integrated modules: Yellowfin Signals, Yellowfin Present, Yellowfin Data Discovery, Yellowfin Dashboards and Yellowfin Data Prep.</a:t>
            </a:r>
            <a:endParaRPr b="0" lang="en-IN"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Yellowfin</a:t>
            </a:r>
            <a:endParaRPr b="1" lang="en-IN" sz="3200" spc="-1" strike="noStrike">
              <a:solidFill>
                <a:srgbClr val="ffffff"/>
              </a:solidFill>
              <a:latin typeface="Noto Sans Black"/>
            </a:endParaRPr>
          </a:p>
        </p:txBody>
      </p:sp>
      <p:sp>
        <p:nvSpPr>
          <p:cNvPr id="95"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buClr>
                <a:srgbClr val="000000"/>
              </a:buClr>
              <a:buSzPct val="45000"/>
              <a:buFont typeface="Wingdings" charset="2"/>
              <a:buChar char=""/>
            </a:pPr>
            <a:r>
              <a:rPr b="0" lang="en-IN" sz="2600" spc="-1" strike="noStrike">
                <a:solidFill>
                  <a:srgbClr val="1c1c1c"/>
                </a:solidFill>
                <a:latin typeface="Noto Sans SemiBold"/>
              </a:rPr>
              <a:t> </a:t>
            </a:r>
            <a:r>
              <a:rPr b="0" lang="en-IN" sz="2600" spc="-1" strike="noStrike">
                <a:solidFill>
                  <a:srgbClr val="1c1c1c"/>
                </a:solidFill>
                <a:latin typeface="Noto Sans SemiBold"/>
              </a:rPr>
              <a:t>Sharing information with colleagues and stakeholders is an offered to facilitate discussions and embed directly into the company intranet. Yellowfin provides many different chart types, and users can toggle between them.</a:t>
            </a:r>
            <a:endParaRPr b="0" lang="en-IN" sz="2600" spc="-1" strike="noStrike">
              <a:solidFill>
                <a:srgbClr val="1c1c1c"/>
              </a:solidFill>
              <a:latin typeface="Noto Sans SemiBold"/>
            </a:endParaRPr>
          </a:p>
          <a:p>
            <a:pPr>
              <a:spcAft>
                <a:spcPts val="1142"/>
              </a:spcAft>
              <a:buClr>
                <a:srgbClr val="000000"/>
              </a:buClr>
              <a:buSzPct val="45000"/>
              <a:buFont typeface="Wingdings" charset="2"/>
              <a:buChar char=""/>
            </a:pPr>
            <a:endParaRPr b="0" lang="en-IN" sz="2600" spc="-1" strike="noStrike">
              <a:solidFill>
                <a:srgbClr val="1c1c1c"/>
              </a:solidFill>
              <a:latin typeface="Noto Sans SemiBold"/>
            </a:endParaRPr>
          </a:p>
          <a:p>
            <a:pPr>
              <a:spcAft>
                <a:spcPts val="1142"/>
              </a:spcAft>
              <a:buClr>
                <a:srgbClr val="000000"/>
              </a:buClr>
              <a:buSzPct val="45000"/>
              <a:buFont typeface="Wingdings" charset="2"/>
              <a:buChar char=""/>
            </a:pPr>
            <a:r>
              <a:rPr b="0" lang="en-IN" sz="2600" spc="-1" strike="noStrike">
                <a:solidFill>
                  <a:srgbClr val="1c1c1c"/>
                </a:solidFill>
                <a:latin typeface="Noto Sans SemiBold"/>
              </a:rPr>
              <a:t> </a:t>
            </a:r>
            <a:r>
              <a:rPr b="0" lang="en-IN" sz="2600" spc="-1" strike="noStrike">
                <a:solidFill>
                  <a:srgbClr val="1c1c1c"/>
                </a:solidFill>
                <a:latin typeface="Noto Sans SemiBold"/>
              </a:rPr>
              <a:t>This platform is browser agnostic and is accessible from desktops as well as mobile devices.</a:t>
            </a:r>
            <a:endParaRPr b="0" lang="en-IN"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360000" y="360000"/>
            <a:ext cx="9360000" cy="900000"/>
          </a:xfrm>
          <a:prstGeom prst="rect">
            <a:avLst/>
          </a:prstGeom>
          <a:noFill/>
          <a:ln>
            <a:noFill/>
          </a:ln>
        </p:spPr>
        <p:txBody>
          <a:bodyPr lIns="0" rIns="0" tIns="0" bIns="0" anchor="b">
            <a:noAutofit/>
          </a:bodyPr>
          <a:p>
            <a:pPr>
              <a:spcAft>
                <a:spcPts val="1142"/>
              </a:spcAft>
            </a:pPr>
            <a:r>
              <a:rPr b="1" lang="en-IN" sz="3200" spc="-1" strike="noStrike">
                <a:solidFill>
                  <a:srgbClr val="ffffff"/>
                </a:solidFill>
                <a:latin typeface="Noto Sans Black"/>
              </a:rPr>
              <a:t>Yellowfin Dashboard</a:t>
            </a:r>
            <a:endParaRPr b="1" lang="en-IN" sz="3200" spc="-1" strike="noStrike">
              <a:solidFill>
                <a:srgbClr val="ffffff"/>
              </a:solidFill>
              <a:latin typeface="Noto Sans Black"/>
            </a:endParaRPr>
          </a:p>
        </p:txBody>
      </p:sp>
      <p:sp>
        <p:nvSpPr>
          <p:cNvPr id="97" name="TextShape 2"/>
          <p:cNvSpPr txBox="1"/>
          <p:nvPr/>
        </p:nvSpPr>
        <p:spPr>
          <a:xfrm>
            <a:off x="360000" y="1980000"/>
            <a:ext cx="9180000" cy="4680000"/>
          </a:xfrm>
          <a:prstGeom prst="rect">
            <a:avLst/>
          </a:prstGeom>
          <a:noFill/>
          <a:ln>
            <a:noFill/>
          </a:ln>
        </p:spPr>
        <p:txBody>
          <a:bodyPr lIns="0" rIns="0" tIns="0" bIns="0">
            <a:normAutofit fontScale="82000"/>
          </a:bodyPr>
          <a:p>
            <a:pPr>
              <a:spcAft>
                <a:spcPts val="1142"/>
              </a:spcAft>
              <a:buClr>
                <a:srgbClr val="000000"/>
              </a:buClr>
              <a:buSzPct val="45000"/>
              <a:buFont typeface="Wingdings" charset="2"/>
              <a:buChar char=""/>
            </a:pPr>
            <a:r>
              <a:rPr b="0" lang="en-IN" sz="2600" spc="-1" strike="noStrike">
                <a:solidFill>
                  <a:srgbClr val="1c1c1c"/>
                </a:solidFill>
                <a:latin typeface="Noto Sans SemiBold"/>
              </a:rPr>
              <a:t> </a:t>
            </a:r>
            <a:r>
              <a:rPr b="0" lang="en-IN" sz="2600" spc="-1" strike="noStrike">
                <a:solidFill>
                  <a:srgbClr val="1c1c1c"/>
                </a:solidFill>
                <a:latin typeface="Noto Sans SemiBold"/>
              </a:rPr>
              <a:t>Assemble creative, on brand infographic and actionable dashboards on a flexible, free-form canvas with your dashboard builder. Yellowfin dashboards provide support for multiple types of content objects including reports, filters, interactive buttons, images, text, shapes and icons, along with support for custom coded widgets to incorporate any functionality directly into the dashboard.</a:t>
            </a:r>
            <a:endParaRPr b="0" lang="en-IN" sz="2600" spc="-1" strike="noStrike">
              <a:solidFill>
                <a:srgbClr val="1c1c1c"/>
              </a:solidFill>
              <a:latin typeface="Noto Sans SemiBold"/>
            </a:endParaRPr>
          </a:p>
          <a:p>
            <a:pPr>
              <a:spcAft>
                <a:spcPts val="1142"/>
              </a:spcAft>
              <a:buClr>
                <a:srgbClr val="000000"/>
              </a:buClr>
              <a:buSzPct val="45000"/>
              <a:buFont typeface="Wingdings" charset="2"/>
              <a:buChar char=""/>
            </a:pPr>
            <a:endParaRPr b="0" lang="en-IN" sz="2600" spc="-1" strike="noStrike">
              <a:solidFill>
                <a:srgbClr val="1c1c1c"/>
              </a:solidFill>
              <a:latin typeface="Noto Sans SemiBold"/>
            </a:endParaRPr>
          </a:p>
          <a:p>
            <a:pPr>
              <a:spcAft>
                <a:spcPts val="1142"/>
              </a:spcAft>
              <a:buClr>
                <a:srgbClr val="000000"/>
              </a:buClr>
              <a:buSzPct val="45000"/>
              <a:buFont typeface="Wingdings" charset="2"/>
              <a:buChar char=""/>
            </a:pPr>
            <a:r>
              <a:rPr b="0" lang="en-IN" sz="2600" spc="-1" strike="noStrike">
                <a:solidFill>
                  <a:srgbClr val="1c1c1c"/>
                </a:solidFill>
                <a:latin typeface="Noto Sans SemiBold"/>
              </a:rPr>
              <a:t> </a:t>
            </a:r>
            <a:r>
              <a:rPr b="0" lang="en-IN" sz="2600" spc="-1" strike="noStrike">
                <a:solidFill>
                  <a:srgbClr val="1c1c1c"/>
                </a:solidFill>
                <a:latin typeface="Noto Sans SemiBold"/>
              </a:rPr>
              <a:t>Yellowfin Dashboard has a bilateral editor that provides support for visual design and editing, so you can simply drag and drop objects, as well Code Mode, that allows developers to edit dashboard code. </a:t>
            </a:r>
            <a:endParaRPr b="0" lang="en-IN"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360000" y="360000"/>
            <a:ext cx="9360000" cy="900000"/>
          </a:xfrm>
          <a:prstGeom prst="rect">
            <a:avLst/>
          </a:prstGeom>
          <a:noFill/>
          <a:ln>
            <a:noFill/>
          </a:ln>
        </p:spPr>
        <p:txBody>
          <a:bodyPr lIns="0" rIns="0" tIns="0" bIns="0" anchor="b">
            <a:noAutofit/>
          </a:bodyPr>
          <a:p>
            <a:pPr>
              <a:spcAft>
                <a:spcPts val="1142"/>
              </a:spcAft>
            </a:pPr>
            <a:r>
              <a:rPr b="1" lang="en-IN" sz="3200" spc="-1" strike="noStrike">
                <a:solidFill>
                  <a:srgbClr val="ffffff"/>
                </a:solidFill>
                <a:latin typeface="Noto Sans Black"/>
              </a:rPr>
              <a:t>Dashboard Objects</a:t>
            </a:r>
            <a:endParaRPr b="1" lang="en-IN" sz="3200" spc="-1" strike="noStrike">
              <a:solidFill>
                <a:srgbClr val="ffffff"/>
              </a:solidFill>
              <a:latin typeface="Noto Sans Black"/>
            </a:endParaRPr>
          </a:p>
        </p:txBody>
      </p:sp>
      <p:sp>
        <p:nvSpPr>
          <p:cNvPr id="99" name="TextShape 2"/>
          <p:cNvSpPr txBox="1"/>
          <p:nvPr/>
        </p:nvSpPr>
        <p:spPr>
          <a:xfrm>
            <a:off x="360000" y="1980000"/>
            <a:ext cx="9180000" cy="4680000"/>
          </a:xfrm>
          <a:prstGeom prst="rect">
            <a:avLst/>
          </a:prstGeom>
          <a:noFill/>
          <a:ln>
            <a:noFill/>
          </a:ln>
        </p:spPr>
        <p:txBody>
          <a:bodyPr lIns="0" rIns="0" tIns="0" bIns="0">
            <a:normAutofit fontScale="64000"/>
          </a:bodyPr>
          <a:p>
            <a:pPr>
              <a:spcAft>
                <a:spcPts val="1142"/>
              </a:spcAft>
              <a:buClr>
                <a:srgbClr val="000000"/>
              </a:buClr>
              <a:buSzPct val="45000"/>
              <a:buFont typeface="Wingdings" charset="2"/>
              <a:buChar char=""/>
            </a:pPr>
            <a:r>
              <a:rPr b="0" lang="en-IN" sz="2600" spc="-1" strike="noStrike">
                <a:solidFill>
                  <a:srgbClr val="1c1c1c"/>
                </a:solidFill>
                <a:latin typeface="Noto Sans SemiBold"/>
              </a:rPr>
              <a:t> </a:t>
            </a:r>
            <a:r>
              <a:rPr b="0" lang="en-IN" sz="2600" spc="-1" strike="noStrike">
                <a:solidFill>
                  <a:srgbClr val="1c1c1c"/>
                </a:solidFill>
                <a:latin typeface="Noto Sans SemiBold"/>
              </a:rPr>
              <a:t>Reports</a:t>
            </a:r>
            <a:endParaRPr b="0" lang="en-IN" sz="2600" spc="-1" strike="noStrike">
              <a:solidFill>
                <a:srgbClr val="1c1c1c"/>
              </a:solidFill>
              <a:latin typeface="Noto Sans SemiBold"/>
            </a:endParaRPr>
          </a:p>
          <a:p>
            <a:pPr>
              <a:spcAft>
                <a:spcPts val="1142"/>
              </a:spcAft>
              <a:buClr>
                <a:srgbClr val="000000"/>
              </a:buClr>
              <a:buSzPct val="45000"/>
              <a:buFont typeface="Wingdings" charset="2"/>
              <a:buChar char=""/>
            </a:pPr>
            <a:r>
              <a:rPr b="0" lang="en-IN" sz="2600" spc="-1" strike="noStrike">
                <a:solidFill>
                  <a:srgbClr val="1c1c1c"/>
                </a:solidFill>
                <a:latin typeface="Noto Sans SemiBold"/>
              </a:rPr>
              <a:t> </a:t>
            </a:r>
            <a:r>
              <a:rPr b="0" lang="en-IN" sz="2600" spc="-1" strike="noStrike">
                <a:solidFill>
                  <a:srgbClr val="1c1c1c"/>
                </a:solidFill>
                <a:latin typeface="Noto Sans SemiBold"/>
              </a:rPr>
              <a:t>Filters</a:t>
            </a:r>
            <a:endParaRPr b="0" lang="en-IN" sz="2600" spc="-1" strike="noStrike">
              <a:solidFill>
                <a:srgbClr val="1c1c1c"/>
              </a:solidFill>
              <a:latin typeface="Noto Sans SemiBold"/>
            </a:endParaRPr>
          </a:p>
          <a:p>
            <a:pPr>
              <a:spcAft>
                <a:spcPts val="1142"/>
              </a:spcAft>
              <a:buClr>
                <a:srgbClr val="000000"/>
              </a:buClr>
              <a:buSzPct val="45000"/>
              <a:buFont typeface="Wingdings" charset="2"/>
              <a:buChar char=""/>
            </a:pPr>
            <a:r>
              <a:rPr b="0" lang="en-IN" sz="2600" spc="-1" strike="noStrike">
                <a:solidFill>
                  <a:srgbClr val="1c1c1c"/>
                </a:solidFill>
                <a:latin typeface="Noto Sans SemiBold"/>
              </a:rPr>
              <a:t> </a:t>
            </a:r>
            <a:r>
              <a:rPr b="0" lang="en-IN" sz="2600" spc="-1" strike="noStrike">
                <a:solidFill>
                  <a:srgbClr val="1c1c1c"/>
                </a:solidFill>
                <a:latin typeface="Noto Sans SemiBold"/>
              </a:rPr>
              <a:t>Filter linking</a:t>
            </a:r>
            <a:endParaRPr b="0" lang="en-IN" sz="2600" spc="-1" strike="noStrike">
              <a:solidFill>
                <a:srgbClr val="1c1c1c"/>
              </a:solidFill>
              <a:latin typeface="Noto Sans SemiBold"/>
            </a:endParaRPr>
          </a:p>
          <a:p>
            <a:pPr>
              <a:spcAft>
                <a:spcPts val="1142"/>
              </a:spcAft>
              <a:buClr>
                <a:srgbClr val="000000"/>
              </a:buClr>
              <a:buSzPct val="45000"/>
              <a:buFont typeface="Wingdings" charset="2"/>
              <a:buChar char=""/>
            </a:pPr>
            <a:r>
              <a:rPr b="0" lang="en-IN" sz="2600" spc="-1" strike="noStrike">
                <a:solidFill>
                  <a:srgbClr val="1c1c1c"/>
                </a:solidFill>
                <a:latin typeface="Noto Sans SemiBold"/>
              </a:rPr>
              <a:t> </a:t>
            </a:r>
            <a:r>
              <a:rPr b="0" lang="en-IN" sz="2600" spc="-1" strike="noStrike">
                <a:solidFill>
                  <a:srgbClr val="1c1c1c"/>
                </a:solidFill>
                <a:latin typeface="Noto Sans SemiBold"/>
              </a:rPr>
              <a:t>Filter groups</a:t>
            </a:r>
            <a:endParaRPr b="0" lang="en-IN" sz="2600" spc="-1" strike="noStrike">
              <a:solidFill>
                <a:srgbClr val="1c1c1c"/>
              </a:solidFill>
              <a:latin typeface="Noto Sans SemiBold"/>
            </a:endParaRPr>
          </a:p>
          <a:p>
            <a:pPr>
              <a:spcAft>
                <a:spcPts val="1142"/>
              </a:spcAft>
              <a:buClr>
                <a:srgbClr val="000000"/>
              </a:buClr>
              <a:buSzPct val="45000"/>
              <a:buFont typeface="Wingdings" charset="2"/>
              <a:buChar char=""/>
            </a:pPr>
            <a:r>
              <a:rPr b="0" lang="en-IN" sz="2600" spc="-1" strike="noStrike">
                <a:solidFill>
                  <a:srgbClr val="1c1c1c"/>
                </a:solidFill>
                <a:latin typeface="Noto Sans SemiBold"/>
              </a:rPr>
              <a:t> </a:t>
            </a:r>
            <a:r>
              <a:rPr b="0" lang="en-IN" sz="2600" spc="-1" strike="noStrike">
                <a:solidFill>
                  <a:srgbClr val="1c1c1c"/>
                </a:solidFill>
                <a:latin typeface="Noto Sans SemiBold"/>
              </a:rPr>
              <a:t>Dashboard filter bookmarks</a:t>
            </a:r>
            <a:endParaRPr b="0" lang="en-IN" sz="2600" spc="-1" strike="noStrike">
              <a:solidFill>
                <a:srgbClr val="1c1c1c"/>
              </a:solidFill>
              <a:latin typeface="Noto Sans SemiBold"/>
            </a:endParaRPr>
          </a:p>
          <a:p>
            <a:pPr>
              <a:spcAft>
                <a:spcPts val="1142"/>
              </a:spcAft>
              <a:buClr>
                <a:srgbClr val="000000"/>
              </a:buClr>
              <a:buSzPct val="45000"/>
              <a:buFont typeface="Wingdings" charset="2"/>
              <a:buChar char=""/>
            </a:pPr>
            <a:r>
              <a:rPr b="0" lang="en-IN" sz="2600" spc="-1" strike="noStrike">
                <a:solidFill>
                  <a:srgbClr val="1c1c1c"/>
                </a:solidFill>
                <a:latin typeface="Noto Sans SemiBold"/>
              </a:rPr>
              <a:t> </a:t>
            </a:r>
            <a:r>
              <a:rPr b="0" lang="en-IN" sz="2600" spc="-1" strike="noStrike">
                <a:solidFill>
                  <a:srgbClr val="1c1c1c"/>
                </a:solidFill>
                <a:latin typeface="Noto Sans SemiBold"/>
              </a:rPr>
              <a:t>Default filter values</a:t>
            </a:r>
            <a:endParaRPr b="0" lang="en-IN" sz="2600" spc="-1" strike="noStrike">
              <a:solidFill>
                <a:srgbClr val="1c1c1c"/>
              </a:solidFill>
              <a:latin typeface="Noto Sans SemiBold"/>
            </a:endParaRPr>
          </a:p>
          <a:p>
            <a:pPr>
              <a:spcAft>
                <a:spcPts val="1142"/>
              </a:spcAft>
              <a:buClr>
                <a:srgbClr val="000000"/>
              </a:buClr>
              <a:buSzPct val="45000"/>
              <a:buFont typeface="Wingdings" charset="2"/>
              <a:buChar char=""/>
            </a:pPr>
            <a:r>
              <a:rPr b="0" lang="en-IN" sz="2600" spc="-1" strike="noStrike">
                <a:solidFill>
                  <a:srgbClr val="1c1c1c"/>
                </a:solidFill>
                <a:latin typeface="Noto Sans SemiBold"/>
              </a:rPr>
              <a:t> </a:t>
            </a:r>
            <a:r>
              <a:rPr b="0" lang="en-IN" sz="2600" spc="-1" strike="noStrike">
                <a:solidFill>
                  <a:srgbClr val="1c1c1c"/>
                </a:solidFill>
                <a:latin typeface="Noto Sans SemiBold"/>
              </a:rPr>
              <a:t>Text</a:t>
            </a:r>
            <a:endParaRPr b="0" lang="en-IN" sz="2600" spc="-1" strike="noStrike">
              <a:solidFill>
                <a:srgbClr val="1c1c1c"/>
              </a:solidFill>
              <a:latin typeface="Noto Sans SemiBold"/>
            </a:endParaRPr>
          </a:p>
          <a:p>
            <a:pPr>
              <a:spcAft>
                <a:spcPts val="1142"/>
              </a:spcAft>
              <a:buClr>
                <a:srgbClr val="000000"/>
              </a:buClr>
              <a:buSzPct val="45000"/>
              <a:buFont typeface="Wingdings" charset="2"/>
              <a:buChar char=""/>
            </a:pPr>
            <a:r>
              <a:rPr b="0" lang="en-IN" sz="2600" spc="-1" strike="noStrike">
                <a:solidFill>
                  <a:srgbClr val="1c1c1c"/>
                </a:solidFill>
                <a:latin typeface="Noto Sans SemiBold"/>
              </a:rPr>
              <a:t> </a:t>
            </a:r>
            <a:r>
              <a:rPr b="0" lang="en-IN" sz="2600" spc="-1" strike="noStrike">
                <a:solidFill>
                  <a:srgbClr val="1c1c1c"/>
                </a:solidFill>
                <a:latin typeface="Noto Sans SemiBold"/>
              </a:rPr>
              <a:t>Graphics</a:t>
            </a:r>
            <a:endParaRPr b="0" lang="en-IN" sz="2600" spc="-1" strike="noStrike">
              <a:solidFill>
                <a:srgbClr val="1c1c1c"/>
              </a:solidFill>
              <a:latin typeface="Noto Sans SemiBold"/>
            </a:endParaRPr>
          </a:p>
          <a:p>
            <a:pPr>
              <a:spcAft>
                <a:spcPts val="1142"/>
              </a:spcAft>
              <a:buClr>
                <a:srgbClr val="000000"/>
              </a:buClr>
              <a:buSzPct val="45000"/>
              <a:buFont typeface="Wingdings" charset="2"/>
              <a:buChar char=""/>
            </a:pPr>
            <a:r>
              <a:rPr b="0" lang="en-IN" sz="2600" spc="-1" strike="noStrike">
                <a:solidFill>
                  <a:srgbClr val="1c1c1c"/>
                </a:solidFill>
                <a:latin typeface="Noto Sans SemiBold"/>
              </a:rPr>
              <a:t> </a:t>
            </a:r>
            <a:r>
              <a:rPr b="0" lang="en-IN" sz="2600" spc="-1" strike="noStrike">
                <a:solidFill>
                  <a:srgbClr val="1c1c1c"/>
                </a:solidFill>
                <a:latin typeface="Noto Sans SemiBold"/>
              </a:rPr>
              <a:t>Images</a:t>
            </a:r>
            <a:endParaRPr b="0" lang="en-IN" sz="2600" spc="-1" strike="noStrike">
              <a:solidFill>
                <a:srgbClr val="1c1c1c"/>
              </a:solidFill>
              <a:latin typeface="Noto Sans SemiBold"/>
            </a:endParaRPr>
          </a:p>
          <a:p>
            <a:pPr>
              <a:spcAft>
                <a:spcPts val="1142"/>
              </a:spcAft>
              <a:buClr>
                <a:srgbClr val="000000"/>
              </a:buClr>
              <a:buSzPct val="45000"/>
              <a:buFont typeface="Wingdings" charset="2"/>
              <a:buChar char=""/>
            </a:pPr>
            <a:r>
              <a:rPr b="0" lang="en-IN" sz="2600" spc="-1" strike="noStrike">
                <a:solidFill>
                  <a:srgbClr val="1c1c1c"/>
                </a:solidFill>
                <a:latin typeface="Noto Sans SemiBold"/>
              </a:rPr>
              <a:t> </a:t>
            </a:r>
            <a:r>
              <a:rPr b="0" lang="en-IN" sz="2600" spc="-1" strike="noStrike">
                <a:solidFill>
                  <a:srgbClr val="1c1c1c"/>
                </a:solidFill>
                <a:latin typeface="Noto Sans SemiBold"/>
              </a:rPr>
              <a:t>Blueprint &amp; Quick Charts</a:t>
            </a:r>
            <a:endParaRPr b="0" lang="en-IN" sz="2600" spc="-1" strike="noStrike">
              <a:solidFill>
                <a:srgbClr val="1c1c1c"/>
              </a:solidFill>
              <a:latin typeface="Noto Sans SemiBold"/>
            </a:endParaRPr>
          </a:p>
          <a:p>
            <a:pPr>
              <a:spcAft>
                <a:spcPts val="1142"/>
              </a:spcAft>
              <a:buClr>
                <a:srgbClr val="000000"/>
              </a:buClr>
              <a:buSzPct val="45000"/>
              <a:buFont typeface="Wingdings" charset="2"/>
              <a:buChar char=""/>
            </a:pPr>
            <a:r>
              <a:rPr b="0" lang="en-IN" sz="2600" spc="-1" strike="noStrike">
                <a:solidFill>
                  <a:srgbClr val="1c1c1c"/>
                </a:solidFill>
                <a:latin typeface="Noto Sans SemiBold"/>
              </a:rPr>
              <a:t> </a:t>
            </a:r>
            <a:r>
              <a:rPr b="0" lang="en-IN" sz="2600" spc="-1" strike="noStrike">
                <a:solidFill>
                  <a:srgbClr val="1c1c1c"/>
                </a:solidFill>
                <a:latin typeface="Noto Sans SemiBold"/>
              </a:rPr>
              <a:t>Code Widgets</a:t>
            </a:r>
            <a:endParaRPr b="0" lang="en-IN" sz="2600" spc="-1" strike="noStrike">
              <a:solidFill>
                <a:srgbClr val="1c1c1c"/>
              </a:solidFill>
              <a:latin typeface="Noto Sans SemiBold"/>
            </a:endParaRPr>
          </a:p>
          <a:p>
            <a:pPr>
              <a:spcAft>
                <a:spcPts val="1142"/>
              </a:spcAft>
              <a:buClr>
                <a:srgbClr val="000000"/>
              </a:buClr>
              <a:buSzPct val="45000"/>
              <a:buFont typeface="Wingdings" charset="2"/>
              <a:buChar char=""/>
            </a:pPr>
            <a:r>
              <a:rPr b="0" lang="en-IN" sz="2600" spc="-1" strike="noStrike">
                <a:solidFill>
                  <a:srgbClr val="1c1c1c"/>
                </a:solidFill>
                <a:latin typeface="Noto Sans SemiBold"/>
              </a:rPr>
              <a:t> </a:t>
            </a:r>
            <a:r>
              <a:rPr b="0" lang="en-IN" sz="2600" spc="-1" strike="noStrike">
                <a:solidFill>
                  <a:srgbClr val="1c1c1c"/>
                </a:solidFill>
                <a:latin typeface="Noto Sans SemiBold"/>
              </a:rPr>
              <a:t>Action Buttons</a:t>
            </a:r>
            <a:endParaRPr b="0" lang="en-IN"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Clients</a:t>
            </a:r>
            <a:endParaRPr b="1" lang="en-IN" sz="3200" spc="-1" strike="noStrike">
              <a:solidFill>
                <a:srgbClr val="ffffff"/>
              </a:solidFill>
              <a:latin typeface="Noto Sans Black"/>
            </a:endParaRPr>
          </a:p>
        </p:txBody>
      </p:sp>
      <p:pic>
        <p:nvPicPr>
          <p:cNvPr id="101" name="Picture 5" descr=""/>
          <p:cNvPicPr/>
          <p:nvPr/>
        </p:nvPicPr>
        <p:blipFill>
          <a:blip r:embed="rId1"/>
          <a:stretch/>
        </p:blipFill>
        <p:spPr>
          <a:xfrm>
            <a:off x="2086920" y="6122160"/>
            <a:ext cx="1585800" cy="320760"/>
          </a:xfrm>
          <a:prstGeom prst="rect">
            <a:avLst/>
          </a:prstGeom>
          <a:ln>
            <a:noFill/>
          </a:ln>
        </p:spPr>
      </p:pic>
      <p:pic>
        <p:nvPicPr>
          <p:cNvPr id="102" name="Picture 6" descr=""/>
          <p:cNvPicPr/>
          <p:nvPr/>
        </p:nvPicPr>
        <p:blipFill>
          <a:blip r:embed="rId2"/>
          <a:stretch/>
        </p:blipFill>
        <p:spPr>
          <a:xfrm>
            <a:off x="4075920" y="3879000"/>
            <a:ext cx="701640" cy="407880"/>
          </a:xfrm>
          <a:prstGeom prst="rect">
            <a:avLst/>
          </a:prstGeom>
          <a:ln>
            <a:noFill/>
          </a:ln>
        </p:spPr>
      </p:pic>
      <p:pic>
        <p:nvPicPr>
          <p:cNvPr id="103" name="Picture 7" descr=""/>
          <p:cNvPicPr/>
          <p:nvPr/>
        </p:nvPicPr>
        <p:blipFill>
          <a:blip r:embed="rId3"/>
          <a:stretch/>
        </p:blipFill>
        <p:spPr>
          <a:xfrm>
            <a:off x="931320" y="5777640"/>
            <a:ext cx="583920" cy="665280"/>
          </a:xfrm>
          <a:prstGeom prst="rect">
            <a:avLst/>
          </a:prstGeom>
          <a:ln>
            <a:noFill/>
          </a:ln>
        </p:spPr>
      </p:pic>
      <p:pic>
        <p:nvPicPr>
          <p:cNvPr id="104" name="Picture 12" descr=""/>
          <p:cNvPicPr/>
          <p:nvPr/>
        </p:nvPicPr>
        <p:blipFill>
          <a:blip r:embed="rId4"/>
          <a:stretch/>
        </p:blipFill>
        <p:spPr>
          <a:xfrm>
            <a:off x="2242440" y="3020040"/>
            <a:ext cx="1274760" cy="233280"/>
          </a:xfrm>
          <a:prstGeom prst="rect">
            <a:avLst/>
          </a:prstGeom>
          <a:ln>
            <a:noFill/>
          </a:ln>
        </p:spPr>
      </p:pic>
      <p:pic>
        <p:nvPicPr>
          <p:cNvPr id="105" name="Picture 13" descr=""/>
          <p:cNvPicPr/>
          <p:nvPr/>
        </p:nvPicPr>
        <p:blipFill>
          <a:blip r:embed="rId5"/>
          <a:stretch/>
        </p:blipFill>
        <p:spPr>
          <a:xfrm>
            <a:off x="5220720" y="1886760"/>
            <a:ext cx="1677960" cy="419040"/>
          </a:xfrm>
          <a:prstGeom prst="rect">
            <a:avLst/>
          </a:prstGeom>
          <a:ln>
            <a:noFill/>
          </a:ln>
        </p:spPr>
      </p:pic>
      <p:pic>
        <p:nvPicPr>
          <p:cNvPr id="106" name="Picture 14" descr=""/>
          <p:cNvPicPr/>
          <p:nvPr/>
        </p:nvPicPr>
        <p:blipFill>
          <a:blip r:embed="rId6"/>
          <a:stretch/>
        </p:blipFill>
        <p:spPr>
          <a:xfrm>
            <a:off x="8344800" y="1845360"/>
            <a:ext cx="857160" cy="501480"/>
          </a:xfrm>
          <a:prstGeom prst="rect">
            <a:avLst/>
          </a:prstGeom>
          <a:ln>
            <a:noFill/>
          </a:ln>
        </p:spPr>
      </p:pic>
      <p:pic>
        <p:nvPicPr>
          <p:cNvPr id="107" name="Picture 16" descr=""/>
          <p:cNvPicPr/>
          <p:nvPr/>
        </p:nvPicPr>
        <p:blipFill>
          <a:blip r:embed="rId7"/>
          <a:stretch/>
        </p:blipFill>
        <p:spPr>
          <a:xfrm>
            <a:off x="4085640" y="4914000"/>
            <a:ext cx="682560" cy="485640"/>
          </a:xfrm>
          <a:prstGeom prst="rect">
            <a:avLst/>
          </a:prstGeom>
          <a:ln>
            <a:noFill/>
          </a:ln>
        </p:spPr>
      </p:pic>
      <p:pic>
        <p:nvPicPr>
          <p:cNvPr id="108" name="Picture 17" descr=""/>
          <p:cNvPicPr/>
          <p:nvPr/>
        </p:nvPicPr>
        <p:blipFill>
          <a:blip r:embed="rId8"/>
          <a:stretch/>
        </p:blipFill>
        <p:spPr>
          <a:xfrm>
            <a:off x="509040" y="3891600"/>
            <a:ext cx="1428480" cy="380880"/>
          </a:xfrm>
          <a:prstGeom prst="rect">
            <a:avLst/>
          </a:prstGeom>
          <a:ln>
            <a:noFill/>
          </a:ln>
        </p:spPr>
      </p:pic>
      <p:pic>
        <p:nvPicPr>
          <p:cNvPr id="109" name="Picture 18" descr=""/>
          <p:cNvPicPr/>
          <p:nvPr/>
        </p:nvPicPr>
        <p:blipFill>
          <a:blip r:embed="rId9"/>
          <a:stretch/>
        </p:blipFill>
        <p:spPr>
          <a:xfrm>
            <a:off x="518400" y="2761200"/>
            <a:ext cx="1409760" cy="752760"/>
          </a:xfrm>
          <a:prstGeom prst="rect">
            <a:avLst/>
          </a:prstGeom>
          <a:ln>
            <a:noFill/>
          </a:ln>
        </p:spPr>
      </p:pic>
      <p:pic>
        <p:nvPicPr>
          <p:cNvPr id="110" name="Picture 20" descr=""/>
          <p:cNvPicPr/>
          <p:nvPr/>
        </p:nvPicPr>
        <p:blipFill>
          <a:blip r:embed="rId10"/>
          <a:stretch/>
        </p:blipFill>
        <p:spPr>
          <a:xfrm>
            <a:off x="8244720" y="4926600"/>
            <a:ext cx="1171800" cy="461880"/>
          </a:xfrm>
          <a:prstGeom prst="rect">
            <a:avLst/>
          </a:prstGeom>
          <a:ln>
            <a:noFill/>
          </a:ln>
        </p:spPr>
      </p:pic>
      <p:pic>
        <p:nvPicPr>
          <p:cNvPr id="111" name="Picture 22" descr=""/>
          <p:cNvPicPr/>
          <p:nvPr/>
        </p:nvPicPr>
        <p:blipFill>
          <a:blip r:embed="rId11"/>
          <a:stretch/>
        </p:blipFill>
        <p:spPr>
          <a:xfrm>
            <a:off x="3955320" y="2864520"/>
            <a:ext cx="942840" cy="544680"/>
          </a:xfrm>
          <a:prstGeom prst="rect">
            <a:avLst/>
          </a:prstGeom>
          <a:ln>
            <a:noFill/>
          </a:ln>
        </p:spPr>
      </p:pic>
      <p:pic>
        <p:nvPicPr>
          <p:cNvPr id="112" name="Picture 24" descr=""/>
          <p:cNvPicPr/>
          <p:nvPr/>
        </p:nvPicPr>
        <p:blipFill>
          <a:blip r:embed="rId12"/>
          <a:stretch/>
        </p:blipFill>
        <p:spPr>
          <a:xfrm>
            <a:off x="5169960" y="6134760"/>
            <a:ext cx="1779480" cy="308160"/>
          </a:xfrm>
          <a:prstGeom prst="rect">
            <a:avLst/>
          </a:prstGeom>
          <a:ln>
            <a:noFill/>
          </a:ln>
        </p:spPr>
      </p:pic>
      <p:pic>
        <p:nvPicPr>
          <p:cNvPr id="113" name="Picture 26" descr=""/>
          <p:cNvPicPr/>
          <p:nvPr/>
        </p:nvPicPr>
        <p:blipFill>
          <a:blip r:embed="rId13"/>
          <a:stretch/>
        </p:blipFill>
        <p:spPr>
          <a:xfrm>
            <a:off x="5360400" y="3034440"/>
            <a:ext cx="1396800" cy="206280"/>
          </a:xfrm>
          <a:prstGeom prst="rect">
            <a:avLst/>
          </a:prstGeom>
          <a:ln>
            <a:noFill/>
          </a:ln>
        </p:spPr>
      </p:pic>
      <p:pic>
        <p:nvPicPr>
          <p:cNvPr id="114" name="Picture 28" descr=""/>
          <p:cNvPicPr/>
          <p:nvPr/>
        </p:nvPicPr>
        <p:blipFill>
          <a:blip r:embed="rId14"/>
          <a:stretch/>
        </p:blipFill>
        <p:spPr>
          <a:xfrm>
            <a:off x="4034880" y="6138000"/>
            <a:ext cx="784080" cy="304920"/>
          </a:xfrm>
          <a:prstGeom prst="rect">
            <a:avLst/>
          </a:prstGeom>
          <a:ln>
            <a:noFill/>
          </a:ln>
        </p:spPr>
      </p:pic>
      <p:pic>
        <p:nvPicPr>
          <p:cNvPr id="115" name="Picture 30" descr=""/>
          <p:cNvPicPr/>
          <p:nvPr/>
        </p:nvPicPr>
        <p:blipFill>
          <a:blip r:embed="rId15"/>
          <a:stretch/>
        </p:blipFill>
        <p:spPr>
          <a:xfrm>
            <a:off x="7224120" y="1748520"/>
            <a:ext cx="679320" cy="693720"/>
          </a:xfrm>
          <a:prstGeom prst="rect">
            <a:avLst/>
          </a:prstGeom>
          <a:ln>
            <a:noFill/>
          </a:ln>
        </p:spPr>
      </p:pic>
      <p:pic>
        <p:nvPicPr>
          <p:cNvPr id="116" name="Picture 32" descr=""/>
          <p:cNvPicPr/>
          <p:nvPr/>
        </p:nvPicPr>
        <p:blipFill>
          <a:blip r:embed="rId16"/>
          <a:stretch/>
        </p:blipFill>
        <p:spPr>
          <a:xfrm>
            <a:off x="8525880" y="2796120"/>
            <a:ext cx="496800" cy="681120"/>
          </a:xfrm>
          <a:prstGeom prst="rect">
            <a:avLst/>
          </a:prstGeom>
          <a:ln>
            <a:noFill/>
          </a:ln>
        </p:spPr>
      </p:pic>
      <p:pic>
        <p:nvPicPr>
          <p:cNvPr id="117" name="Picture 33" descr=""/>
          <p:cNvPicPr/>
          <p:nvPr/>
        </p:nvPicPr>
        <p:blipFill>
          <a:blip r:embed="rId17"/>
          <a:stretch/>
        </p:blipFill>
        <p:spPr>
          <a:xfrm>
            <a:off x="5206320" y="4998240"/>
            <a:ext cx="1706400" cy="318960"/>
          </a:xfrm>
          <a:prstGeom prst="rect">
            <a:avLst/>
          </a:prstGeom>
          <a:ln>
            <a:noFill/>
          </a:ln>
        </p:spPr>
      </p:pic>
      <p:pic>
        <p:nvPicPr>
          <p:cNvPr id="118" name="Picture 35" descr=""/>
          <p:cNvPicPr/>
          <p:nvPr/>
        </p:nvPicPr>
        <p:blipFill>
          <a:blip r:embed="rId18"/>
          <a:stretch/>
        </p:blipFill>
        <p:spPr>
          <a:xfrm>
            <a:off x="2339280" y="4958280"/>
            <a:ext cx="1081080" cy="397080"/>
          </a:xfrm>
          <a:prstGeom prst="rect">
            <a:avLst/>
          </a:prstGeom>
          <a:ln>
            <a:noFill/>
          </a:ln>
        </p:spPr>
      </p:pic>
      <p:pic>
        <p:nvPicPr>
          <p:cNvPr id="119" name="Picture 38" descr=""/>
          <p:cNvPicPr/>
          <p:nvPr/>
        </p:nvPicPr>
        <p:blipFill>
          <a:blip r:embed="rId19"/>
          <a:stretch/>
        </p:blipFill>
        <p:spPr>
          <a:xfrm>
            <a:off x="8465400" y="3732840"/>
            <a:ext cx="615960" cy="698400"/>
          </a:xfrm>
          <a:prstGeom prst="rect">
            <a:avLst/>
          </a:prstGeom>
          <a:ln>
            <a:noFill/>
          </a:ln>
        </p:spPr>
      </p:pic>
      <p:pic>
        <p:nvPicPr>
          <p:cNvPr id="120" name="Picture 40" descr=""/>
          <p:cNvPicPr/>
          <p:nvPr/>
        </p:nvPicPr>
        <p:blipFill>
          <a:blip r:embed="rId20"/>
          <a:stretch/>
        </p:blipFill>
        <p:spPr>
          <a:xfrm>
            <a:off x="6987600" y="3650400"/>
            <a:ext cx="1152360" cy="863640"/>
          </a:xfrm>
          <a:prstGeom prst="rect">
            <a:avLst/>
          </a:prstGeom>
          <a:ln>
            <a:noFill/>
          </a:ln>
        </p:spPr>
      </p:pic>
      <p:pic>
        <p:nvPicPr>
          <p:cNvPr id="121" name="Picture 41" descr=""/>
          <p:cNvPicPr/>
          <p:nvPr/>
        </p:nvPicPr>
        <p:blipFill>
          <a:blip r:embed="rId21"/>
          <a:stretch/>
        </p:blipFill>
        <p:spPr>
          <a:xfrm>
            <a:off x="7425720" y="2799360"/>
            <a:ext cx="276120" cy="676440"/>
          </a:xfrm>
          <a:prstGeom prst="rect">
            <a:avLst/>
          </a:prstGeom>
          <a:ln>
            <a:noFill/>
          </a:ln>
        </p:spPr>
      </p:pic>
      <p:pic>
        <p:nvPicPr>
          <p:cNvPr id="122" name="Picture 2" descr=""/>
          <p:cNvPicPr/>
          <p:nvPr/>
        </p:nvPicPr>
        <p:blipFill>
          <a:blip r:embed="rId22"/>
          <a:stretch/>
        </p:blipFill>
        <p:spPr>
          <a:xfrm>
            <a:off x="723240" y="4914000"/>
            <a:ext cx="1000080" cy="487440"/>
          </a:xfrm>
          <a:prstGeom prst="rect">
            <a:avLst/>
          </a:prstGeom>
          <a:ln>
            <a:noFill/>
          </a:ln>
        </p:spPr>
      </p:pic>
      <p:pic>
        <p:nvPicPr>
          <p:cNvPr id="123" name="Picture 4" descr="C:\Documents and Settings\Glen\Desktop\hdr_logo_white.gif"/>
          <p:cNvPicPr/>
          <p:nvPr/>
        </p:nvPicPr>
        <p:blipFill>
          <a:blip r:embed="rId23"/>
          <a:stretch/>
        </p:blipFill>
        <p:spPr>
          <a:xfrm>
            <a:off x="504000" y="1943640"/>
            <a:ext cx="1438560" cy="304920"/>
          </a:xfrm>
          <a:prstGeom prst="rect">
            <a:avLst/>
          </a:prstGeom>
          <a:ln>
            <a:noFill/>
          </a:ln>
        </p:spPr>
      </p:pic>
      <p:pic>
        <p:nvPicPr>
          <p:cNvPr id="124" name="Picture 5_0" descr="C:\Documents and Settings\Glen\Desktop\logo.gif"/>
          <p:cNvPicPr/>
          <p:nvPr/>
        </p:nvPicPr>
        <p:blipFill>
          <a:blip r:embed="rId24"/>
          <a:stretch/>
        </p:blipFill>
        <p:spPr>
          <a:xfrm>
            <a:off x="7773480" y="6214320"/>
            <a:ext cx="1438200" cy="228600"/>
          </a:xfrm>
          <a:prstGeom prst="rect">
            <a:avLst/>
          </a:prstGeom>
          <a:ln>
            <a:noFill/>
          </a:ln>
        </p:spPr>
      </p:pic>
      <p:pic>
        <p:nvPicPr>
          <p:cNvPr id="125" name="Picture 6_0" descr="C:\Documents and Settings\Glen\Desktop\resource.gif"/>
          <p:cNvPicPr/>
          <p:nvPr/>
        </p:nvPicPr>
        <p:blipFill>
          <a:blip r:embed="rId25"/>
          <a:stretch/>
        </p:blipFill>
        <p:spPr>
          <a:xfrm>
            <a:off x="7287480" y="4871160"/>
            <a:ext cx="552600" cy="571320"/>
          </a:xfrm>
          <a:prstGeom prst="rect">
            <a:avLst/>
          </a:prstGeom>
          <a:ln>
            <a:noFill/>
          </a:ln>
        </p:spPr>
      </p:pic>
      <p:pic>
        <p:nvPicPr>
          <p:cNvPr id="126" name="Picture 3" descr=""/>
          <p:cNvPicPr/>
          <p:nvPr/>
        </p:nvPicPr>
        <p:blipFill>
          <a:blip r:embed="rId26"/>
          <a:stretch/>
        </p:blipFill>
        <p:spPr>
          <a:xfrm>
            <a:off x="3938040" y="1728000"/>
            <a:ext cx="977760" cy="736560"/>
          </a:xfrm>
          <a:prstGeom prst="rect">
            <a:avLst/>
          </a:prstGeom>
          <a:ln>
            <a:noFill/>
          </a:ln>
        </p:spPr>
      </p:pic>
      <p:pic>
        <p:nvPicPr>
          <p:cNvPr id="127" name="Picture 4_0" descr=""/>
          <p:cNvPicPr/>
          <p:nvPr/>
        </p:nvPicPr>
        <p:blipFill>
          <a:blip r:embed="rId27"/>
          <a:stretch/>
        </p:blipFill>
        <p:spPr>
          <a:xfrm>
            <a:off x="2093400" y="3858120"/>
            <a:ext cx="1571400" cy="513000"/>
          </a:xfrm>
          <a:prstGeom prst="rect">
            <a:avLst/>
          </a:prstGeom>
          <a:ln>
            <a:noFill/>
          </a:ln>
        </p:spPr>
      </p:pic>
      <p:pic>
        <p:nvPicPr>
          <p:cNvPr id="128" name="Picture 6_1" descr=""/>
          <p:cNvPicPr/>
          <p:nvPr/>
        </p:nvPicPr>
        <p:blipFill>
          <a:blip r:embed="rId28"/>
          <a:stretch/>
        </p:blipFill>
        <p:spPr>
          <a:xfrm>
            <a:off x="2164680" y="1956600"/>
            <a:ext cx="1428840" cy="279360"/>
          </a:xfrm>
          <a:prstGeom prst="rect">
            <a:avLst/>
          </a:prstGeom>
          <a:ln>
            <a:noFill/>
          </a:ln>
        </p:spPr>
      </p:pic>
      <p:pic>
        <p:nvPicPr>
          <p:cNvPr id="129" name="Picture 7_0" descr=""/>
          <p:cNvPicPr/>
          <p:nvPr/>
        </p:nvPicPr>
        <p:blipFill>
          <a:blip r:embed="rId29"/>
          <a:stretch/>
        </p:blipFill>
        <p:spPr>
          <a:xfrm>
            <a:off x="5058720" y="3888360"/>
            <a:ext cx="2000160" cy="3873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Screenshot - Dashboard</a:t>
            </a:r>
            <a:endParaRPr b="1" lang="en-IN" sz="3200" spc="-1" strike="noStrike">
              <a:solidFill>
                <a:srgbClr val="ffffff"/>
              </a:solidFill>
              <a:latin typeface="Noto Sans Black"/>
            </a:endParaRPr>
          </a:p>
        </p:txBody>
      </p:sp>
      <p:pic>
        <p:nvPicPr>
          <p:cNvPr id="131" name="" descr=""/>
          <p:cNvPicPr/>
          <p:nvPr/>
        </p:nvPicPr>
        <p:blipFill>
          <a:blip r:embed="rId1"/>
          <a:stretch/>
        </p:blipFill>
        <p:spPr>
          <a:xfrm>
            <a:off x="576360" y="1512000"/>
            <a:ext cx="8927640" cy="51469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2021-05-04T22:40:57Z</dcterms:created>
  <dc:creator/>
  <dc:description/>
  <dc:language>en-IN</dc:language>
  <cp:lastModifiedBy/>
  <dcterms:modified xsi:type="dcterms:W3CDTF">2021-05-04T23:13:59Z</dcterms:modified>
  <cp:revision>2</cp:revision>
  <dc:subject/>
  <dc:title>Alizarin</dc:title>
</cp:coreProperties>
</file>