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8" r:id="rId1"/>
  </p:sldMasterIdLst>
  <p:notesMasterIdLst>
    <p:notesMasterId r:id="rId8"/>
  </p:notesMasterIdLst>
  <p:handoutMasterIdLst>
    <p:handoutMasterId r:id="rId9"/>
  </p:handoutMasterIdLst>
  <p:sldIdLst>
    <p:sldId id="683" r:id="rId2"/>
    <p:sldId id="684" r:id="rId3"/>
    <p:sldId id="685" r:id="rId4"/>
    <p:sldId id="686" r:id="rId5"/>
    <p:sldId id="687" r:id="rId6"/>
    <p:sldId id="688" r:id="rId7"/>
  </p:sldIdLst>
  <p:sldSz cx="9145588" cy="6859588"/>
  <p:notesSz cx="6858000" cy="9144000"/>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25">
          <p15:clr>
            <a:srgbClr val="A4A3A4"/>
          </p15:clr>
        </p15:guide>
        <p15:guide id="2" orient="horz" pos="4013">
          <p15:clr>
            <a:srgbClr val="A4A3A4"/>
          </p15:clr>
        </p15:guide>
        <p15:guide id="3" orient="horz" pos="484">
          <p15:clr>
            <a:srgbClr val="A4A3A4"/>
          </p15:clr>
        </p15:guide>
        <p15:guide id="4" orient="horz" pos="802">
          <p15:clr>
            <a:srgbClr val="A4A3A4"/>
          </p15:clr>
        </p15:guide>
        <p15:guide id="5" orient="horz" pos="1608">
          <p15:clr>
            <a:srgbClr val="A4A3A4"/>
          </p15:clr>
        </p15:guide>
        <p15:guide id="6" orient="horz">
          <p15:clr>
            <a:srgbClr val="A4A3A4"/>
          </p15:clr>
        </p15:guide>
        <p15:guide id="7" orient="horz" pos="165">
          <p15:clr>
            <a:srgbClr val="A4A3A4"/>
          </p15:clr>
        </p15:guide>
        <p15:guide id="8" orient="horz" pos="4170">
          <p15:clr>
            <a:srgbClr val="A4A3A4"/>
          </p15:clr>
        </p15:guide>
        <p15:guide id="9" orient="horz" pos="2886">
          <p15:clr>
            <a:srgbClr val="A4A3A4"/>
          </p15:clr>
        </p15:guide>
        <p15:guide id="10" orient="horz" pos="964">
          <p15:clr>
            <a:srgbClr val="A4A3A4"/>
          </p15:clr>
        </p15:guide>
        <p15:guide id="11" orient="horz" pos="3053">
          <p15:clr>
            <a:srgbClr val="A4A3A4"/>
          </p15:clr>
        </p15:guide>
        <p15:guide id="12" orient="horz" pos="1131">
          <p15:clr>
            <a:srgbClr val="A4A3A4"/>
          </p15:clr>
        </p15:guide>
        <p15:guide id="13" orient="horz" pos="2723">
          <p15:clr>
            <a:srgbClr val="A4A3A4"/>
          </p15:clr>
        </p15:guide>
        <p15:guide id="14" orient="horz" pos="1280">
          <p15:clr>
            <a:srgbClr val="A4A3A4"/>
          </p15:clr>
        </p15:guide>
        <p15:guide id="15" orient="horz" pos="3850">
          <p15:clr>
            <a:srgbClr val="A4A3A4"/>
          </p15:clr>
        </p15:guide>
        <p15:guide id="16" orient="horz" pos="3685">
          <p15:clr>
            <a:srgbClr val="A4A3A4"/>
          </p15:clr>
        </p15:guide>
        <p15:guide id="17" orient="horz" pos="3530">
          <p15:clr>
            <a:srgbClr val="A4A3A4"/>
          </p15:clr>
        </p15:guide>
        <p15:guide id="18" orient="horz" pos="3370">
          <p15:clr>
            <a:srgbClr val="A4A3A4"/>
          </p15:clr>
        </p15:guide>
        <p15:guide id="19" orient="horz" pos="3206">
          <p15:clr>
            <a:srgbClr val="A4A3A4"/>
          </p15:clr>
        </p15:guide>
        <p15:guide id="20" orient="horz" pos="2570">
          <p15:clr>
            <a:srgbClr val="A4A3A4"/>
          </p15:clr>
        </p15:guide>
        <p15:guide id="21" orient="horz" pos="2407">
          <p15:clr>
            <a:srgbClr val="A4A3A4"/>
          </p15:clr>
        </p15:guide>
        <p15:guide id="22" orient="horz" pos="1924">
          <p15:clr>
            <a:srgbClr val="A4A3A4"/>
          </p15:clr>
        </p15:guide>
        <p15:guide id="23" orient="horz" pos="1767">
          <p15:clr>
            <a:srgbClr val="A4A3A4"/>
          </p15:clr>
        </p15:guide>
        <p15:guide id="24" orient="horz" pos="1447">
          <p15:clr>
            <a:srgbClr val="A4A3A4"/>
          </p15:clr>
        </p15:guide>
        <p15:guide id="25" orient="horz" pos="649">
          <p15:clr>
            <a:srgbClr val="A4A3A4"/>
          </p15:clr>
        </p15:guide>
        <p15:guide id="26" orient="horz" pos="2084">
          <p15:clr>
            <a:srgbClr val="A4A3A4"/>
          </p15:clr>
        </p15:guide>
        <p15:guide id="27" orient="horz" pos="2243">
          <p15:clr>
            <a:srgbClr val="A4A3A4"/>
          </p15:clr>
        </p15:guide>
        <p15:guide id="28" pos="3840">
          <p15:clr>
            <a:srgbClr val="A4A3A4"/>
          </p15:clr>
        </p15:guide>
        <p15:guide id="29" pos="320">
          <p15:clr>
            <a:srgbClr val="A4A3A4"/>
          </p15:clr>
        </p15:guide>
        <p15:guide id="30" pos="7367">
          <p15:clr>
            <a:srgbClr val="A4A3A4"/>
          </p15:clr>
        </p15:guide>
        <p15:guide id="31" pos="7043">
          <p15:clr>
            <a:srgbClr val="A4A3A4"/>
          </p15:clr>
        </p15:guide>
        <p15:guide id="32" pos="6562">
          <p15:clr>
            <a:srgbClr val="A4A3A4"/>
          </p15:clr>
        </p15:guide>
        <p15:guide id="33">
          <p15:clr>
            <a:srgbClr val="A4A3A4"/>
          </p15:clr>
        </p15:guide>
        <p15:guide id="34" pos="6083">
          <p15:clr>
            <a:srgbClr val="A4A3A4"/>
          </p15:clr>
        </p15:guide>
        <p15:guide id="35" pos="167">
          <p15:clr>
            <a:srgbClr val="A4A3A4"/>
          </p15:clr>
        </p15:guide>
        <p15:guide id="36" pos="7520">
          <p15:clr>
            <a:srgbClr val="A4A3A4"/>
          </p15:clr>
        </p15:guide>
        <p15:guide id="37" pos="2568">
          <p15:clr>
            <a:srgbClr val="A4A3A4"/>
          </p15:clr>
        </p15:guide>
        <p15:guide id="38" pos="2406">
          <p15:clr>
            <a:srgbClr val="A4A3A4"/>
          </p15:clr>
        </p15:guide>
        <p15:guide id="39" pos="2717">
          <p15:clr>
            <a:srgbClr val="A4A3A4"/>
          </p15:clr>
        </p15:guide>
        <p15:guide id="40" pos="2884">
          <p15:clr>
            <a:srgbClr val="A4A3A4"/>
          </p15:clr>
        </p15:guide>
        <p15:guide id="41" pos="3050">
          <p15:clr>
            <a:srgbClr val="A4A3A4"/>
          </p15:clr>
        </p15:guide>
        <p15:guide id="42" pos="3204">
          <p15:clr>
            <a:srgbClr val="A4A3A4"/>
          </p15:clr>
        </p15:guide>
        <p15:guide id="43" pos="3361">
          <p15:clr>
            <a:srgbClr val="A4A3A4"/>
          </p15:clr>
        </p15:guide>
        <p15:guide id="44" pos="3528">
          <p15:clr>
            <a:srgbClr val="A4A3A4"/>
          </p15:clr>
        </p15:guide>
        <p15:guide id="45" pos="4005">
          <p15:clr>
            <a:srgbClr val="A4A3A4"/>
          </p15:clr>
        </p15:guide>
        <p15:guide id="46" pos="4159">
          <p15:clr>
            <a:srgbClr val="A4A3A4"/>
          </p15:clr>
        </p15:guide>
        <p15:guide id="47" pos="4321">
          <p15:clr>
            <a:srgbClr val="A4A3A4"/>
          </p15:clr>
        </p15:guide>
        <p15:guide id="48" pos="4483">
          <p15:clr>
            <a:srgbClr val="A4A3A4"/>
          </p15:clr>
        </p15:guide>
        <p15:guide id="49" pos="5601">
          <p15:clr>
            <a:srgbClr val="A4A3A4"/>
          </p15:clr>
        </p15:guide>
        <p15:guide id="50" pos="5763">
          <p15:clr>
            <a:srgbClr val="A4A3A4"/>
          </p15:clr>
        </p15:guide>
        <p15:guide id="51" pos="5926">
          <p15:clr>
            <a:srgbClr val="A4A3A4"/>
          </p15:clr>
        </p15:guide>
        <p15:guide id="52" pos="6246">
          <p15:clr>
            <a:srgbClr val="A4A3A4"/>
          </p15:clr>
        </p15:guide>
        <p15:guide id="53" pos="6406">
          <p15:clr>
            <a:srgbClr val="A4A3A4"/>
          </p15:clr>
        </p15:guide>
        <p15:guide id="54" pos="7203">
          <p15:clr>
            <a:srgbClr val="A4A3A4"/>
          </p15:clr>
        </p15:guide>
        <p15:guide id="55" pos="6718">
          <p15:clr>
            <a:srgbClr val="A4A3A4"/>
          </p15:clr>
        </p15:guide>
        <p15:guide id="56" pos="6884">
          <p15:clr>
            <a:srgbClr val="A4A3A4"/>
          </p15:clr>
        </p15:guide>
        <p15:guide id="57" pos="5447">
          <p15:clr>
            <a:srgbClr val="A4A3A4"/>
          </p15:clr>
        </p15:guide>
        <p15:guide id="58" pos="5282">
          <p15:clr>
            <a:srgbClr val="A4A3A4"/>
          </p15:clr>
        </p15:guide>
        <p15:guide id="59" pos="5119">
          <p15:clr>
            <a:srgbClr val="A4A3A4"/>
          </p15:clr>
        </p15:guide>
        <p15:guide id="60" pos="4961">
          <p15:clr>
            <a:srgbClr val="A4A3A4"/>
          </p15:clr>
        </p15:guide>
        <p15:guide id="61" pos="4803">
          <p15:clr>
            <a:srgbClr val="A4A3A4"/>
          </p15:clr>
        </p15:guide>
        <p15:guide id="62" pos="4637">
          <p15:clr>
            <a:srgbClr val="A4A3A4"/>
          </p15:clr>
        </p15:guide>
        <p15:guide id="63" pos="487">
          <p15:clr>
            <a:srgbClr val="A4A3A4"/>
          </p15:clr>
        </p15:guide>
        <p15:guide id="64" pos="644">
          <p15:clr>
            <a:srgbClr val="A4A3A4"/>
          </p15:clr>
        </p15:guide>
        <p15:guide id="65" pos="801">
          <p15:clr>
            <a:srgbClr val="A4A3A4"/>
          </p15:clr>
        </p15:guide>
        <p15:guide id="66" pos="967">
          <p15:clr>
            <a:srgbClr val="A4A3A4"/>
          </p15:clr>
        </p15:guide>
        <p15:guide id="67" pos="1120">
          <p15:clr>
            <a:srgbClr val="A4A3A4"/>
          </p15:clr>
        </p15:guide>
        <p15:guide id="68" pos="1281">
          <p15:clr>
            <a:srgbClr val="A4A3A4"/>
          </p15:clr>
        </p15:guide>
        <p15:guide id="69" pos="1442">
          <p15:clr>
            <a:srgbClr val="A4A3A4"/>
          </p15:clr>
        </p15:guide>
        <p15:guide id="70" pos="1609">
          <p15:clr>
            <a:srgbClr val="A4A3A4"/>
          </p15:clr>
        </p15:guide>
        <p15:guide id="71" pos="1762">
          <p15:clr>
            <a:srgbClr val="A4A3A4"/>
          </p15:clr>
        </p15:guide>
        <p15:guide id="72" pos="1924">
          <p15:clr>
            <a:srgbClr val="A4A3A4"/>
          </p15:clr>
        </p15:guide>
        <p15:guide id="73" pos="2085">
          <p15:clr>
            <a:srgbClr val="A4A3A4"/>
          </p15:clr>
        </p15:guide>
        <p15:guide id="74" pos="2244">
          <p15:clr>
            <a:srgbClr val="A4A3A4"/>
          </p15:clr>
        </p15:guide>
        <p15:guide id="75" pos="3682">
          <p15:clr>
            <a:srgbClr val="A4A3A4"/>
          </p15:clr>
        </p15:guide>
        <p15:guide id="76" orient="horz" pos="970">
          <p15:clr>
            <a:srgbClr val="A4A3A4"/>
          </p15:clr>
        </p15:guide>
        <p15:guide id="77" pos="7678">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BFB"/>
    <a:srgbClr val="F1F9FA"/>
    <a:srgbClr val="EFF6EE"/>
    <a:srgbClr val="FAF7EF"/>
    <a:srgbClr val="F9F2EF"/>
    <a:srgbClr val="EFE8E6"/>
    <a:srgbClr val="E1CFEA"/>
    <a:srgbClr val="EBE1BF"/>
    <a:srgbClr val="D4D5C7"/>
    <a:srgbClr val="C3D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62" autoAdjust="0"/>
    <p:restoredTop sz="99596" autoAdjust="0"/>
  </p:normalViewPr>
  <p:slideViewPr>
    <p:cSldViewPr>
      <p:cViewPr>
        <p:scale>
          <a:sx n="100" d="100"/>
          <a:sy n="100" d="100"/>
        </p:scale>
        <p:origin x="-804" y="366"/>
      </p:cViewPr>
      <p:guideLst>
        <p:guide orient="horz" pos="325"/>
        <p:guide orient="horz" pos="484"/>
        <p:guide orient="horz" pos="802"/>
        <p:guide orient="horz" pos="165"/>
        <p:guide orient="horz" pos="970"/>
        <p:guide orient="horz" pos="4320"/>
        <p:guide orient="horz" pos="3846"/>
        <p:guide orient="horz" pos="4009"/>
        <p:guide orient="horz" pos="4164"/>
        <p:guide pos="2881"/>
        <p:guide pos="5602"/>
        <p:guide pos="318"/>
        <p:guide pos="164"/>
        <p:guide pos="1605"/>
        <p:guide pos="4165"/>
        <p:guide pos="5445"/>
      </p:guideLst>
    </p:cSldViewPr>
  </p:slideViewPr>
  <p:outlineViewPr>
    <p:cViewPr>
      <p:scale>
        <a:sx n="33" d="100"/>
        <a:sy n="33" d="100"/>
      </p:scale>
      <p:origin x="0" y="33240"/>
    </p:cViewPr>
  </p:outlineViewPr>
  <p:notesTextViewPr>
    <p:cViewPr>
      <p:scale>
        <a:sx n="1" d="1"/>
        <a:sy n="1" d="1"/>
      </p:scale>
      <p:origin x="0" y="0"/>
    </p:cViewPr>
  </p:notesTextViewPr>
  <p:sorterViewPr>
    <p:cViewPr>
      <p:scale>
        <a:sx n="144" d="100"/>
        <a:sy n="144" d="100"/>
      </p:scale>
      <p:origin x="0" y="0"/>
    </p:cViewPr>
  </p:sorterViewPr>
  <p:notesViewPr>
    <p:cSldViewPr>
      <p:cViewPr varScale="1">
        <p:scale>
          <a:sx n="98" d="100"/>
          <a:sy n="98" d="100"/>
        </p:scale>
        <p:origin x="-389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4D9B6F-F621-4A62-84F4-5FFAE9A4C545}" type="datetimeFigureOut">
              <a:rPr lang="en-GB" smtClean="0"/>
              <a:t>17/07/2018</a:t>
            </a:fld>
            <a:endParaRPr lang="en-GB"/>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46A6A2-50A7-4640-855D-8956E55ABAC1}" type="slidenum">
              <a:rPr lang="en-GB" smtClean="0"/>
              <a:t>‹Nr.›</a:t>
            </a:fld>
            <a:endParaRPr lang="en-GB"/>
          </a:p>
        </p:txBody>
      </p:sp>
    </p:spTree>
    <p:extLst>
      <p:ext uri="{BB962C8B-B14F-4D97-AF65-F5344CB8AC3E}">
        <p14:creationId xmlns:p14="http://schemas.microsoft.com/office/powerpoint/2010/main" val="1832066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89E00-45B7-44B8-8E59-84DE0BD71A0D}" type="datetimeFigureOut">
              <a:rPr lang="de-DE" smtClean="0"/>
              <a:t>17.07.2018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F3CE7-ED39-4DCA-B997-3091546AA5B2}" type="slidenum">
              <a:rPr lang="de-DE" smtClean="0"/>
              <a:t>‹Nr.›</a:t>
            </a:fld>
            <a:endParaRPr lang="de-DE"/>
          </a:p>
        </p:txBody>
      </p:sp>
    </p:spTree>
    <p:extLst>
      <p:ext uri="{BB962C8B-B14F-4D97-AF65-F5344CB8AC3E}">
        <p14:creationId xmlns:p14="http://schemas.microsoft.com/office/powerpoint/2010/main" val="4031432796"/>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Board Prä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1" y="6929"/>
            <a:ext cx="4573589" cy="4574596"/>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5" name="Textplatzhalter 4"/>
          <p:cNvSpPr>
            <a:spLocks noGrp="1"/>
          </p:cNvSpPr>
          <p:nvPr>
            <p:ph type="body" sz="quarter" idx="13" hasCustomPrompt="1"/>
          </p:nvPr>
        </p:nvSpPr>
        <p:spPr>
          <a:xfrm>
            <a:off x="504824" y="3821114"/>
            <a:ext cx="3059113" cy="1528761"/>
          </a:xfrm>
          <a:prstGeom prst="rect">
            <a:avLst/>
          </a:prstGeom>
        </p:spPr>
        <p:txBody>
          <a:bodyPr tIns="108000">
            <a:noAutofit/>
          </a:bodyPr>
          <a:lstStyle>
            <a:lvl1pPr>
              <a:lnSpc>
                <a:spcPct val="100000"/>
              </a:lnSpc>
              <a:spcAft>
                <a:spcPts val="0"/>
              </a:spcAft>
              <a:defRPr lang="en-GB" sz="1600" b="0" kern="1200" cap="none" baseline="0" noProof="0" dirty="0" smtClean="0">
                <a:solidFill>
                  <a:schemeClr val="tx1"/>
                </a:solidFill>
                <a:latin typeface="+mn-lt"/>
                <a:ea typeface="+mn-ea"/>
                <a:cs typeface="+mn-cs"/>
              </a:defRPr>
            </a:lvl1pPr>
            <a:lvl2pPr marL="0" indent="0">
              <a:lnSpc>
                <a:spcPct val="100000"/>
              </a:lnSpc>
              <a:spcBef>
                <a:spcPts val="0"/>
              </a:spcBef>
              <a:spcAft>
                <a:spcPts val="0"/>
              </a:spcAft>
              <a:buNone/>
              <a:defRPr lang="en-GB" sz="1400" b="0" kern="1200" cap="none" baseline="0" noProof="0" dirty="0">
                <a:solidFill>
                  <a:schemeClr val="tx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de-DE" noProof="0" dirty="0" smtClean="0"/>
              <a:t>Untertitel</a:t>
            </a:r>
          </a:p>
          <a:p>
            <a:pPr lvl="1"/>
            <a:r>
              <a:rPr lang="de-DE" noProof="0" dirty="0" smtClean="0"/>
              <a:t>Text</a:t>
            </a:r>
            <a:endParaRPr lang="de-DE" noProof="0" dirty="0"/>
          </a:p>
        </p:txBody>
      </p:sp>
      <p:sp>
        <p:nvSpPr>
          <p:cNvPr id="4" name="Tabellenplatzhalter 3"/>
          <p:cNvSpPr>
            <a:spLocks noGrp="1"/>
          </p:cNvSpPr>
          <p:nvPr>
            <p:ph type="tbl" sz="quarter" idx="14"/>
          </p:nvPr>
        </p:nvSpPr>
        <p:spPr>
          <a:xfrm>
            <a:off x="4833938" y="515938"/>
            <a:ext cx="3810000" cy="5835650"/>
          </a:xfrm>
          <a:prstGeom prst="rect">
            <a:avLst/>
          </a:prstGeom>
        </p:spPr>
        <p:txBody>
          <a:bodyPr anchor="ctr"/>
          <a:lstStyle>
            <a:lvl1pPr algn="ctr">
              <a:defRPr sz="2000"/>
            </a:lvl1pPr>
          </a:lstStyle>
          <a:p>
            <a:r>
              <a:rPr lang="de-DE" noProof="0" smtClean="0"/>
              <a:t>Tabelle durch Klicken auf Symbol hinzufügen</a:t>
            </a:r>
            <a:endParaRPr lang="de-DE" noProof="0" dirty="0"/>
          </a:p>
        </p:txBody>
      </p:sp>
      <p:sp>
        <p:nvSpPr>
          <p:cNvPr id="2" name="Titel 1"/>
          <p:cNvSpPr>
            <a:spLocks noGrp="1"/>
          </p:cNvSpPr>
          <p:nvPr>
            <p:ph type="title" hasCustomPrompt="1"/>
          </p:nvPr>
        </p:nvSpPr>
        <p:spPr>
          <a:xfrm>
            <a:off x="504825" y="765498"/>
            <a:ext cx="4068763" cy="3024336"/>
          </a:xfrm>
        </p:spPr>
        <p:txBody>
          <a:bodyPr/>
          <a:lstStyle>
            <a:lvl1pPr>
              <a:defRPr lang="en-GB" sz="3600" b="1" kern="1200" cap="none" baseline="0" dirty="0">
                <a:solidFill>
                  <a:srgbClr val="003781"/>
                </a:solidFill>
                <a:latin typeface="+mn-lt"/>
                <a:ea typeface="+mn-ea"/>
                <a:cs typeface="+mn-cs"/>
              </a:defRPr>
            </a:lvl1pPr>
          </a:lstStyle>
          <a:p>
            <a:r>
              <a:rPr lang="de-DE" noProof="0" dirty="0" smtClean="0"/>
              <a:t>Überschrift</a:t>
            </a:r>
            <a:endParaRPr lang="de-DE" noProof="0" dirty="0"/>
          </a:p>
        </p:txBody>
      </p:sp>
      <p:sp>
        <p:nvSpPr>
          <p:cNvPr id="3" name="Rechteck 2"/>
          <p:cNvSpPr/>
          <p:nvPr/>
        </p:nvSpPr>
        <p:spPr>
          <a:xfrm>
            <a:off x="219015" y="6373192"/>
            <a:ext cx="1816159"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8"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1596" y="5843102"/>
            <a:ext cx="2034974" cy="508928"/>
          </a:xfrm>
          <a:prstGeom prst="rect">
            <a:avLst/>
          </a:prstGeom>
        </p:spPr>
      </p:pic>
    </p:spTree>
    <p:extLst>
      <p:ext uri="{BB962C8B-B14F-4D97-AF65-F5344CB8AC3E}">
        <p14:creationId xmlns:p14="http://schemas.microsoft.com/office/powerpoint/2010/main" val="3163302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Kapiteltrenner mit Zahl">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701"/>
            <a:ext cx="4314825" cy="332536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2" name="Titel 1"/>
          <p:cNvSpPr>
            <a:spLocks noGrp="1"/>
          </p:cNvSpPr>
          <p:nvPr>
            <p:ph type="title" hasCustomPrompt="1"/>
          </p:nvPr>
        </p:nvSpPr>
        <p:spPr>
          <a:xfrm>
            <a:off x="4314825" y="2552700"/>
            <a:ext cx="4329113" cy="3297004"/>
          </a:xfrm>
        </p:spPr>
        <p:txBody>
          <a:bodyPr lIns="360000" tIns="216000" rIns="0" anchor="t"/>
          <a:lstStyle>
            <a:lvl1pPr>
              <a:defRPr lang="de-DE" sz="20000" b="1" kern="1200" cap="all" dirty="0" smtClean="0">
                <a:solidFill>
                  <a:srgbClr val="8A669D"/>
                </a:solidFill>
                <a:latin typeface="+mn-lt"/>
                <a:ea typeface="+mn-ea"/>
                <a:cs typeface="+mn-cs"/>
              </a:defRPr>
            </a:lvl1pPr>
          </a:lstStyle>
          <a:p>
            <a:r>
              <a:rPr lang="de-DE" noProof="0" dirty="0" smtClean="0"/>
              <a:t>00</a:t>
            </a:r>
            <a:br>
              <a:rPr lang="de-DE" noProof="0" dirty="0" smtClean="0"/>
            </a:br>
            <a:endParaRPr lang="de-DE" noProof="0" dirty="0"/>
          </a:p>
        </p:txBody>
      </p:sp>
      <p:sp>
        <p:nvSpPr>
          <p:cNvPr id="55" name="Textplatzhalter 54"/>
          <p:cNvSpPr>
            <a:spLocks noGrp="1"/>
          </p:cNvSpPr>
          <p:nvPr>
            <p:ph type="body" sz="quarter" idx="14" hasCustomPrompt="1"/>
          </p:nvPr>
        </p:nvSpPr>
        <p:spPr>
          <a:xfrm>
            <a:off x="504824" y="515939"/>
            <a:ext cx="5591837" cy="2481261"/>
          </a:xfrm>
          <a:prstGeom prst="rect">
            <a:avLst/>
          </a:prstGeom>
        </p:spPr>
        <p:txBody>
          <a:bodyPr tIns="0" bIns="216000" anchor="b"/>
          <a:lstStyle>
            <a:lvl1pPr marL="0" algn="l" defTabSz="1219170" rtl="0" eaLnBrk="1" latinLnBrk="0" hangingPunct="1">
              <a:defRPr lang="de-DE" sz="3600" b="1" kern="1200" cap="none" baseline="0" dirty="0" smtClean="0">
                <a:solidFill>
                  <a:srgbClr val="5A3982"/>
                </a:solidFill>
                <a:latin typeface="+mn-lt"/>
                <a:ea typeface="+mn-ea"/>
                <a:cs typeface="+mn-cs"/>
              </a:defRPr>
            </a:lvl1pPr>
          </a:lstStyle>
          <a:p>
            <a:pPr lvl="0"/>
            <a:r>
              <a:rPr lang="de-DE" noProof="0" dirty="0" smtClean="0"/>
              <a:t>Überschrift mit Textlauf von unten nach oben</a:t>
            </a:r>
            <a:endParaRPr lang="de-DE" noProof="0" dirty="0"/>
          </a:p>
        </p:txBody>
      </p:sp>
      <p:sp>
        <p:nvSpPr>
          <p:cNvPr id="213" name="Textplatzhalter 9"/>
          <p:cNvSpPr>
            <a:spLocks noGrp="1"/>
          </p:cNvSpPr>
          <p:nvPr>
            <p:ph type="body" sz="quarter" idx="15" hasCustomPrompt="1"/>
          </p:nvPr>
        </p:nvSpPr>
        <p:spPr>
          <a:xfrm>
            <a:off x="504824" y="3560763"/>
            <a:ext cx="3562351" cy="2288941"/>
          </a:xfrm>
          <a:prstGeom prst="rect">
            <a:avLst/>
          </a:prstGeom>
        </p:spPr>
        <p:txBody>
          <a:bodyPr/>
          <a:lstStyle>
            <a:lvl1pPr>
              <a:lnSpc>
                <a:spcPct val="100000"/>
              </a:lnSpc>
              <a:spcBef>
                <a:spcPts val="267"/>
              </a:spcBef>
              <a:spcAft>
                <a:spcPts val="267"/>
              </a:spcAft>
              <a:defRPr sz="1600" cap="none" baseline="0"/>
            </a:lvl1pPr>
            <a:lvl2pPr>
              <a:lnSpc>
                <a:spcPct val="100000"/>
              </a:lnSpc>
              <a:defRPr sz="1600"/>
            </a:lvl2pPr>
            <a:lvl3pPr>
              <a:lnSpc>
                <a:spcPct val="100000"/>
              </a:lnSpc>
              <a:defRPr sz="1400"/>
            </a:lvl3pPr>
            <a:lvl4pPr>
              <a:lnSpc>
                <a:spcPct val="100000"/>
              </a:lnSpc>
              <a:defRPr sz="1400"/>
            </a:lvl4pPr>
            <a:lvl5pPr>
              <a:lnSpc>
                <a:spcPct val="100000"/>
              </a:lnSpc>
              <a:defRPr sz="1400"/>
            </a:lvl5pPr>
            <a:lvl6pPr>
              <a:lnSpc>
                <a:spcPct val="100000"/>
              </a:lnSpc>
              <a:defRPr sz="1200"/>
            </a:lvl6pPr>
            <a:lvl7pPr>
              <a:lnSpc>
                <a:spcPct val="100000"/>
              </a:lnSpc>
              <a:defRPr sz="1200"/>
            </a:lvl7pPr>
            <a:lvl8pPr>
              <a:lnSpc>
                <a:spcPct val="100000"/>
              </a:lnSpc>
              <a:defRPr sz="1100"/>
            </a:lvl8pPr>
            <a:lvl9pPr>
              <a:lnSpc>
                <a:spcPct val="100000"/>
              </a:lnSpc>
              <a:defRPr sz="800"/>
            </a:lvl9pPr>
          </a:lstStyle>
          <a:p>
            <a:pPr lvl="0"/>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12"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3" name="Datumsplatzhalter 2"/>
          <p:cNvSpPr>
            <a:spLocks noGrp="1"/>
          </p:cNvSpPr>
          <p:nvPr>
            <p:ph type="dt" sz="half" idx="20"/>
          </p:nvPr>
        </p:nvSpPr>
        <p:spPr/>
        <p:txBody>
          <a:bodyPr/>
          <a:lstStyle/>
          <a:p>
            <a:fld id="{C9817CA7-EFCC-4BA2-AC03-B98F91F44BE2}" type="datetime1">
              <a:rPr lang="de-DE" noProof="0" smtClean="0"/>
              <a:t>17.07.2018</a:t>
            </a:fld>
            <a:endParaRPr lang="de-DE" noProof="0" dirty="0"/>
          </a:p>
        </p:txBody>
      </p:sp>
      <p:sp>
        <p:nvSpPr>
          <p:cNvPr id="7" name="Fußzeilenplatzhalter 6"/>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2"/>
          </p:nvPr>
        </p:nvSpPr>
        <p:spPr/>
        <p:txBody>
          <a:bodyPr/>
          <a:lstStyle/>
          <a:p>
            <a:fld id="{61201FF1-C63B-412E-ABF0-3D0E918900AC}" type="slidenum">
              <a:rPr lang="de-DE" noProof="0" smtClean="0"/>
              <a:pPr/>
              <a:t>‹Nr.›</a:t>
            </a:fld>
            <a:endParaRPr lang="de-DE" noProof="0" dirty="0"/>
          </a:p>
        </p:txBody>
      </p:sp>
    </p:spTree>
    <p:extLst>
      <p:ext uri="{BB962C8B-B14F-4D97-AF65-F5344CB8AC3E}">
        <p14:creationId xmlns:p14="http://schemas.microsoft.com/office/powerpoint/2010/main" val="28529847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Kapiteltrenner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0" y="0"/>
            <a:ext cx="9145588" cy="6859588"/>
          </a:xfrm>
          <a:solidFill>
            <a:srgbClr val="496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2" name="Titel 1"/>
          <p:cNvSpPr>
            <a:spLocks noGrp="1"/>
          </p:cNvSpPr>
          <p:nvPr>
            <p:ph type="title" hasCustomPrompt="1"/>
          </p:nvPr>
        </p:nvSpPr>
        <p:spPr>
          <a:xfrm>
            <a:off x="260350" y="2552700"/>
            <a:ext cx="3303588" cy="3297004"/>
          </a:xfrm>
        </p:spPr>
        <p:txBody>
          <a:bodyPr lIns="144000" tIns="216000" rIns="0" anchor="t"/>
          <a:lstStyle>
            <a:lvl1pPr>
              <a:defRPr lang="de-DE" sz="20000" b="1" kern="1200" cap="all" dirty="0" smtClean="0">
                <a:solidFill>
                  <a:schemeClr val="bg1"/>
                </a:solidFill>
                <a:latin typeface="+mn-lt"/>
                <a:ea typeface="+mn-ea"/>
                <a:cs typeface="+mn-cs"/>
              </a:defRPr>
            </a:lvl1pPr>
          </a:lstStyle>
          <a:p>
            <a:r>
              <a:rPr lang="de-DE" noProof="0" dirty="0" smtClean="0"/>
              <a:t>00</a:t>
            </a:r>
            <a:br>
              <a:rPr lang="de-DE" noProof="0" dirty="0" smtClean="0"/>
            </a:br>
            <a:endParaRPr lang="de-DE" noProof="0" dirty="0"/>
          </a:p>
        </p:txBody>
      </p:sp>
      <p:sp>
        <p:nvSpPr>
          <p:cNvPr id="55" name="Textplatzhalter 54"/>
          <p:cNvSpPr>
            <a:spLocks noGrp="1"/>
          </p:cNvSpPr>
          <p:nvPr>
            <p:ph type="body" sz="quarter" idx="14" hasCustomPrompt="1"/>
          </p:nvPr>
        </p:nvSpPr>
        <p:spPr>
          <a:xfrm>
            <a:off x="504824" y="515939"/>
            <a:ext cx="5591837" cy="2538412"/>
          </a:xfrm>
          <a:prstGeom prst="rect">
            <a:avLst/>
          </a:prstGeom>
        </p:spPr>
        <p:txBody>
          <a:bodyPr tIns="0" bIns="180000" anchor="b">
            <a:normAutofit/>
          </a:bodyPr>
          <a:lstStyle>
            <a:lvl1pPr marL="0" algn="l" defTabSz="1219170" rtl="0" eaLnBrk="1" latinLnBrk="0" hangingPunct="1">
              <a:defRPr lang="de-DE" sz="3600" b="1" kern="1200" cap="none" baseline="0" dirty="0" smtClean="0">
                <a:solidFill>
                  <a:schemeClr val="bg1"/>
                </a:solidFill>
                <a:latin typeface="+mn-lt"/>
                <a:ea typeface="+mn-ea"/>
                <a:cs typeface="+mn-cs"/>
              </a:defRPr>
            </a:lvl1pPr>
          </a:lstStyle>
          <a:p>
            <a:pPr lvl="0"/>
            <a:r>
              <a:rPr lang="de-DE" noProof="0" dirty="0" smtClean="0"/>
              <a:t>Überschrift</a:t>
            </a:r>
            <a:endParaRPr lang="de-DE" noProof="0" dirty="0"/>
          </a:p>
        </p:txBody>
      </p:sp>
    </p:spTree>
    <p:extLst>
      <p:ext uri="{BB962C8B-B14F-4D97-AF65-F5344CB8AC3E}">
        <p14:creationId xmlns:p14="http://schemas.microsoft.com/office/powerpoint/2010/main" val="29704516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ontak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0" y="0"/>
            <a:ext cx="9145588" cy="6859588"/>
          </a:xfrm>
          <a:solidFill>
            <a:srgbClr val="496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smtClean="0"/>
              <a:t>Textmasterformat bearbeiten</a:t>
            </a:r>
          </a:p>
        </p:txBody>
      </p:sp>
      <p:sp>
        <p:nvSpPr>
          <p:cNvPr id="55" name="Textplatzhalter 54"/>
          <p:cNvSpPr>
            <a:spLocks noGrp="1"/>
          </p:cNvSpPr>
          <p:nvPr>
            <p:ph type="body" sz="quarter" idx="14" hasCustomPrompt="1"/>
          </p:nvPr>
        </p:nvSpPr>
        <p:spPr>
          <a:xfrm>
            <a:off x="504824" y="515939"/>
            <a:ext cx="5591837" cy="2538412"/>
          </a:xfrm>
          <a:prstGeom prst="rect">
            <a:avLst/>
          </a:prstGeom>
        </p:spPr>
        <p:txBody>
          <a:bodyPr tIns="0" bIns="180000" anchor="b"/>
          <a:lstStyle>
            <a:lvl1pPr marL="0" algn="l" defTabSz="1219170" rtl="0" eaLnBrk="1" latinLnBrk="0" hangingPunct="1">
              <a:defRPr lang="de-DE" sz="3600" b="1" kern="1200" cap="none" baseline="0" dirty="0" smtClean="0">
                <a:solidFill>
                  <a:schemeClr val="bg1"/>
                </a:solidFill>
                <a:latin typeface="+mn-lt"/>
                <a:ea typeface="+mn-ea"/>
                <a:cs typeface="+mn-cs"/>
              </a:defRPr>
            </a:lvl1pPr>
          </a:lstStyle>
          <a:p>
            <a:pPr lvl="0"/>
            <a:r>
              <a:rPr lang="de-DE" noProof="0" dirty="0" smtClean="0"/>
              <a:t>Überschrift</a:t>
            </a:r>
            <a:endParaRPr lang="de-DE" noProof="0" dirty="0"/>
          </a:p>
        </p:txBody>
      </p:sp>
      <p:sp>
        <p:nvSpPr>
          <p:cNvPr id="4" name="Textplatzhalter 3"/>
          <p:cNvSpPr>
            <a:spLocks noGrp="1"/>
          </p:cNvSpPr>
          <p:nvPr>
            <p:ph type="body" sz="quarter" idx="15" hasCustomPrompt="1"/>
          </p:nvPr>
        </p:nvSpPr>
        <p:spPr>
          <a:xfrm>
            <a:off x="504826" y="3560763"/>
            <a:ext cx="3809999" cy="2551112"/>
          </a:xfrm>
          <a:prstGeom prst="rect">
            <a:avLst/>
          </a:prstGeom>
        </p:spPr>
        <p:txBody>
          <a:bodyPr/>
          <a:lstStyle>
            <a:lvl1pPr>
              <a:lnSpc>
                <a:spcPct val="100000"/>
              </a:lnSpc>
              <a:spcBef>
                <a:spcPts val="267"/>
              </a:spcBef>
              <a:spcAft>
                <a:spcPts val="267"/>
              </a:spcAft>
              <a:defRPr sz="1600">
                <a:solidFill>
                  <a:schemeClr val="bg1"/>
                </a:solidFill>
              </a:defRPr>
            </a:lvl1pPr>
            <a:lvl2pPr>
              <a:defRPr sz="1400">
                <a:solidFill>
                  <a:schemeClr val="bg1"/>
                </a:solidFill>
              </a:defRPr>
            </a:lvl2pPr>
            <a:lvl3pPr>
              <a:defRPr sz="1200">
                <a:solidFill>
                  <a:schemeClr val="bg1"/>
                </a:solidFill>
              </a:defRPr>
            </a:lvl3pPr>
            <a:lvl4pPr>
              <a:buClr>
                <a:schemeClr val="bg1"/>
              </a:buClr>
              <a:defRPr sz="1200">
                <a:solidFill>
                  <a:schemeClr val="bg1"/>
                </a:solidFill>
              </a:defRPr>
            </a:lvl4pPr>
            <a:lvl5pPr>
              <a:defRPr sz="1200">
                <a:solidFill>
                  <a:schemeClr val="bg1"/>
                </a:solidFill>
              </a:defRPr>
            </a:lvl5pPr>
            <a:lvl6pPr>
              <a:defRPr sz="1100">
                <a:solidFill>
                  <a:schemeClr val="bg1"/>
                </a:solidFill>
              </a:defRPr>
            </a:lvl6pPr>
            <a:lvl7pPr>
              <a:defRPr sz="1100">
                <a:solidFill>
                  <a:schemeClr val="bg1"/>
                </a:solidFill>
              </a:defRPr>
            </a:lvl7pPr>
            <a:lvl8pPr>
              <a:defRPr>
                <a:solidFill>
                  <a:schemeClr val="bg1"/>
                </a:solidFill>
              </a:defRPr>
            </a:lvl8pPr>
            <a:lvl9pPr>
              <a:defRPr>
                <a:solidFill>
                  <a:schemeClr val="bg1"/>
                </a:solidFill>
              </a:defRPr>
            </a:lvl9pPr>
          </a:lstStyle>
          <a:p>
            <a:pPr lvl="0"/>
            <a:r>
              <a:rPr lang="de-DE" dirty="0" smtClean="0"/>
              <a:t>01</a:t>
            </a:r>
          </a:p>
          <a:p>
            <a:pPr lvl="1"/>
            <a:r>
              <a:rPr lang="de-DE" dirty="0" smtClean="0"/>
              <a:t>02</a:t>
            </a:r>
          </a:p>
          <a:p>
            <a:pPr lvl="2"/>
            <a:r>
              <a:rPr lang="de-DE" dirty="0" smtClean="0"/>
              <a:t>03</a:t>
            </a:r>
          </a:p>
          <a:p>
            <a:pPr lvl="3"/>
            <a:r>
              <a:rPr lang="de-DE" dirty="0" smtClean="0"/>
              <a:t>04</a:t>
            </a:r>
          </a:p>
          <a:p>
            <a:pPr lvl="4"/>
            <a:r>
              <a:rPr lang="de-DE" dirty="0" smtClean="0"/>
              <a:t>05</a:t>
            </a:r>
          </a:p>
          <a:p>
            <a:pPr lvl="5"/>
            <a:r>
              <a:rPr lang="de-DE" dirty="0" smtClean="0"/>
              <a:t>06</a:t>
            </a:r>
          </a:p>
          <a:p>
            <a:pPr lvl="6"/>
            <a:r>
              <a:rPr lang="de-DE" dirty="0" smtClean="0"/>
              <a:t>07</a:t>
            </a:r>
          </a:p>
          <a:p>
            <a:pPr lvl="7"/>
            <a:r>
              <a:rPr lang="de-DE" dirty="0" smtClean="0"/>
              <a:t>08</a:t>
            </a:r>
          </a:p>
          <a:p>
            <a:pPr lvl="8"/>
            <a:r>
              <a:rPr lang="de-DE" noProof="0" dirty="0" smtClean="0"/>
              <a:t>09</a:t>
            </a:r>
            <a:endParaRPr lang="de-DE" noProof="0" dirty="0"/>
          </a:p>
        </p:txBody>
      </p:sp>
    </p:spTree>
    <p:extLst>
      <p:ext uri="{BB962C8B-B14F-4D97-AF65-F5344CB8AC3E}">
        <p14:creationId xmlns:p14="http://schemas.microsoft.com/office/powerpoint/2010/main" val="221403059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ndard Inhalt einspaltig">
    <p:spTree>
      <p:nvGrpSpPr>
        <p:cNvPr id="1" name=""/>
        <p:cNvGrpSpPr/>
        <p:nvPr/>
      </p:nvGrpSpPr>
      <p:grpSpPr>
        <a:xfrm>
          <a:off x="0" y="0"/>
          <a:ext cx="0" cy="0"/>
          <a:chOff x="0" y="0"/>
          <a:chExt cx="0" cy="0"/>
        </a:xfrm>
      </p:grpSpPr>
      <p:sp>
        <p:nvSpPr>
          <p:cNvPr id="14" name="Inhaltsplatzhalter 13" descr="Spalte links" title="Spalte links"/>
          <p:cNvSpPr>
            <a:spLocks noGrp="1"/>
          </p:cNvSpPr>
          <p:nvPr>
            <p:ph sz="quarter" idx="13" hasCustomPrompt="1"/>
          </p:nvPr>
        </p:nvSpPr>
        <p:spPr>
          <a:xfrm>
            <a:off x="504825" y="1530350"/>
            <a:ext cx="8139114" cy="4840175"/>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1" name="Textplatzhalter 23"/>
          <p:cNvSpPr>
            <a:spLocks noGrp="1"/>
          </p:cNvSpPr>
          <p:nvPr>
            <p:ph type="body" sz="quarter" idx="19"/>
          </p:nvPr>
        </p:nvSpPr>
        <p:spPr>
          <a:xfrm>
            <a:off x="0" y="1"/>
            <a:ext cx="7607300" cy="664632"/>
          </a:xfrm>
          <a:solidFill>
            <a:srgbClr val="F8F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18"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13" name="Textplatzhalter 5"/>
          <p:cNvSpPr>
            <a:spLocks noGrp="1"/>
          </p:cNvSpPr>
          <p:nvPr>
            <p:ph type="body" sz="quarter" idx="20" hasCustomPrompt="1"/>
          </p:nvPr>
        </p:nvSpPr>
        <p:spPr>
          <a:xfrm>
            <a:off x="504825" y="259200"/>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7" name="Datumsplatzhalter 6"/>
          <p:cNvSpPr>
            <a:spLocks noGrp="1"/>
          </p:cNvSpPr>
          <p:nvPr>
            <p:ph type="dt" sz="half" idx="21"/>
          </p:nvPr>
        </p:nvSpPr>
        <p:spPr/>
        <p:txBody>
          <a:bodyPr/>
          <a:lstStyle/>
          <a:p>
            <a:fld id="{B0B76A45-EE22-4916-8337-473E2802E4AE}" type="datetime1">
              <a:rPr lang="de-DE" noProof="0" smtClean="0"/>
              <a:t>17.07.2018</a:t>
            </a:fld>
            <a:endParaRPr lang="de-DE" noProof="0" dirty="0"/>
          </a:p>
        </p:txBody>
      </p:sp>
      <p:sp>
        <p:nvSpPr>
          <p:cNvPr id="8" name="Fußzeilenplatzhalter 7"/>
          <p:cNvSpPr>
            <a:spLocks noGrp="1"/>
          </p:cNvSpPr>
          <p:nvPr>
            <p:ph type="ftr" sz="quarter" idx="22"/>
          </p:nvPr>
        </p:nvSpPr>
        <p:spPr/>
        <p:txBody>
          <a:bodyPr/>
          <a:lstStyle/>
          <a:p>
            <a:r>
              <a:rPr lang="de-DE" noProof="0" dirty="0" smtClean="0"/>
              <a:t>Name des Dokuments | Abteilung | Verfasser </a:t>
            </a:r>
            <a:endParaRPr lang="de-DE" noProof="0" dirty="0"/>
          </a:p>
        </p:txBody>
      </p:sp>
      <p:sp>
        <p:nvSpPr>
          <p:cNvPr id="9" name="Foliennummernplatzhalter 8"/>
          <p:cNvSpPr>
            <a:spLocks noGrp="1"/>
          </p:cNvSpPr>
          <p:nvPr>
            <p:ph type="sldNum" sz="quarter" idx="23"/>
          </p:nvPr>
        </p:nvSpPr>
        <p:spPr/>
        <p:txBody>
          <a:bodyPr/>
          <a:lstStyle/>
          <a:p>
            <a:fld id="{61201FF1-C63B-412E-ABF0-3D0E918900AC}" type="slidenum">
              <a:rPr lang="de-DE" noProof="0" smtClean="0"/>
              <a:pPr/>
              <a:t>‹Nr.›</a:t>
            </a:fld>
            <a:endParaRPr lang="de-DE" noProof="0" dirty="0"/>
          </a:p>
        </p:txBody>
      </p:sp>
      <p:sp>
        <p:nvSpPr>
          <p:cNvPr id="10" name="Titel 9"/>
          <p:cNvSpPr>
            <a:spLocks noGrp="1"/>
          </p:cNvSpPr>
          <p:nvPr>
            <p:ph type="title"/>
          </p:nvPr>
        </p:nvSpPr>
        <p:spPr/>
        <p:txBody>
          <a:bodyPr/>
          <a:lstStyle/>
          <a:p>
            <a:r>
              <a:rPr lang="de-DE" smtClean="0"/>
              <a:t>Titelmasterformat durch Klicken bearbeiten</a:t>
            </a:r>
            <a:endParaRPr lang="de-DE" dirty="0"/>
          </a:p>
        </p:txBody>
      </p:sp>
    </p:spTree>
    <p:extLst>
      <p:ext uri="{BB962C8B-B14F-4D97-AF65-F5344CB8AC3E}">
        <p14:creationId xmlns:p14="http://schemas.microsoft.com/office/powerpoint/2010/main" val="23523211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ndard Inhalt mit kleiner Schrift">
    <p:spTree>
      <p:nvGrpSpPr>
        <p:cNvPr id="1" name=""/>
        <p:cNvGrpSpPr/>
        <p:nvPr/>
      </p:nvGrpSpPr>
      <p:grpSpPr>
        <a:xfrm>
          <a:off x="0" y="0"/>
          <a:ext cx="0" cy="0"/>
          <a:chOff x="0" y="0"/>
          <a:chExt cx="0" cy="0"/>
        </a:xfrm>
      </p:grpSpPr>
      <p:sp>
        <p:nvSpPr>
          <p:cNvPr id="17" name="Textplatzhalter 23"/>
          <p:cNvSpPr>
            <a:spLocks noGrp="1"/>
          </p:cNvSpPr>
          <p:nvPr>
            <p:ph type="body" sz="quarter" idx="19"/>
          </p:nvPr>
        </p:nvSpPr>
        <p:spPr>
          <a:xfrm>
            <a:off x="0" y="1"/>
            <a:ext cx="7607300" cy="664632"/>
          </a:xfrm>
          <a:solidFill>
            <a:srgbClr val="F8F4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14" name="Inhaltsplatzhalter 13" descr="Spalte links" title="Spalte links"/>
          <p:cNvSpPr>
            <a:spLocks noGrp="1"/>
          </p:cNvSpPr>
          <p:nvPr>
            <p:ph sz="quarter" idx="13" hasCustomPrompt="1"/>
          </p:nvPr>
        </p:nvSpPr>
        <p:spPr>
          <a:xfrm>
            <a:off x="504825" y="1273176"/>
            <a:ext cx="8139114" cy="509735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3" name="Textplatzhalter 5"/>
          <p:cNvSpPr>
            <a:spLocks noGrp="1"/>
          </p:cNvSpPr>
          <p:nvPr>
            <p:ph type="body" sz="quarter" idx="20"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15"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6" name="Datumsplatzhalter 5"/>
          <p:cNvSpPr>
            <a:spLocks noGrp="1"/>
          </p:cNvSpPr>
          <p:nvPr>
            <p:ph type="dt" sz="half" idx="21"/>
          </p:nvPr>
        </p:nvSpPr>
        <p:spPr/>
        <p:txBody>
          <a:bodyPr/>
          <a:lstStyle/>
          <a:p>
            <a:fld id="{B0B76A45-EE22-4916-8337-473E2802E4AE}" type="datetime1">
              <a:rPr lang="de-DE" noProof="0" smtClean="0"/>
              <a:t>17.07.2018</a:t>
            </a:fld>
            <a:endParaRPr lang="de-DE" noProof="0" dirty="0"/>
          </a:p>
        </p:txBody>
      </p:sp>
      <p:sp>
        <p:nvSpPr>
          <p:cNvPr id="7" name="Fußzeilenplatzhalter 6"/>
          <p:cNvSpPr>
            <a:spLocks noGrp="1"/>
          </p:cNvSpPr>
          <p:nvPr>
            <p:ph type="ftr" sz="quarter" idx="22"/>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3"/>
          </p:nvPr>
        </p:nvSpPr>
        <p:spPr/>
        <p:txBody>
          <a:bodyPr/>
          <a:lstStyle/>
          <a:p>
            <a:fld id="{61201FF1-C63B-412E-ABF0-3D0E918900AC}" type="slidenum">
              <a:rPr lang="de-DE" noProof="0" smtClean="0"/>
              <a:pPr/>
              <a:t>‹Nr.›</a:t>
            </a:fld>
            <a:endParaRPr lang="de-DE" noProof="0" dirty="0"/>
          </a:p>
        </p:txBody>
      </p:sp>
      <p:sp>
        <p:nvSpPr>
          <p:cNvPr id="9" name="Titel 8"/>
          <p:cNvSpPr>
            <a:spLocks noGrp="1"/>
          </p:cNvSpPr>
          <p:nvPr>
            <p:ph type="title"/>
          </p:nvPr>
        </p:nvSpPr>
        <p:spPr/>
        <p:txBody>
          <a:bodyPr/>
          <a:lstStyle/>
          <a:p>
            <a:r>
              <a:rPr lang="de-DE" smtClean="0"/>
              <a:t>Titelmasterformat durch Klicken bearbeiten</a:t>
            </a:r>
            <a:endParaRPr lang="de-DE" dirty="0"/>
          </a:p>
        </p:txBody>
      </p:sp>
    </p:spTree>
    <p:extLst>
      <p:ext uri="{BB962C8B-B14F-4D97-AF65-F5344CB8AC3E}">
        <p14:creationId xmlns:p14="http://schemas.microsoft.com/office/powerpoint/2010/main" val="39288375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tikaler Balken und Überschrift">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 y="6929"/>
            <a:ext cx="1273174" cy="5842775"/>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de-DE" noProof="0" smtClean="0"/>
              <a:t>Textmasterformat bearbeiten</a:t>
            </a:r>
          </a:p>
        </p:txBody>
      </p:sp>
      <p:sp>
        <p:nvSpPr>
          <p:cNvPr id="4" name="Titel 3"/>
          <p:cNvSpPr>
            <a:spLocks noGrp="1"/>
          </p:cNvSpPr>
          <p:nvPr>
            <p:ph type="title" hasCustomPrompt="1"/>
          </p:nvPr>
        </p:nvSpPr>
        <p:spPr>
          <a:xfrm>
            <a:off x="504825" y="766800"/>
            <a:ext cx="2808000" cy="2014922"/>
          </a:xfrm>
        </p:spPr>
        <p:txBody>
          <a:bodyPr/>
          <a:lstStyle>
            <a:lvl1pPr>
              <a:defRPr lang="en-GB" sz="3600" b="1" kern="1200" cap="none" baseline="0" noProof="0" dirty="0" smtClean="0">
                <a:solidFill>
                  <a:srgbClr val="003781"/>
                </a:solidFill>
                <a:latin typeface="+mn-lt"/>
                <a:ea typeface="+mn-ea"/>
                <a:cs typeface="+mn-cs"/>
              </a:defRPr>
            </a:lvl1pPr>
          </a:lstStyle>
          <a:p>
            <a:r>
              <a:rPr lang="de-DE" noProof="0" dirty="0" smtClean="0"/>
              <a:t>Überschrift</a:t>
            </a:r>
            <a:endParaRPr lang="de-DE" noProof="0" dirty="0"/>
          </a:p>
        </p:txBody>
      </p:sp>
      <p:sp>
        <p:nvSpPr>
          <p:cNvPr id="10"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5" name="Datumsplatzhalter 4"/>
          <p:cNvSpPr>
            <a:spLocks noGrp="1"/>
          </p:cNvSpPr>
          <p:nvPr>
            <p:ph type="dt" sz="half" idx="20"/>
          </p:nvPr>
        </p:nvSpPr>
        <p:spPr/>
        <p:txBody>
          <a:bodyPr/>
          <a:lstStyle/>
          <a:p>
            <a:fld id="{AEBB441B-D399-426A-BF00-2ABCCC4D2B76}" type="datetime1">
              <a:rPr lang="de-DE" noProof="0" smtClean="0"/>
              <a:t>17.07.2018</a:t>
            </a:fld>
            <a:endParaRPr lang="de-DE" noProof="0" dirty="0"/>
          </a:p>
        </p:txBody>
      </p:sp>
      <p:sp>
        <p:nvSpPr>
          <p:cNvPr id="6" name="Fußzeilenplatzhalter 5"/>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9" name="Foliennummernplatzhalter 8"/>
          <p:cNvSpPr>
            <a:spLocks noGrp="1"/>
          </p:cNvSpPr>
          <p:nvPr>
            <p:ph type="sldNum" sz="quarter" idx="22"/>
          </p:nvPr>
        </p:nvSpPr>
        <p:spPr/>
        <p:txBody>
          <a:bodyPr/>
          <a:lstStyle/>
          <a:p>
            <a:fld id="{61201FF1-C63B-412E-ABF0-3D0E918900AC}" type="slidenum">
              <a:rPr lang="de-DE" noProof="0" smtClean="0"/>
              <a:pPr/>
              <a:t>‹Nr.›</a:t>
            </a:fld>
            <a:endParaRPr lang="de-DE" noProof="0" dirty="0"/>
          </a:p>
        </p:txBody>
      </p:sp>
    </p:spTree>
    <p:extLst>
      <p:ext uri="{BB962C8B-B14F-4D97-AF65-F5344CB8AC3E}">
        <p14:creationId xmlns:p14="http://schemas.microsoft.com/office/powerpoint/2010/main" val="29343865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ertikaler Balken und Inhalt">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9"/>
            <a:ext cx="1273174" cy="5842775"/>
          </a:xfrm>
          <a:solidFill>
            <a:srgbClr val="E6F4F6"/>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de-DE" noProof="0" smtClean="0"/>
              <a:t>Textmasterformat bearbeiten</a:t>
            </a:r>
          </a:p>
        </p:txBody>
      </p:sp>
      <p:sp>
        <p:nvSpPr>
          <p:cNvPr id="207" name="Inhaltsplatzhalter 13" descr="Spalte links" title="Spalte links"/>
          <p:cNvSpPr>
            <a:spLocks noGrp="1"/>
          </p:cNvSpPr>
          <p:nvPr>
            <p:ph sz="quarter" idx="14" hasCustomPrompt="1"/>
          </p:nvPr>
        </p:nvSpPr>
        <p:spPr>
          <a:xfrm>
            <a:off x="3311525" y="1273176"/>
            <a:ext cx="5462474" cy="4838701"/>
          </a:xfrm>
          <a:prstGeom prst="rect">
            <a:avLst/>
          </a:prstGeom>
        </p:spPr>
        <p:txBody>
          <a:bodyPr rIns="0">
            <a:noAutofit/>
          </a:bodyPr>
          <a:lstStyle>
            <a:lvl1pPr>
              <a:lnSpc>
                <a:spcPts val="1920"/>
              </a:lnSpc>
              <a:spcAft>
                <a:spcPts val="0"/>
              </a:spcAft>
              <a:defRPr sz="1600" baseline="0">
                <a:solidFill>
                  <a:schemeClr val="tx1"/>
                </a:solidFill>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sz="1100">
                <a:solidFill>
                  <a:schemeClr val="tx1"/>
                </a:solidFill>
              </a:defRPr>
            </a:lvl7pPr>
            <a:lvl8pPr>
              <a:defRPr sz="1000">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2" name="Titel 1"/>
          <p:cNvSpPr>
            <a:spLocks noGrp="1"/>
          </p:cNvSpPr>
          <p:nvPr>
            <p:ph type="title" hasCustomPrompt="1"/>
          </p:nvPr>
        </p:nvSpPr>
        <p:spPr>
          <a:xfrm>
            <a:off x="504825" y="768349"/>
            <a:ext cx="2806700" cy="4605661"/>
          </a:xfrm>
        </p:spPr>
        <p:txBody>
          <a:bodyPr/>
          <a:lstStyle>
            <a:lvl1pPr>
              <a:defRPr sz="3600">
                <a:solidFill>
                  <a:schemeClr val="tx2"/>
                </a:solidFill>
              </a:defRPr>
            </a:lvl1pPr>
          </a:lstStyle>
          <a:p>
            <a:r>
              <a:rPr lang="de-DE" noProof="0" dirty="0" smtClean="0"/>
              <a:t>Überschrift</a:t>
            </a:r>
            <a:endParaRPr lang="de-DE" noProof="0" dirty="0"/>
          </a:p>
        </p:txBody>
      </p:sp>
      <p:sp>
        <p:nvSpPr>
          <p:cNvPr id="1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3" name="Datumsplatzhalter 2"/>
          <p:cNvSpPr>
            <a:spLocks noGrp="1"/>
          </p:cNvSpPr>
          <p:nvPr>
            <p:ph type="dt" sz="half" idx="20"/>
          </p:nvPr>
        </p:nvSpPr>
        <p:spPr/>
        <p:txBody>
          <a:bodyPr/>
          <a:lstStyle/>
          <a:p>
            <a:fld id="{71873BCE-9C5B-451C-B028-4B37DD4E2753}" type="datetime1">
              <a:rPr lang="de-DE" noProof="0" smtClean="0"/>
              <a:t>17.07.2018</a:t>
            </a:fld>
            <a:endParaRPr lang="de-DE" noProof="0" dirty="0"/>
          </a:p>
        </p:txBody>
      </p:sp>
      <p:sp>
        <p:nvSpPr>
          <p:cNvPr id="5" name="Fußzeilenplatzhalter 4"/>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2"/>
          </p:nvPr>
        </p:nvSpPr>
        <p:spPr/>
        <p:txBody>
          <a:bodyPr/>
          <a:lstStyle/>
          <a:p>
            <a:fld id="{61201FF1-C63B-412E-ABF0-3D0E918900AC}" type="slidenum">
              <a:rPr lang="de-DE" noProof="0" smtClean="0"/>
              <a:pPr/>
              <a:t>‹Nr.›</a:t>
            </a:fld>
            <a:endParaRPr lang="de-DE" noProof="0" dirty="0"/>
          </a:p>
        </p:txBody>
      </p:sp>
    </p:spTree>
    <p:extLst>
      <p:ext uri="{BB962C8B-B14F-4D97-AF65-F5344CB8AC3E}">
        <p14:creationId xmlns:p14="http://schemas.microsoft.com/office/powerpoint/2010/main" val="425510574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ertikaler Balken und 2spaltiger Inhalt">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9"/>
            <a:ext cx="1273174" cy="5842775"/>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de-DE" noProof="0" smtClean="0"/>
              <a:t>Textmasterformat bearbeiten</a:t>
            </a:r>
          </a:p>
        </p:txBody>
      </p:sp>
      <p:sp>
        <p:nvSpPr>
          <p:cNvPr id="207" name="Inhaltsplatzhalter 13" descr="Spalte links" title="Spalte links"/>
          <p:cNvSpPr>
            <a:spLocks noGrp="1"/>
          </p:cNvSpPr>
          <p:nvPr>
            <p:ph sz="quarter" idx="14" hasCustomPrompt="1"/>
          </p:nvPr>
        </p:nvSpPr>
        <p:spPr>
          <a:xfrm>
            <a:off x="3311524" y="1273176"/>
            <a:ext cx="2532063" cy="4838701"/>
          </a:xfrm>
          <a:prstGeom prst="rect">
            <a:avLst/>
          </a:prstGeom>
        </p:spPr>
        <p:txBody>
          <a:bodyPr rIns="0">
            <a:noAutofit/>
          </a:bodyPr>
          <a:lstStyle>
            <a:lvl1pPr>
              <a:lnSpc>
                <a:spcPts val="1920"/>
              </a:lnSpc>
              <a:spcAft>
                <a:spcPts val="0"/>
              </a:spcAft>
              <a:defRPr sz="1600" baseline="0">
                <a:solidFill>
                  <a:schemeClr val="tx1"/>
                </a:solidFill>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sz="1100">
                <a:solidFill>
                  <a:schemeClr val="tx1"/>
                </a:solidFill>
              </a:defRPr>
            </a:lvl7pPr>
            <a:lvl8pPr>
              <a:defRPr sz="1000">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208" name="Inhaltsplatzhalter 13" descr="Spalte links" title="Spalte links"/>
          <p:cNvSpPr>
            <a:spLocks noGrp="1"/>
          </p:cNvSpPr>
          <p:nvPr>
            <p:ph sz="quarter" idx="15" hasCustomPrompt="1"/>
          </p:nvPr>
        </p:nvSpPr>
        <p:spPr>
          <a:xfrm>
            <a:off x="6103938" y="1273176"/>
            <a:ext cx="2529578" cy="4838701"/>
          </a:xfrm>
          <a:prstGeom prst="rect">
            <a:avLst/>
          </a:prstGeom>
        </p:spPr>
        <p:txBody>
          <a:bodyPr rIns="0">
            <a:noAutofit/>
          </a:bodyPr>
          <a:lstStyle>
            <a:lvl1pPr>
              <a:lnSpc>
                <a:spcPts val="1920"/>
              </a:lnSpc>
              <a:spcAft>
                <a:spcPts val="0"/>
              </a:spcAft>
              <a:defRPr sz="1600" baseline="0">
                <a:solidFill>
                  <a:schemeClr val="tx1"/>
                </a:solidFill>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sz="1100">
                <a:solidFill>
                  <a:schemeClr val="tx1"/>
                </a:solidFill>
              </a:defRPr>
            </a:lvl7pPr>
            <a:lvl8pPr>
              <a:defRPr sz="1000">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2" name="Titel 1"/>
          <p:cNvSpPr>
            <a:spLocks noGrp="1"/>
          </p:cNvSpPr>
          <p:nvPr>
            <p:ph type="title" hasCustomPrompt="1"/>
          </p:nvPr>
        </p:nvSpPr>
        <p:spPr>
          <a:xfrm>
            <a:off x="504825" y="768349"/>
            <a:ext cx="2806700" cy="4533653"/>
          </a:xfrm>
        </p:spPr>
        <p:txBody>
          <a:bodyPr/>
          <a:lstStyle>
            <a:lvl1pPr>
              <a:defRPr sz="3600">
                <a:solidFill>
                  <a:schemeClr val="tx2"/>
                </a:solidFill>
              </a:defRPr>
            </a:lvl1pPr>
          </a:lstStyle>
          <a:p>
            <a:r>
              <a:rPr lang="de-DE" noProof="0" dirty="0" smtClean="0"/>
              <a:t>Überschrift</a:t>
            </a:r>
            <a:endParaRPr lang="de-DE" noProof="0" dirty="0"/>
          </a:p>
        </p:txBody>
      </p:sp>
      <p:sp>
        <p:nvSpPr>
          <p:cNvPr id="1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3" name="Datumsplatzhalter 2"/>
          <p:cNvSpPr>
            <a:spLocks noGrp="1"/>
          </p:cNvSpPr>
          <p:nvPr>
            <p:ph type="dt" sz="half" idx="20"/>
          </p:nvPr>
        </p:nvSpPr>
        <p:spPr/>
        <p:txBody>
          <a:bodyPr/>
          <a:lstStyle/>
          <a:p>
            <a:fld id="{C5DF11D3-92F6-49FD-89A7-2660A9F507D6}" type="datetime1">
              <a:rPr lang="de-DE" noProof="0" smtClean="0"/>
              <a:t>17.07.2018</a:t>
            </a:fld>
            <a:endParaRPr lang="de-DE" noProof="0" dirty="0"/>
          </a:p>
        </p:txBody>
      </p:sp>
      <p:sp>
        <p:nvSpPr>
          <p:cNvPr id="5" name="Fußzeilenplatzhalter 4"/>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2"/>
          </p:nvPr>
        </p:nvSpPr>
        <p:spPr/>
        <p:txBody>
          <a:bodyPr/>
          <a:lstStyle/>
          <a:p>
            <a:fld id="{61201FF1-C63B-412E-ABF0-3D0E918900AC}" type="slidenum">
              <a:rPr lang="de-DE" noProof="0" smtClean="0"/>
              <a:pPr/>
              <a:t>‹Nr.›</a:t>
            </a:fld>
            <a:endParaRPr lang="de-DE" noProof="0" dirty="0"/>
          </a:p>
        </p:txBody>
      </p:sp>
    </p:spTree>
    <p:extLst>
      <p:ext uri="{BB962C8B-B14F-4D97-AF65-F5344CB8AC3E}">
        <p14:creationId xmlns:p14="http://schemas.microsoft.com/office/powerpoint/2010/main" val="203473555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ard Inhalt 2-spaltig">
    <p:spTree>
      <p:nvGrpSpPr>
        <p:cNvPr id="1" name=""/>
        <p:cNvGrpSpPr/>
        <p:nvPr/>
      </p:nvGrpSpPr>
      <p:grpSpPr>
        <a:xfrm>
          <a:off x="0" y="0"/>
          <a:ext cx="0" cy="0"/>
          <a:chOff x="0" y="0"/>
          <a:chExt cx="0" cy="0"/>
        </a:xfrm>
      </p:grpSpPr>
      <p:sp>
        <p:nvSpPr>
          <p:cNvPr id="15" name="Textplatzhalter 23"/>
          <p:cNvSpPr>
            <a:spLocks noGrp="1"/>
          </p:cNvSpPr>
          <p:nvPr>
            <p:ph type="body" sz="quarter" idx="19"/>
          </p:nvPr>
        </p:nvSpPr>
        <p:spPr>
          <a:xfrm>
            <a:off x="0" y="1"/>
            <a:ext cx="7607300" cy="664632"/>
          </a:xfrm>
          <a:solidFill>
            <a:srgbClr val="FBF2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207" name="Inhaltsplatzhalter 13" descr="Spalte links" title="Spalte links"/>
          <p:cNvSpPr>
            <a:spLocks noGrp="1"/>
          </p:cNvSpPr>
          <p:nvPr>
            <p:ph sz="quarter" idx="14" hasCustomPrompt="1"/>
          </p:nvPr>
        </p:nvSpPr>
        <p:spPr>
          <a:xfrm>
            <a:off x="504825" y="1530350"/>
            <a:ext cx="3930015" cy="4581526"/>
          </a:xfrm>
          <a:prstGeom prst="rect">
            <a:avLst/>
          </a:prstGeom>
        </p:spPr>
        <p:txBody>
          <a:bodyPr rIns="0">
            <a:noAutofit/>
          </a:bodyPr>
          <a:lstStyle>
            <a:lvl1pPr>
              <a:lnSpc>
                <a:spcPts val="1920"/>
              </a:lnSpc>
              <a:spcAft>
                <a:spcPts val="0"/>
              </a:spcAft>
              <a:defRPr sz="1600" baseline="0">
                <a:solidFill>
                  <a:schemeClr val="tx1"/>
                </a:solidFill>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sz="1100">
                <a:solidFill>
                  <a:schemeClr val="tx1"/>
                </a:solidFill>
              </a:defRPr>
            </a:lvl7pPr>
            <a:lvl8pPr>
              <a:defRPr sz="1000">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208" name="Inhaltsplatzhalter 13" descr="Spalte links" title="Spalte links"/>
          <p:cNvSpPr>
            <a:spLocks noGrp="1"/>
          </p:cNvSpPr>
          <p:nvPr>
            <p:ph sz="quarter" idx="15" hasCustomPrompt="1"/>
          </p:nvPr>
        </p:nvSpPr>
        <p:spPr>
          <a:xfrm>
            <a:off x="4693920" y="1530350"/>
            <a:ext cx="3950018" cy="4581526"/>
          </a:xfrm>
          <a:prstGeom prst="rect">
            <a:avLst/>
          </a:prstGeom>
        </p:spPr>
        <p:txBody>
          <a:bodyPr rIns="0">
            <a:noAutofit/>
          </a:bodyPr>
          <a:lstStyle>
            <a:lvl1pPr>
              <a:lnSpc>
                <a:spcPts val="1920"/>
              </a:lnSpc>
              <a:spcAft>
                <a:spcPts val="0"/>
              </a:spcAft>
              <a:defRPr sz="1600" baseline="0">
                <a:solidFill>
                  <a:schemeClr val="tx1"/>
                </a:solidFill>
              </a:defRPr>
            </a:lvl1pPr>
            <a:lvl2pPr>
              <a:defRPr lang="de-DE" sz="16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200">
                <a:solidFill>
                  <a:schemeClr val="tx1"/>
                </a:solidFill>
              </a:defRPr>
            </a:lvl6pPr>
            <a:lvl7pPr>
              <a:defRPr sz="1100">
                <a:solidFill>
                  <a:schemeClr val="tx1"/>
                </a:solidFill>
              </a:defRPr>
            </a:lvl7pPr>
            <a:lvl8pPr>
              <a:defRPr sz="1000">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12" name="Textplatzhalter 5"/>
          <p:cNvSpPr>
            <a:spLocks noGrp="1"/>
          </p:cNvSpPr>
          <p:nvPr>
            <p:ph type="body" sz="quarter" idx="20"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13"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3" name="Datumsplatzhalter 2"/>
          <p:cNvSpPr>
            <a:spLocks noGrp="1"/>
          </p:cNvSpPr>
          <p:nvPr>
            <p:ph type="dt" sz="half" idx="21"/>
          </p:nvPr>
        </p:nvSpPr>
        <p:spPr/>
        <p:txBody>
          <a:bodyPr/>
          <a:lstStyle/>
          <a:p>
            <a:fld id="{91D5F0FB-E525-45CF-B6DE-700A4D8B5E8A}" type="datetime1">
              <a:rPr lang="de-DE" noProof="0" smtClean="0"/>
              <a:t>17.07.2018</a:t>
            </a:fld>
            <a:endParaRPr lang="de-DE" noProof="0" dirty="0"/>
          </a:p>
        </p:txBody>
      </p:sp>
      <p:sp>
        <p:nvSpPr>
          <p:cNvPr id="5" name="Fußzeilenplatzhalter 4"/>
          <p:cNvSpPr>
            <a:spLocks noGrp="1"/>
          </p:cNvSpPr>
          <p:nvPr>
            <p:ph type="ftr" sz="quarter" idx="22"/>
          </p:nvPr>
        </p:nvSpPr>
        <p:spPr/>
        <p:txBody>
          <a:bodyPr/>
          <a:lstStyle/>
          <a:p>
            <a:r>
              <a:rPr lang="de-DE" noProof="0" dirty="0" smtClean="0"/>
              <a:t>Name des Dokuments | Abteilung | Verfasser </a:t>
            </a:r>
            <a:endParaRPr lang="de-DE" noProof="0" dirty="0"/>
          </a:p>
        </p:txBody>
      </p:sp>
      <p:sp>
        <p:nvSpPr>
          <p:cNvPr id="7" name="Foliennummernplatzhalter 6"/>
          <p:cNvSpPr>
            <a:spLocks noGrp="1"/>
          </p:cNvSpPr>
          <p:nvPr>
            <p:ph type="sldNum" sz="quarter" idx="23"/>
          </p:nvPr>
        </p:nvSpPr>
        <p:spPr/>
        <p:txBody>
          <a:bodyPr/>
          <a:lstStyle/>
          <a:p>
            <a:fld id="{61201FF1-C63B-412E-ABF0-3D0E918900AC}" type="slidenum">
              <a:rPr lang="de-DE" noProof="0" smtClean="0"/>
              <a:pPr/>
              <a:t>‹Nr.›</a:t>
            </a:fld>
            <a:endParaRPr lang="de-DE" noProof="0" dirty="0"/>
          </a:p>
        </p:txBody>
      </p:sp>
      <p:sp>
        <p:nvSpPr>
          <p:cNvPr id="4" name="Titel 3"/>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72457464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onderformat mit Inhalt">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0" y="2552699"/>
            <a:ext cx="4314825" cy="3297003"/>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smtClean="0"/>
              <a:t>Textmasterformat bearbeiten</a:t>
            </a:r>
          </a:p>
        </p:txBody>
      </p:sp>
      <p:sp>
        <p:nvSpPr>
          <p:cNvPr id="4" name="Titel 3"/>
          <p:cNvSpPr>
            <a:spLocks noGrp="1"/>
          </p:cNvSpPr>
          <p:nvPr>
            <p:ph type="title" hasCustomPrompt="1"/>
          </p:nvPr>
        </p:nvSpPr>
        <p:spPr>
          <a:xfrm>
            <a:off x="504825" y="981522"/>
            <a:ext cx="3308350" cy="2536825"/>
          </a:xfrm>
        </p:spPr>
        <p:txBody>
          <a:bodyPr tIns="0" bIns="180000" anchor="b"/>
          <a:lstStyle>
            <a:lvl1pPr>
              <a:defRPr sz="3600">
                <a:solidFill>
                  <a:schemeClr val="tx2"/>
                </a:solidFill>
              </a:defRPr>
            </a:lvl1pPr>
          </a:lstStyle>
          <a:p>
            <a:r>
              <a:rPr lang="de-DE" noProof="0" dirty="0" smtClean="0"/>
              <a:t>Überschrift mit </a:t>
            </a:r>
            <a:r>
              <a:rPr lang="de-DE" noProof="0" dirty="0" err="1" smtClean="0"/>
              <a:t>Textlauf</a:t>
            </a:r>
            <a:r>
              <a:rPr lang="de-DE" noProof="0" dirty="0" smtClean="0"/>
              <a:t> von unten nach oben</a:t>
            </a:r>
            <a:endParaRPr lang="de-DE" noProof="0" dirty="0"/>
          </a:p>
        </p:txBody>
      </p:sp>
      <p:sp>
        <p:nvSpPr>
          <p:cNvPr id="6" name="Textplatzhalter 5"/>
          <p:cNvSpPr>
            <a:spLocks noGrp="1"/>
          </p:cNvSpPr>
          <p:nvPr>
            <p:ph type="body" sz="quarter" idx="17"/>
          </p:nvPr>
        </p:nvSpPr>
        <p:spPr>
          <a:xfrm>
            <a:off x="504825" y="3821113"/>
            <a:ext cx="3308349" cy="254952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3" name="Textplatzhalter 12"/>
          <p:cNvSpPr>
            <a:spLocks noGrp="1"/>
          </p:cNvSpPr>
          <p:nvPr>
            <p:ph type="body" sz="quarter" idx="18" hasCustomPrompt="1"/>
          </p:nvPr>
        </p:nvSpPr>
        <p:spPr>
          <a:xfrm>
            <a:off x="4573391" y="1030288"/>
            <a:ext cx="4070548" cy="4819650"/>
          </a:xfrm>
        </p:spPr>
        <p:txBody>
          <a:bodyPr>
            <a:noAutofit/>
          </a:bodyPr>
          <a:lstStyle>
            <a:lvl1pPr>
              <a:defRPr/>
            </a:lvl1pPr>
            <a:lvl2pPr>
              <a:defRPr/>
            </a:lvl2pPr>
            <a:lvl3pPr>
              <a:defRPr/>
            </a:lvl3pPr>
            <a:lvl4pPr>
              <a:defRPr/>
            </a:lvl4pPr>
            <a:lvl5pPr>
              <a:defRPr/>
            </a:lvl5pPr>
          </a:lstStyle>
          <a:p>
            <a:pPr lvl="0"/>
            <a:r>
              <a:rPr lang="de-DE" dirty="0" smtClean="0"/>
              <a:t>01</a:t>
            </a:r>
          </a:p>
          <a:p>
            <a:pPr lvl="1"/>
            <a:r>
              <a:rPr lang="de-DE" dirty="0" smtClean="0"/>
              <a:t>02</a:t>
            </a:r>
          </a:p>
          <a:p>
            <a:pPr lvl="2"/>
            <a:r>
              <a:rPr lang="de-DE" dirty="0" smtClean="0"/>
              <a:t>03</a:t>
            </a:r>
          </a:p>
          <a:p>
            <a:pPr lvl="3"/>
            <a:r>
              <a:rPr lang="de-DE" dirty="0" smtClean="0"/>
              <a:t>04</a:t>
            </a:r>
          </a:p>
          <a:p>
            <a:pPr lvl="4"/>
            <a:r>
              <a:rPr lang="de-DE" dirty="0" smtClean="0"/>
              <a:t>05</a:t>
            </a:r>
            <a:endParaRPr lang="de-DE" dirty="0"/>
          </a:p>
        </p:txBody>
      </p:sp>
      <p:sp>
        <p:nvSpPr>
          <p:cNvPr id="48" name="Textplatzhalter 5"/>
          <p:cNvSpPr>
            <a:spLocks noGrp="1"/>
          </p:cNvSpPr>
          <p:nvPr>
            <p:ph type="body" sz="quarter" idx="23"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dirty="0" smtClean="0"/>
              <a:t>Optionale Zeile zur Anzeige des Kapitels</a:t>
            </a:r>
            <a:endParaRPr lang="de-DE" dirty="0"/>
          </a:p>
        </p:txBody>
      </p:sp>
      <p:sp>
        <p:nvSpPr>
          <p:cNvPr id="12"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4"/>
          </p:nvPr>
        </p:nvSpPr>
        <p:spPr/>
        <p:txBody>
          <a:bodyPr/>
          <a:lstStyle/>
          <a:p>
            <a:fld id="{587CE161-6918-45B8-92F4-F200090F1DEA}" type="datetime1">
              <a:rPr lang="de-DE" smtClean="0"/>
              <a:t>17.07.2018</a:t>
            </a:fld>
            <a:endParaRPr lang="de-DE" dirty="0"/>
          </a:p>
        </p:txBody>
      </p:sp>
      <p:sp>
        <p:nvSpPr>
          <p:cNvPr id="3" name="Fußzeilenplatzhalter 2"/>
          <p:cNvSpPr>
            <a:spLocks noGrp="1"/>
          </p:cNvSpPr>
          <p:nvPr>
            <p:ph type="ftr" sz="quarter" idx="25"/>
          </p:nvPr>
        </p:nvSpPr>
        <p:spPr/>
        <p:txBody>
          <a:bodyPr/>
          <a:lstStyle/>
          <a:p>
            <a:r>
              <a:rPr lang="de-DE" noProof="0" dirty="0" smtClean="0"/>
              <a:t>Name des Dokuments | Abteilung | Verfasser </a:t>
            </a:r>
            <a:endParaRPr lang="de-DE" noProof="0" dirty="0"/>
          </a:p>
        </p:txBody>
      </p:sp>
      <p:sp>
        <p:nvSpPr>
          <p:cNvPr id="5" name="Foliennummernplatzhalter 4"/>
          <p:cNvSpPr>
            <a:spLocks noGrp="1"/>
          </p:cNvSpPr>
          <p:nvPr>
            <p:ph type="sldNum" sz="quarter" idx="26"/>
          </p:nvPr>
        </p:nvSpPr>
        <p:spPr/>
        <p:txBody>
          <a:bodyPr/>
          <a:lstStyle/>
          <a:p>
            <a:fld id="{61201FF1-C63B-412E-ABF0-3D0E918900AC}" type="slidenum">
              <a:rPr lang="de-DE" smtClean="0"/>
              <a:pPr/>
              <a:t>‹Nr.›</a:t>
            </a:fld>
            <a:endParaRPr lang="de-DE" dirty="0"/>
          </a:p>
        </p:txBody>
      </p:sp>
    </p:spTree>
    <p:extLst>
      <p:ext uri="{BB962C8B-B14F-4D97-AF65-F5344CB8AC3E}">
        <p14:creationId xmlns:p14="http://schemas.microsoft.com/office/powerpoint/2010/main" val="13420695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folie Board Präsentation mit Bild">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 y="6929"/>
            <a:ext cx="3813175" cy="4574596"/>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6" name="Bildplatzhalter 5"/>
          <p:cNvSpPr>
            <a:spLocks noGrp="1"/>
          </p:cNvSpPr>
          <p:nvPr>
            <p:ph type="pic" sz="quarter" idx="14" hasCustomPrompt="1"/>
          </p:nvPr>
        </p:nvSpPr>
        <p:spPr>
          <a:xfrm>
            <a:off x="3813174" y="1"/>
            <a:ext cx="5332413" cy="5349875"/>
          </a:xfrm>
        </p:spPr>
        <p:txBody>
          <a:bodyPr anchor="ctr"/>
          <a:lstStyle>
            <a:lvl1pPr algn="ctr">
              <a:defRPr sz="1400"/>
            </a:lvl1pPr>
          </a:lstStyle>
          <a:p>
            <a:r>
              <a:rPr lang="de-DE" noProof="0" dirty="0" smtClean="0"/>
              <a:t>Neues Bild hochladen</a:t>
            </a:r>
            <a:endParaRPr lang="de-DE" noProof="0" dirty="0"/>
          </a:p>
        </p:txBody>
      </p:sp>
      <p:sp>
        <p:nvSpPr>
          <p:cNvPr id="2" name="Titel 1"/>
          <p:cNvSpPr>
            <a:spLocks noGrp="1"/>
          </p:cNvSpPr>
          <p:nvPr>
            <p:ph type="title" hasCustomPrompt="1"/>
          </p:nvPr>
        </p:nvSpPr>
        <p:spPr>
          <a:xfrm>
            <a:off x="504825" y="765498"/>
            <a:ext cx="5859463" cy="2088232"/>
          </a:xfrm>
        </p:spPr>
        <p:txBody>
          <a:bodyPr/>
          <a:lstStyle>
            <a:lvl1pPr>
              <a:defRPr lang="en-GB" sz="3600" b="1" kern="1200" cap="none" baseline="0" dirty="0">
                <a:solidFill>
                  <a:srgbClr val="003781"/>
                </a:solidFill>
                <a:latin typeface="+mn-lt"/>
                <a:ea typeface="+mn-ea"/>
                <a:cs typeface="+mn-cs"/>
              </a:defRPr>
            </a:lvl1pPr>
          </a:lstStyle>
          <a:p>
            <a:r>
              <a:rPr lang="de-DE" noProof="0" dirty="0" smtClean="0"/>
              <a:t>Überschrift</a:t>
            </a:r>
            <a:endParaRPr lang="de-DE" noProof="0" dirty="0"/>
          </a:p>
        </p:txBody>
      </p:sp>
      <p:sp>
        <p:nvSpPr>
          <p:cNvPr id="5" name="Textplatzhalter 4"/>
          <p:cNvSpPr>
            <a:spLocks noGrp="1"/>
          </p:cNvSpPr>
          <p:nvPr>
            <p:ph type="body" sz="quarter" idx="13" hasCustomPrompt="1"/>
          </p:nvPr>
        </p:nvSpPr>
        <p:spPr>
          <a:xfrm>
            <a:off x="504824" y="2997746"/>
            <a:ext cx="3059113" cy="1528762"/>
          </a:xfrm>
          <a:prstGeom prst="rect">
            <a:avLst/>
          </a:prstGeom>
        </p:spPr>
        <p:txBody>
          <a:bodyPr tIns="108000">
            <a:noAutofit/>
          </a:bodyPr>
          <a:lstStyle>
            <a:lvl1pPr>
              <a:lnSpc>
                <a:spcPct val="100000"/>
              </a:lnSpc>
              <a:spcAft>
                <a:spcPts val="0"/>
              </a:spcAft>
              <a:defRPr lang="en-GB" sz="1600" b="0" kern="1200" cap="none" baseline="0" noProof="0" dirty="0" smtClean="0">
                <a:solidFill>
                  <a:schemeClr val="tx1"/>
                </a:solidFill>
                <a:latin typeface="+mn-lt"/>
                <a:ea typeface="+mn-ea"/>
                <a:cs typeface="+mn-cs"/>
              </a:defRPr>
            </a:lvl1pPr>
            <a:lvl2pPr marL="0" indent="0">
              <a:lnSpc>
                <a:spcPct val="100000"/>
              </a:lnSpc>
              <a:spcBef>
                <a:spcPts val="0"/>
              </a:spcBef>
              <a:spcAft>
                <a:spcPts val="0"/>
              </a:spcAft>
              <a:buNone/>
              <a:defRPr lang="en-GB" sz="1400" b="0" kern="1200" cap="none" baseline="0" noProof="0" dirty="0">
                <a:solidFill>
                  <a:schemeClr val="tx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de-DE" noProof="0" dirty="0" smtClean="0"/>
              <a:t>Untertitel</a:t>
            </a:r>
          </a:p>
          <a:p>
            <a:pPr lvl="1"/>
            <a:r>
              <a:rPr lang="de-DE" noProof="0" dirty="0" smtClean="0"/>
              <a:t>Text</a:t>
            </a:r>
            <a:endParaRPr lang="de-DE" noProof="0" dirty="0"/>
          </a:p>
        </p:txBody>
      </p:sp>
      <p:pic>
        <p:nvPicPr>
          <p:cNvPr id="9"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05250" y="5843102"/>
            <a:ext cx="2034974" cy="508928"/>
          </a:xfrm>
          <a:prstGeom prst="rect">
            <a:avLst/>
          </a:prstGeom>
        </p:spPr>
      </p:pic>
      <p:sp>
        <p:nvSpPr>
          <p:cNvPr id="12" name="Rechteck 11"/>
          <p:cNvSpPr/>
          <p:nvPr userDrawn="1"/>
        </p:nvSpPr>
        <p:spPr>
          <a:xfrm>
            <a:off x="324322" y="6382122"/>
            <a:ext cx="1440160" cy="360040"/>
          </a:xfrm>
          <a:prstGeom prst="rect">
            <a:avLst/>
          </a:prstGeom>
          <a:solidFill>
            <a:schemeClr val="bg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noProof="0" dirty="0" smtClean="0"/>
          </a:p>
        </p:txBody>
      </p:sp>
    </p:spTree>
    <p:extLst>
      <p:ext uri="{BB962C8B-B14F-4D97-AF65-F5344CB8AC3E}">
        <p14:creationId xmlns:p14="http://schemas.microsoft.com/office/powerpoint/2010/main" val="22670400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onderformat mit Bild">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0" y="2552699"/>
            <a:ext cx="4314825" cy="3297003"/>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smtClean="0"/>
              <a:t>Textmasterformat bearbeiten</a:t>
            </a:r>
          </a:p>
        </p:txBody>
      </p:sp>
      <p:sp>
        <p:nvSpPr>
          <p:cNvPr id="13" name="Textplatzhalter 5"/>
          <p:cNvSpPr>
            <a:spLocks noGrp="1"/>
          </p:cNvSpPr>
          <p:nvPr>
            <p:ph type="body" sz="quarter" idx="24"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dirty="0" smtClean="0"/>
              <a:t>Optionale Zeile zur Anzeige des Kapitels</a:t>
            </a:r>
            <a:endParaRPr lang="de-DE" dirty="0"/>
          </a:p>
        </p:txBody>
      </p:sp>
      <p:sp>
        <p:nvSpPr>
          <p:cNvPr id="4" name="Titel 3"/>
          <p:cNvSpPr>
            <a:spLocks noGrp="1"/>
          </p:cNvSpPr>
          <p:nvPr>
            <p:ph type="title" hasCustomPrompt="1"/>
          </p:nvPr>
        </p:nvSpPr>
        <p:spPr>
          <a:xfrm>
            <a:off x="504825" y="981522"/>
            <a:ext cx="3308350" cy="2536825"/>
          </a:xfrm>
        </p:spPr>
        <p:txBody>
          <a:bodyPr tIns="0" bIns="180000" anchor="b"/>
          <a:lstStyle>
            <a:lvl1pPr>
              <a:defRPr sz="3600" baseline="0">
                <a:solidFill>
                  <a:schemeClr val="tx2"/>
                </a:solidFill>
              </a:defRPr>
            </a:lvl1pPr>
          </a:lstStyle>
          <a:p>
            <a:r>
              <a:rPr lang="de-DE" noProof="0" dirty="0" smtClean="0"/>
              <a:t>Überschrift mit </a:t>
            </a:r>
            <a:r>
              <a:rPr lang="de-DE" noProof="0" dirty="0" err="1" smtClean="0"/>
              <a:t>Textlauf</a:t>
            </a:r>
            <a:r>
              <a:rPr lang="de-DE" noProof="0" dirty="0" smtClean="0"/>
              <a:t> von unten nach oben</a:t>
            </a:r>
            <a:endParaRPr lang="de-DE" noProof="0" dirty="0"/>
          </a:p>
        </p:txBody>
      </p:sp>
      <p:sp>
        <p:nvSpPr>
          <p:cNvPr id="6" name="Textplatzhalter 5"/>
          <p:cNvSpPr>
            <a:spLocks noGrp="1"/>
          </p:cNvSpPr>
          <p:nvPr>
            <p:ph type="body" sz="quarter" idx="17"/>
          </p:nvPr>
        </p:nvSpPr>
        <p:spPr>
          <a:xfrm>
            <a:off x="504825" y="3821113"/>
            <a:ext cx="3308349" cy="254952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3" name="Bildplatzhalter 2"/>
          <p:cNvSpPr>
            <a:spLocks noGrp="1"/>
          </p:cNvSpPr>
          <p:nvPr>
            <p:ph type="pic" sz="quarter" idx="19" hasCustomPrompt="1"/>
          </p:nvPr>
        </p:nvSpPr>
        <p:spPr>
          <a:xfrm>
            <a:off x="4314825" y="1030289"/>
            <a:ext cx="4329113" cy="5081587"/>
          </a:xfrm>
        </p:spPr>
        <p:txBody>
          <a:bodyPr anchor="ctr"/>
          <a:lstStyle>
            <a:lvl1pPr algn="ctr">
              <a:defRPr sz="1400"/>
            </a:lvl1pPr>
          </a:lstStyle>
          <a:p>
            <a:r>
              <a:rPr lang="de-DE" noProof="0" dirty="0" smtClean="0"/>
              <a:t>Neues Bild hochladen</a:t>
            </a:r>
            <a:endParaRPr lang="de-DE" noProof="0" dirty="0"/>
          </a:p>
        </p:txBody>
      </p:sp>
      <p:sp>
        <p:nvSpPr>
          <p:cNvPr id="14"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5"/>
          </p:nvPr>
        </p:nvSpPr>
        <p:spPr/>
        <p:txBody>
          <a:bodyPr/>
          <a:lstStyle/>
          <a:p>
            <a:fld id="{33D25366-FECE-4658-8742-418ABC361F10}" type="datetime1">
              <a:rPr lang="de-DE" smtClean="0"/>
              <a:t>17.07.2018</a:t>
            </a:fld>
            <a:endParaRPr lang="de-DE" dirty="0"/>
          </a:p>
        </p:txBody>
      </p:sp>
      <p:sp>
        <p:nvSpPr>
          <p:cNvPr id="5" name="Fußzeilenplatzhalter 4"/>
          <p:cNvSpPr>
            <a:spLocks noGrp="1"/>
          </p:cNvSpPr>
          <p:nvPr>
            <p:ph type="ftr" sz="quarter" idx="26"/>
          </p:nvPr>
        </p:nvSpPr>
        <p:spPr/>
        <p:txBody>
          <a:bodyPr/>
          <a:lstStyle/>
          <a:p>
            <a:r>
              <a:rPr lang="de-DE" noProof="0" dirty="0" smtClean="0"/>
              <a:t>Name des Dokuments | Abteilung | Verfasser </a:t>
            </a:r>
            <a:endParaRPr lang="de-DE" noProof="0" dirty="0"/>
          </a:p>
        </p:txBody>
      </p:sp>
      <p:sp>
        <p:nvSpPr>
          <p:cNvPr id="10" name="Foliennummernplatzhalter 9"/>
          <p:cNvSpPr>
            <a:spLocks noGrp="1"/>
          </p:cNvSpPr>
          <p:nvPr>
            <p:ph type="sldNum" sz="quarter" idx="27"/>
          </p:nvPr>
        </p:nvSpPr>
        <p:spPr/>
        <p:txBody>
          <a:bodyPr/>
          <a:lstStyle/>
          <a:p>
            <a:fld id="{61201FF1-C63B-412E-ABF0-3D0E918900AC}" type="slidenum">
              <a:rPr lang="de-DE" smtClean="0"/>
              <a:pPr/>
              <a:t>‹Nr.›</a:t>
            </a:fld>
            <a:endParaRPr lang="de-DE" dirty="0"/>
          </a:p>
        </p:txBody>
      </p:sp>
    </p:spTree>
    <p:extLst>
      <p:ext uri="{BB962C8B-B14F-4D97-AF65-F5344CB8AC3E}">
        <p14:creationId xmlns:p14="http://schemas.microsoft.com/office/powerpoint/2010/main" val="244138712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onderformat mit Inhalt und Bil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1" y="6929"/>
            <a:ext cx="1273174" cy="584277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2" name="Titel 1"/>
          <p:cNvSpPr>
            <a:spLocks noGrp="1"/>
          </p:cNvSpPr>
          <p:nvPr>
            <p:ph type="title" hasCustomPrompt="1"/>
          </p:nvPr>
        </p:nvSpPr>
        <p:spPr>
          <a:xfrm>
            <a:off x="504825" y="765499"/>
            <a:ext cx="5097463" cy="2304255"/>
          </a:xfrm>
        </p:spPr>
        <p:txBody>
          <a:bodyPr/>
          <a:lstStyle>
            <a:lvl1pPr>
              <a:defRPr lang="en-GB" sz="3600" b="1" kern="1200" cap="none" baseline="0" dirty="0">
                <a:solidFill>
                  <a:srgbClr val="5A3982"/>
                </a:solidFill>
                <a:latin typeface="+mn-lt"/>
                <a:ea typeface="+mn-ea"/>
                <a:cs typeface="+mn-cs"/>
              </a:defRPr>
            </a:lvl1pPr>
          </a:lstStyle>
          <a:p>
            <a:r>
              <a:rPr lang="de-DE" noProof="0" dirty="0" smtClean="0"/>
              <a:t>Überschrift</a:t>
            </a:r>
            <a:endParaRPr lang="de-DE" noProof="0" dirty="0"/>
          </a:p>
        </p:txBody>
      </p:sp>
      <p:sp>
        <p:nvSpPr>
          <p:cNvPr id="12" name="Bildplatzhalter 11"/>
          <p:cNvSpPr>
            <a:spLocks noGrp="1"/>
          </p:cNvSpPr>
          <p:nvPr>
            <p:ph type="pic" sz="quarter" idx="13" hasCustomPrompt="1"/>
          </p:nvPr>
        </p:nvSpPr>
        <p:spPr>
          <a:xfrm>
            <a:off x="4573389" y="1021080"/>
            <a:ext cx="4572198" cy="5838508"/>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206" name="Textplatzhalter 9"/>
          <p:cNvSpPr>
            <a:spLocks noGrp="1"/>
          </p:cNvSpPr>
          <p:nvPr>
            <p:ph type="body" sz="quarter" idx="15" hasCustomPrompt="1"/>
          </p:nvPr>
        </p:nvSpPr>
        <p:spPr>
          <a:xfrm>
            <a:off x="504825" y="3560763"/>
            <a:ext cx="4067968" cy="2288941"/>
          </a:xfrm>
          <a:prstGeom prst="rect">
            <a:avLst/>
          </a:prstGeom>
        </p:spPr>
        <p:txBody>
          <a:bodyPr rIns="180000"/>
          <a:lstStyle>
            <a:lvl1pPr>
              <a:lnSpc>
                <a:spcPct val="100000"/>
              </a:lnSpc>
              <a:spcBef>
                <a:spcPts val="267"/>
              </a:spcBef>
              <a:spcAft>
                <a:spcPts val="267"/>
              </a:spcAft>
              <a:defRPr sz="1600" cap="none" baseline="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200">
                <a:solidFill>
                  <a:schemeClr val="tx1"/>
                </a:solidFill>
              </a:defRPr>
            </a:lvl5pPr>
            <a:lvl6pPr>
              <a:lnSpc>
                <a:spcPct val="100000"/>
              </a:lnSpc>
              <a:defRPr sz="1200">
                <a:solidFill>
                  <a:schemeClr val="tx1"/>
                </a:solidFill>
              </a:defRPr>
            </a:lvl6pPr>
            <a:lvl7pPr>
              <a:lnSpc>
                <a:spcPct val="100000"/>
              </a:lnSpc>
              <a:defRPr sz="1100">
                <a:solidFill>
                  <a:schemeClr val="tx1"/>
                </a:solidFill>
              </a:defRPr>
            </a:lvl7pPr>
            <a:lvl8pPr>
              <a:lnSpc>
                <a:spcPct val="100000"/>
              </a:lnSpc>
              <a:defRPr sz="1000">
                <a:solidFill>
                  <a:schemeClr val="tx1"/>
                </a:solidFill>
              </a:defRPr>
            </a:lvl8pPr>
            <a:lvl9pPr>
              <a:lnSpc>
                <a:spcPct val="100000"/>
              </a:lnSpc>
              <a:defRPr sz="700">
                <a:solidFill>
                  <a:schemeClr val="tx1"/>
                </a:solidFill>
              </a:defRPr>
            </a:lvl9pPr>
          </a:lstStyle>
          <a:p>
            <a:pPr lvl="0"/>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1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9" name="Datumsplatzhalter 8"/>
          <p:cNvSpPr>
            <a:spLocks noGrp="1"/>
          </p:cNvSpPr>
          <p:nvPr>
            <p:ph type="dt" sz="half" idx="20"/>
          </p:nvPr>
        </p:nvSpPr>
        <p:spPr/>
        <p:txBody>
          <a:bodyPr/>
          <a:lstStyle/>
          <a:p>
            <a:fld id="{2F3E2875-1FD1-4170-BA52-E00030F000CF}" type="datetime1">
              <a:rPr lang="de-DE" noProof="0" smtClean="0"/>
              <a:t>17.07.2018</a:t>
            </a:fld>
            <a:endParaRPr lang="de-DE" noProof="0" dirty="0"/>
          </a:p>
        </p:txBody>
      </p:sp>
      <p:sp>
        <p:nvSpPr>
          <p:cNvPr id="10" name="Fußzeilenplatzhalter 9"/>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14" name="Foliennummernplatzhalter 13"/>
          <p:cNvSpPr>
            <a:spLocks noGrp="1"/>
          </p:cNvSpPr>
          <p:nvPr>
            <p:ph type="sldNum" sz="quarter" idx="22"/>
          </p:nvPr>
        </p:nvSpPr>
        <p:spPr/>
        <p:txBody>
          <a:bodyPr/>
          <a:lstStyle/>
          <a:p>
            <a:fld id="{61201FF1-C63B-412E-ABF0-3D0E918900AC}" type="slidenum">
              <a:rPr lang="de-DE" noProof="0" smtClean="0"/>
              <a:pPr/>
              <a:t>‹Nr.›</a:t>
            </a:fld>
            <a:endParaRPr lang="de-DE" noProof="0" dirty="0"/>
          </a:p>
        </p:txBody>
      </p:sp>
    </p:spTree>
    <p:extLst>
      <p:ext uri="{BB962C8B-B14F-4D97-AF65-F5344CB8AC3E}">
        <p14:creationId xmlns:p14="http://schemas.microsoft.com/office/powerpoint/2010/main" val="31240668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ndard Inhalt 3-spaltig">
    <p:spTree>
      <p:nvGrpSpPr>
        <p:cNvPr id="1" name=""/>
        <p:cNvGrpSpPr/>
        <p:nvPr/>
      </p:nvGrpSpPr>
      <p:grpSpPr>
        <a:xfrm>
          <a:off x="0" y="0"/>
          <a:ext cx="0" cy="0"/>
          <a:chOff x="0" y="0"/>
          <a:chExt cx="0" cy="0"/>
        </a:xfrm>
      </p:grpSpPr>
      <p:sp>
        <p:nvSpPr>
          <p:cNvPr id="19" name="Textplatzhalter 23"/>
          <p:cNvSpPr>
            <a:spLocks noGrp="1"/>
          </p:cNvSpPr>
          <p:nvPr>
            <p:ph type="body" sz="quarter" idx="19"/>
          </p:nvPr>
        </p:nvSpPr>
        <p:spPr>
          <a:xfrm>
            <a:off x="0" y="1"/>
            <a:ext cx="7607300" cy="664632"/>
          </a:xfrm>
          <a:solidFill>
            <a:srgbClr val="F1F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14" name="Inhaltsplatzhalter 13" descr="Spalte links" title="Spalte links"/>
          <p:cNvSpPr>
            <a:spLocks noGrp="1"/>
          </p:cNvSpPr>
          <p:nvPr>
            <p:ph sz="quarter" idx="13" hasCustomPrompt="1"/>
          </p:nvPr>
        </p:nvSpPr>
        <p:spPr>
          <a:xfrm>
            <a:off x="504824" y="1530350"/>
            <a:ext cx="2554289" cy="4840175"/>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6" name="Inhaltsplatzhalter 15" descr="Spalte mitte" title="Spalte mitte"/>
          <p:cNvSpPr>
            <a:spLocks noGrp="1"/>
          </p:cNvSpPr>
          <p:nvPr>
            <p:ph sz="quarter" idx="14" hasCustomPrompt="1"/>
          </p:nvPr>
        </p:nvSpPr>
        <p:spPr>
          <a:xfrm>
            <a:off x="3311525" y="1530350"/>
            <a:ext cx="2532064" cy="4840175"/>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8" name="Inhaltsplatzhalter 17" descr="Spalte rechts" title="Spalte rechts"/>
          <p:cNvSpPr>
            <a:spLocks noGrp="1"/>
          </p:cNvSpPr>
          <p:nvPr>
            <p:ph sz="quarter" idx="15" hasCustomPrompt="1"/>
          </p:nvPr>
        </p:nvSpPr>
        <p:spPr>
          <a:xfrm>
            <a:off x="6103939" y="1530350"/>
            <a:ext cx="2540000" cy="4840175"/>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3" name="Textplatzhalter 5"/>
          <p:cNvSpPr>
            <a:spLocks noGrp="1"/>
          </p:cNvSpPr>
          <p:nvPr>
            <p:ph type="body" sz="quarter" idx="20"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15"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1"/>
          </p:nvPr>
        </p:nvSpPr>
        <p:spPr/>
        <p:txBody>
          <a:bodyPr/>
          <a:lstStyle/>
          <a:p>
            <a:fld id="{90C7E490-5551-43AD-9544-288E9290F6E0}" type="datetime1">
              <a:rPr lang="de-DE" noProof="0" smtClean="0"/>
              <a:t>17.07.2018</a:t>
            </a:fld>
            <a:endParaRPr lang="de-DE" noProof="0" dirty="0"/>
          </a:p>
        </p:txBody>
      </p:sp>
      <p:sp>
        <p:nvSpPr>
          <p:cNvPr id="3" name="Fußzeilenplatzhalter 2"/>
          <p:cNvSpPr>
            <a:spLocks noGrp="1"/>
          </p:cNvSpPr>
          <p:nvPr>
            <p:ph type="ftr" sz="quarter" idx="22"/>
          </p:nvPr>
        </p:nvSpPr>
        <p:spPr/>
        <p:txBody>
          <a:bodyPr/>
          <a:lstStyle/>
          <a:p>
            <a:r>
              <a:rPr lang="de-DE" noProof="0" dirty="0" smtClean="0"/>
              <a:t>Name des Dokuments | Abteilung | Verfasser </a:t>
            </a:r>
            <a:endParaRPr lang="de-DE" noProof="0" dirty="0"/>
          </a:p>
        </p:txBody>
      </p:sp>
      <p:sp>
        <p:nvSpPr>
          <p:cNvPr id="5" name="Foliennummernplatzhalter 4"/>
          <p:cNvSpPr>
            <a:spLocks noGrp="1"/>
          </p:cNvSpPr>
          <p:nvPr>
            <p:ph type="sldNum" sz="quarter" idx="23"/>
          </p:nvPr>
        </p:nvSpPr>
        <p:spPr/>
        <p:txBody>
          <a:bodyPr/>
          <a:lstStyle/>
          <a:p>
            <a:fld id="{61201FF1-C63B-412E-ABF0-3D0E918900AC}" type="slidenum">
              <a:rPr lang="de-DE" noProof="0" smtClean="0"/>
              <a:pPr/>
              <a:t>‹Nr.›</a:t>
            </a:fld>
            <a:endParaRPr lang="de-DE" noProof="0" dirty="0"/>
          </a:p>
        </p:txBody>
      </p:sp>
      <p:sp>
        <p:nvSpPr>
          <p:cNvPr id="6" name="Titel 5"/>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415953725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zeiliger Inhalt 3-spaltig">
    <p:spTree>
      <p:nvGrpSpPr>
        <p:cNvPr id="1" name=""/>
        <p:cNvGrpSpPr/>
        <p:nvPr/>
      </p:nvGrpSpPr>
      <p:grpSpPr>
        <a:xfrm>
          <a:off x="0" y="0"/>
          <a:ext cx="0" cy="0"/>
          <a:chOff x="0" y="0"/>
          <a:chExt cx="0" cy="0"/>
        </a:xfrm>
      </p:grpSpPr>
      <p:sp>
        <p:nvSpPr>
          <p:cNvPr id="17" name="Textplatzhalter 23"/>
          <p:cNvSpPr>
            <a:spLocks noGrp="1"/>
          </p:cNvSpPr>
          <p:nvPr>
            <p:ph type="body" sz="quarter" idx="29"/>
          </p:nvPr>
        </p:nvSpPr>
        <p:spPr>
          <a:xfrm>
            <a:off x="0" y="1"/>
            <a:ext cx="7607300" cy="66463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14" name="Inhaltsplatzhalter 13" descr="Spalte links" title="Spalte links"/>
          <p:cNvSpPr>
            <a:spLocks noGrp="1"/>
          </p:cNvSpPr>
          <p:nvPr>
            <p:ph sz="quarter" idx="13" hasCustomPrompt="1"/>
          </p:nvPr>
        </p:nvSpPr>
        <p:spPr>
          <a:xfrm>
            <a:off x="504825" y="4846174"/>
            <a:ext cx="2554288" cy="1524353"/>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6" name="Inhaltsplatzhalter 15" descr="Spalte mitte" title="Spalte mitte"/>
          <p:cNvSpPr>
            <a:spLocks noGrp="1"/>
          </p:cNvSpPr>
          <p:nvPr>
            <p:ph sz="quarter" idx="14" hasCustomPrompt="1"/>
          </p:nvPr>
        </p:nvSpPr>
        <p:spPr>
          <a:xfrm>
            <a:off x="3311525" y="4846174"/>
            <a:ext cx="2532063" cy="1524353"/>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8" name="Inhaltsplatzhalter 17" descr="Spalte rechts" title="Spalte rechts"/>
          <p:cNvSpPr>
            <a:spLocks noGrp="1"/>
          </p:cNvSpPr>
          <p:nvPr>
            <p:ph sz="quarter" idx="15" hasCustomPrompt="1"/>
          </p:nvPr>
        </p:nvSpPr>
        <p:spPr>
          <a:xfrm>
            <a:off x="6103938" y="4846174"/>
            <a:ext cx="2540000" cy="1524353"/>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2" name="Inhaltsplatzhalter 13" descr="Spalte links" title="Spalte links"/>
          <p:cNvSpPr>
            <a:spLocks noGrp="1"/>
          </p:cNvSpPr>
          <p:nvPr>
            <p:ph sz="quarter" idx="19" hasCustomPrompt="1"/>
          </p:nvPr>
        </p:nvSpPr>
        <p:spPr>
          <a:xfrm>
            <a:off x="504825" y="1530706"/>
            <a:ext cx="2554288" cy="3050822"/>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3" name="Inhaltsplatzhalter 15" descr="Spalte mitte" title="Spalte mitte"/>
          <p:cNvSpPr>
            <a:spLocks noGrp="1"/>
          </p:cNvSpPr>
          <p:nvPr>
            <p:ph sz="quarter" idx="20" hasCustomPrompt="1"/>
          </p:nvPr>
        </p:nvSpPr>
        <p:spPr>
          <a:xfrm>
            <a:off x="3311525" y="1530706"/>
            <a:ext cx="2532063" cy="3050822"/>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5" name="Inhaltsplatzhalter 17" descr="Spalte rechts" title="Spalte rechts"/>
          <p:cNvSpPr>
            <a:spLocks noGrp="1"/>
          </p:cNvSpPr>
          <p:nvPr>
            <p:ph sz="quarter" idx="21" hasCustomPrompt="1"/>
          </p:nvPr>
        </p:nvSpPr>
        <p:spPr>
          <a:xfrm>
            <a:off x="6103938" y="1530706"/>
            <a:ext cx="2540000" cy="3050822"/>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20" name="Textplatzhalter 5"/>
          <p:cNvSpPr>
            <a:spLocks noGrp="1"/>
          </p:cNvSpPr>
          <p:nvPr>
            <p:ph type="body" sz="quarter" idx="17"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2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6"/>
          </p:nvPr>
        </p:nvSpPr>
        <p:spPr/>
        <p:txBody>
          <a:bodyPr/>
          <a:lstStyle/>
          <a:p>
            <a:fld id="{802AF7BB-BBA3-4B4D-8B4A-5ADE5AC70DF1}" type="datetime1">
              <a:rPr lang="de-DE" noProof="0" smtClean="0"/>
              <a:t>17.07.2018</a:t>
            </a:fld>
            <a:endParaRPr lang="de-DE" noProof="0" dirty="0"/>
          </a:p>
        </p:txBody>
      </p:sp>
      <p:sp>
        <p:nvSpPr>
          <p:cNvPr id="3" name="Fußzeilenplatzhalter 2"/>
          <p:cNvSpPr>
            <a:spLocks noGrp="1"/>
          </p:cNvSpPr>
          <p:nvPr>
            <p:ph type="ftr" sz="quarter" idx="27"/>
          </p:nvPr>
        </p:nvSpPr>
        <p:spPr/>
        <p:txBody>
          <a:bodyPr/>
          <a:lstStyle/>
          <a:p>
            <a:r>
              <a:rPr lang="de-DE" noProof="0" dirty="0" smtClean="0"/>
              <a:t>Name des Dokuments | Abteilung | Verfasser </a:t>
            </a:r>
            <a:endParaRPr lang="de-DE" noProof="0" dirty="0"/>
          </a:p>
        </p:txBody>
      </p:sp>
      <p:sp>
        <p:nvSpPr>
          <p:cNvPr id="4" name="Foliennummernplatzhalter 3"/>
          <p:cNvSpPr>
            <a:spLocks noGrp="1"/>
          </p:cNvSpPr>
          <p:nvPr>
            <p:ph type="sldNum" sz="quarter" idx="28"/>
          </p:nvPr>
        </p:nvSpPr>
        <p:spPr/>
        <p:txBody>
          <a:bodyPr/>
          <a:lstStyle/>
          <a:p>
            <a:fld id="{61201FF1-C63B-412E-ABF0-3D0E918900AC}" type="slidenum">
              <a:rPr lang="de-DE" noProof="0" smtClean="0"/>
              <a:pPr/>
              <a:t>‹Nr.›</a:t>
            </a:fld>
            <a:endParaRPr lang="de-DE" noProof="0" dirty="0"/>
          </a:p>
        </p:txBody>
      </p:sp>
      <p:sp>
        <p:nvSpPr>
          <p:cNvPr id="6" name="Titel 5"/>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48979610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zeilig Bild und Inhalt 3-spaltig">
    <p:spTree>
      <p:nvGrpSpPr>
        <p:cNvPr id="1" name=""/>
        <p:cNvGrpSpPr/>
        <p:nvPr/>
      </p:nvGrpSpPr>
      <p:grpSpPr>
        <a:xfrm>
          <a:off x="0" y="0"/>
          <a:ext cx="0" cy="0"/>
          <a:chOff x="0" y="0"/>
          <a:chExt cx="0" cy="0"/>
        </a:xfrm>
      </p:grpSpPr>
      <p:sp>
        <p:nvSpPr>
          <p:cNvPr id="20" name="Textplatzhalter 23"/>
          <p:cNvSpPr>
            <a:spLocks noGrp="1"/>
          </p:cNvSpPr>
          <p:nvPr>
            <p:ph type="body" sz="quarter" idx="19"/>
          </p:nvPr>
        </p:nvSpPr>
        <p:spPr>
          <a:xfrm>
            <a:off x="0" y="1"/>
            <a:ext cx="7607300" cy="66463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14" name="Inhaltsplatzhalter 13" descr="Spalte links" title="Spalte links"/>
          <p:cNvSpPr>
            <a:spLocks noGrp="1"/>
          </p:cNvSpPr>
          <p:nvPr>
            <p:ph sz="quarter" idx="13" hasCustomPrompt="1"/>
          </p:nvPr>
        </p:nvSpPr>
        <p:spPr>
          <a:xfrm>
            <a:off x="504825" y="4089068"/>
            <a:ext cx="2554288" cy="1788998"/>
          </a:xfrm>
          <a:prstGeom prst="rect">
            <a:avLst/>
          </a:prstGeom>
        </p:spPr>
        <p:txBody>
          <a:bodyPr rIns="479988"/>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6" name="Inhaltsplatzhalter 15" descr="Spalte mitte" title="Spalte mitte"/>
          <p:cNvSpPr>
            <a:spLocks noGrp="1"/>
          </p:cNvSpPr>
          <p:nvPr>
            <p:ph sz="quarter" idx="14" hasCustomPrompt="1"/>
          </p:nvPr>
        </p:nvSpPr>
        <p:spPr>
          <a:xfrm>
            <a:off x="3311525" y="4089068"/>
            <a:ext cx="2532063" cy="1788998"/>
          </a:xfrm>
          <a:prstGeom prst="rect">
            <a:avLst/>
          </a:prstGeom>
        </p:spPr>
        <p:txBody>
          <a:bodyPr rIns="479988"/>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8" name="Inhaltsplatzhalter 17" descr="Spalte rechts" title="Spalte rechts"/>
          <p:cNvSpPr>
            <a:spLocks noGrp="1"/>
          </p:cNvSpPr>
          <p:nvPr>
            <p:ph sz="quarter" idx="15" hasCustomPrompt="1"/>
          </p:nvPr>
        </p:nvSpPr>
        <p:spPr>
          <a:xfrm>
            <a:off x="6103938" y="4089068"/>
            <a:ext cx="2540000" cy="1788998"/>
          </a:xfrm>
          <a:prstGeom prst="rect">
            <a:avLst/>
          </a:prstGeom>
        </p:spPr>
        <p:txBody>
          <a:bodyPr rIns="479988"/>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5" name="Bildplatzhalter 4"/>
          <p:cNvSpPr>
            <a:spLocks noGrp="1"/>
          </p:cNvSpPr>
          <p:nvPr>
            <p:ph type="pic" sz="quarter" idx="22" hasCustomPrompt="1"/>
          </p:nvPr>
        </p:nvSpPr>
        <p:spPr>
          <a:xfrm>
            <a:off x="504825" y="1540013"/>
            <a:ext cx="2554288" cy="2047291"/>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9" name="Bildplatzhalter 8"/>
          <p:cNvSpPr>
            <a:spLocks noGrp="1"/>
          </p:cNvSpPr>
          <p:nvPr>
            <p:ph type="pic" sz="quarter" idx="23" hasCustomPrompt="1"/>
          </p:nvPr>
        </p:nvSpPr>
        <p:spPr>
          <a:xfrm>
            <a:off x="3311525" y="1540013"/>
            <a:ext cx="2532063" cy="2047291"/>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11" name="Bildplatzhalter 10"/>
          <p:cNvSpPr>
            <a:spLocks noGrp="1"/>
          </p:cNvSpPr>
          <p:nvPr>
            <p:ph type="pic" sz="quarter" idx="24" hasCustomPrompt="1"/>
          </p:nvPr>
        </p:nvSpPr>
        <p:spPr>
          <a:xfrm>
            <a:off x="6103938" y="1540013"/>
            <a:ext cx="2540000" cy="2047291"/>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19" name="Textplatzhalter 5"/>
          <p:cNvSpPr>
            <a:spLocks noGrp="1"/>
          </p:cNvSpPr>
          <p:nvPr>
            <p:ph type="body" sz="quarter" idx="17"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2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5"/>
          </p:nvPr>
        </p:nvSpPr>
        <p:spPr/>
        <p:txBody>
          <a:bodyPr/>
          <a:lstStyle/>
          <a:p>
            <a:fld id="{55040173-08C2-474D-9FEA-4F8976AE6717}" type="datetime1">
              <a:rPr lang="de-DE" noProof="0" smtClean="0"/>
              <a:t>17.07.2018</a:t>
            </a:fld>
            <a:endParaRPr lang="de-DE" noProof="0" dirty="0"/>
          </a:p>
        </p:txBody>
      </p:sp>
      <p:sp>
        <p:nvSpPr>
          <p:cNvPr id="7" name="Fußzeilenplatzhalter 6"/>
          <p:cNvSpPr>
            <a:spLocks noGrp="1"/>
          </p:cNvSpPr>
          <p:nvPr>
            <p:ph type="ftr" sz="quarter" idx="26"/>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7"/>
          </p:nvPr>
        </p:nvSpPr>
        <p:spPr/>
        <p:txBody>
          <a:bodyPr/>
          <a:lstStyle/>
          <a:p>
            <a:fld id="{61201FF1-C63B-412E-ABF0-3D0E918900AC}" type="slidenum">
              <a:rPr lang="de-DE" noProof="0" smtClean="0"/>
              <a:pPr/>
              <a:t>‹Nr.›</a:t>
            </a:fld>
            <a:endParaRPr lang="de-DE" noProof="0" dirty="0"/>
          </a:p>
        </p:txBody>
      </p:sp>
      <p:sp>
        <p:nvSpPr>
          <p:cNvPr id="4" name="Titel 3"/>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16736662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zeilig Bild und Inhalt 4-spaltig Typ A">
    <p:spTree>
      <p:nvGrpSpPr>
        <p:cNvPr id="1" name=""/>
        <p:cNvGrpSpPr/>
        <p:nvPr/>
      </p:nvGrpSpPr>
      <p:grpSpPr>
        <a:xfrm>
          <a:off x="0" y="0"/>
          <a:ext cx="0" cy="0"/>
          <a:chOff x="0" y="0"/>
          <a:chExt cx="0" cy="0"/>
        </a:xfrm>
      </p:grpSpPr>
      <p:sp>
        <p:nvSpPr>
          <p:cNvPr id="19" name="Textplatzhalter 23"/>
          <p:cNvSpPr>
            <a:spLocks noGrp="1"/>
          </p:cNvSpPr>
          <p:nvPr>
            <p:ph type="body" sz="quarter" idx="19"/>
          </p:nvPr>
        </p:nvSpPr>
        <p:spPr>
          <a:xfrm>
            <a:off x="0" y="1"/>
            <a:ext cx="7607300" cy="66463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14" name="Inhaltsplatzhalter 13" descr="Spalte links" title="Spalte links"/>
          <p:cNvSpPr>
            <a:spLocks noGrp="1"/>
          </p:cNvSpPr>
          <p:nvPr>
            <p:ph sz="quarter" idx="13" hasCustomPrompt="1"/>
          </p:nvPr>
        </p:nvSpPr>
        <p:spPr>
          <a:xfrm>
            <a:off x="504826" y="3830775"/>
            <a:ext cx="1784350" cy="2047291"/>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6" name="Inhaltsplatzhalter 15" descr="Spalte mitte" title="Spalte mitte"/>
          <p:cNvSpPr>
            <a:spLocks noGrp="1"/>
          </p:cNvSpPr>
          <p:nvPr>
            <p:ph sz="quarter" idx="14" hasCustomPrompt="1"/>
          </p:nvPr>
        </p:nvSpPr>
        <p:spPr>
          <a:xfrm>
            <a:off x="2547938" y="1538114"/>
            <a:ext cx="1766887"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8" name="Inhaltsplatzhalter 17" descr="Spalte rechts" title="Spalte rechts"/>
          <p:cNvSpPr>
            <a:spLocks noGrp="1"/>
          </p:cNvSpPr>
          <p:nvPr>
            <p:ph sz="quarter" idx="15" hasCustomPrompt="1"/>
          </p:nvPr>
        </p:nvSpPr>
        <p:spPr>
          <a:xfrm>
            <a:off x="4565595" y="3830775"/>
            <a:ext cx="1798694"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5" name="Bildplatzhalter 4"/>
          <p:cNvSpPr>
            <a:spLocks noGrp="1"/>
          </p:cNvSpPr>
          <p:nvPr>
            <p:ph type="pic" sz="quarter" idx="22" hasCustomPrompt="1"/>
          </p:nvPr>
        </p:nvSpPr>
        <p:spPr>
          <a:xfrm>
            <a:off x="504826" y="1540011"/>
            <a:ext cx="1784350"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9" name="Bildplatzhalter 8"/>
          <p:cNvSpPr>
            <a:spLocks noGrp="1"/>
          </p:cNvSpPr>
          <p:nvPr>
            <p:ph type="pic" sz="quarter" idx="23" hasCustomPrompt="1"/>
          </p:nvPr>
        </p:nvSpPr>
        <p:spPr>
          <a:xfrm>
            <a:off x="2547938" y="3831139"/>
            <a:ext cx="1766887"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11" name="Bildplatzhalter 10"/>
          <p:cNvSpPr>
            <a:spLocks noGrp="1"/>
          </p:cNvSpPr>
          <p:nvPr>
            <p:ph type="pic" sz="quarter" idx="24" hasCustomPrompt="1"/>
          </p:nvPr>
        </p:nvSpPr>
        <p:spPr>
          <a:xfrm>
            <a:off x="4565595" y="1540011"/>
            <a:ext cx="1798694"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15" name="Inhaltsplatzhalter 17" descr="Spalte rechts" title="Spalte rechts"/>
          <p:cNvSpPr>
            <a:spLocks noGrp="1"/>
          </p:cNvSpPr>
          <p:nvPr>
            <p:ph sz="quarter" idx="25" hasCustomPrompt="1"/>
          </p:nvPr>
        </p:nvSpPr>
        <p:spPr>
          <a:xfrm>
            <a:off x="6611939" y="1538114"/>
            <a:ext cx="1778000"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7" name="Bildplatzhalter 10"/>
          <p:cNvSpPr>
            <a:spLocks noGrp="1"/>
          </p:cNvSpPr>
          <p:nvPr>
            <p:ph type="pic" sz="quarter" idx="26" hasCustomPrompt="1"/>
          </p:nvPr>
        </p:nvSpPr>
        <p:spPr>
          <a:xfrm>
            <a:off x="6611939" y="3831139"/>
            <a:ext cx="1777999"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21" name="Textplatzhalter 5"/>
          <p:cNvSpPr>
            <a:spLocks noGrp="1"/>
          </p:cNvSpPr>
          <p:nvPr>
            <p:ph type="body" sz="quarter" idx="17"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22"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p:txBody>
          <a:bodyPr/>
          <a:lstStyle/>
          <a:p>
            <a:fld id="{013FFF0E-BEB6-4FD2-9300-BAE985DEC3C3}" type="datetime1">
              <a:rPr lang="de-DE" noProof="0" smtClean="0"/>
              <a:t>17.07.2018</a:t>
            </a:fld>
            <a:endParaRPr lang="de-DE" noProof="0" dirty="0"/>
          </a:p>
        </p:txBody>
      </p:sp>
      <p:sp>
        <p:nvSpPr>
          <p:cNvPr id="7" name="Fußzeilenplatzhalter 6"/>
          <p:cNvSpPr>
            <a:spLocks noGrp="1"/>
          </p:cNvSpPr>
          <p:nvPr>
            <p:ph type="ftr" sz="quarter" idx="28"/>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9"/>
          </p:nvPr>
        </p:nvSpPr>
        <p:spPr/>
        <p:txBody>
          <a:bodyPr/>
          <a:lstStyle/>
          <a:p>
            <a:fld id="{61201FF1-C63B-412E-ABF0-3D0E918900AC}" type="slidenum">
              <a:rPr lang="de-DE" noProof="0" smtClean="0"/>
              <a:pPr/>
              <a:t>‹Nr.›</a:t>
            </a:fld>
            <a:endParaRPr lang="de-DE" noProof="0" dirty="0"/>
          </a:p>
        </p:txBody>
      </p:sp>
      <p:sp>
        <p:nvSpPr>
          <p:cNvPr id="4" name="Titel 3"/>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13483088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zeilig Bild und Inhalt 4-spaltig Typ B">
    <p:spTree>
      <p:nvGrpSpPr>
        <p:cNvPr id="1" name=""/>
        <p:cNvGrpSpPr/>
        <p:nvPr/>
      </p:nvGrpSpPr>
      <p:grpSpPr>
        <a:xfrm>
          <a:off x="0" y="0"/>
          <a:ext cx="0" cy="0"/>
          <a:chOff x="0" y="0"/>
          <a:chExt cx="0" cy="0"/>
        </a:xfrm>
      </p:grpSpPr>
      <p:sp>
        <p:nvSpPr>
          <p:cNvPr id="19" name="Textplatzhalter 23"/>
          <p:cNvSpPr>
            <a:spLocks noGrp="1"/>
          </p:cNvSpPr>
          <p:nvPr>
            <p:ph type="body" sz="quarter" idx="19"/>
          </p:nvPr>
        </p:nvSpPr>
        <p:spPr>
          <a:xfrm>
            <a:off x="0" y="1"/>
            <a:ext cx="7607300" cy="66463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14" name="Inhaltsplatzhalter 13" descr="Spalte links" title="Spalte links"/>
          <p:cNvSpPr>
            <a:spLocks noGrp="1"/>
          </p:cNvSpPr>
          <p:nvPr>
            <p:ph sz="quarter" idx="13" hasCustomPrompt="1"/>
          </p:nvPr>
        </p:nvSpPr>
        <p:spPr>
          <a:xfrm>
            <a:off x="504826" y="3830400"/>
            <a:ext cx="1784350" cy="2047291"/>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6" name="Inhaltsplatzhalter 15" descr="Spalte mitte" title="Spalte mitte"/>
          <p:cNvSpPr>
            <a:spLocks noGrp="1"/>
          </p:cNvSpPr>
          <p:nvPr>
            <p:ph sz="quarter" idx="14" hasCustomPrompt="1"/>
          </p:nvPr>
        </p:nvSpPr>
        <p:spPr>
          <a:xfrm>
            <a:off x="2547938" y="3830400"/>
            <a:ext cx="1766887"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8" name="Inhaltsplatzhalter 17" descr="Spalte rechts" title="Spalte rechts"/>
          <p:cNvSpPr>
            <a:spLocks noGrp="1"/>
          </p:cNvSpPr>
          <p:nvPr>
            <p:ph sz="quarter" idx="15" hasCustomPrompt="1"/>
          </p:nvPr>
        </p:nvSpPr>
        <p:spPr>
          <a:xfrm>
            <a:off x="4565595" y="3830400"/>
            <a:ext cx="1798694"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5" name="Bildplatzhalter 4"/>
          <p:cNvSpPr>
            <a:spLocks noGrp="1"/>
          </p:cNvSpPr>
          <p:nvPr>
            <p:ph type="pic" sz="quarter" idx="22" hasCustomPrompt="1"/>
          </p:nvPr>
        </p:nvSpPr>
        <p:spPr>
          <a:xfrm>
            <a:off x="504826" y="1540800"/>
            <a:ext cx="1784350"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9" name="Bildplatzhalter 8"/>
          <p:cNvSpPr>
            <a:spLocks noGrp="1"/>
          </p:cNvSpPr>
          <p:nvPr>
            <p:ph type="pic" sz="quarter" idx="23" hasCustomPrompt="1"/>
          </p:nvPr>
        </p:nvSpPr>
        <p:spPr>
          <a:xfrm>
            <a:off x="2547938" y="1540800"/>
            <a:ext cx="1766887"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11" name="Bildplatzhalter 10"/>
          <p:cNvSpPr>
            <a:spLocks noGrp="1"/>
          </p:cNvSpPr>
          <p:nvPr>
            <p:ph type="pic" sz="quarter" idx="24" hasCustomPrompt="1"/>
          </p:nvPr>
        </p:nvSpPr>
        <p:spPr>
          <a:xfrm>
            <a:off x="4565595" y="1540800"/>
            <a:ext cx="1798694"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15" name="Inhaltsplatzhalter 17" descr="Spalte rechts" title="Spalte rechts"/>
          <p:cNvSpPr>
            <a:spLocks noGrp="1"/>
          </p:cNvSpPr>
          <p:nvPr>
            <p:ph sz="quarter" idx="25" hasCustomPrompt="1"/>
          </p:nvPr>
        </p:nvSpPr>
        <p:spPr>
          <a:xfrm>
            <a:off x="6611939" y="3830400"/>
            <a:ext cx="1778000" cy="2047291"/>
          </a:xfrm>
          <a:prstGeom prst="rect">
            <a:avLst/>
          </a:prstGeom>
        </p:spPr>
        <p:txBody>
          <a:bodyPr rIns="0"/>
          <a:lstStyle>
            <a:lvl1pPr>
              <a:lnSpc>
                <a:spcPts val="1920"/>
              </a:lnSpc>
              <a:spcBef>
                <a:spcPts val="267"/>
              </a:spcBef>
              <a:spcAft>
                <a:spcPts val="0"/>
              </a:spcAft>
              <a:defRPr lang="en-GB" sz="1400" b="0" kern="1200" cap="none" baseline="0" noProof="0" dirty="0" smtClean="0">
                <a:solidFill>
                  <a:schemeClr val="tx1"/>
                </a:solidFill>
                <a:latin typeface="+mn-lt"/>
                <a:ea typeface="+mn-ea"/>
                <a:cs typeface="+mn-cs"/>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solidFill>
                  <a:schemeClr val="tx1"/>
                </a:solidFill>
              </a:defRPr>
            </a:lvl6pPr>
            <a:lvl7pPr>
              <a:defRPr sz="1100">
                <a:solidFill>
                  <a:schemeClr val="tx1"/>
                </a:solidFill>
              </a:defRPr>
            </a:lvl7pPr>
            <a:lvl8pPr>
              <a:defRPr sz="1050">
                <a:solidFill>
                  <a:schemeClr val="tx1"/>
                </a:solidFill>
              </a:defRPr>
            </a:lvl8pPr>
            <a:lvl9pPr>
              <a:defRPr sz="7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1</a:t>
            </a:r>
          </a:p>
          <a:p>
            <a:pPr lvl="1"/>
            <a:r>
              <a:rPr lang="de-DE" noProof="0" dirty="0" smtClean="0"/>
              <a:t>2</a:t>
            </a:r>
          </a:p>
          <a:p>
            <a:pPr lvl="2"/>
            <a:r>
              <a:rPr lang="de-DE" noProof="0" dirty="0" smtClean="0"/>
              <a:t>3</a:t>
            </a:r>
          </a:p>
          <a:p>
            <a:pPr lvl="3"/>
            <a:r>
              <a:rPr lang="de-DE" noProof="0" dirty="0" smtClean="0"/>
              <a:t>4</a:t>
            </a:r>
          </a:p>
          <a:p>
            <a:pPr lvl="4"/>
            <a:r>
              <a:rPr lang="de-DE" noProof="0" dirty="0" smtClean="0"/>
              <a:t>5</a:t>
            </a:r>
          </a:p>
          <a:p>
            <a:pPr lvl="5"/>
            <a:r>
              <a:rPr lang="de-DE" noProof="0" dirty="0" smtClean="0"/>
              <a:t>6</a:t>
            </a:r>
          </a:p>
          <a:p>
            <a:pPr lvl="6"/>
            <a:r>
              <a:rPr lang="de-DE" noProof="0" dirty="0" smtClean="0"/>
              <a:t>7</a:t>
            </a:r>
          </a:p>
          <a:p>
            <a:pPr lvl="7"/>
            <a:r>
              <a:rPr lang="de-DE" noProof="0" dirty="0" smtClean="0"/>
              <a:t>8</a:t>
            </a:r>
          </a:p>
          <a:p>
            <a:pPr lvl="8"/>
            <a:r>
              <a:rPr lang="de-DE" noProof="0" dirty="0" smtClean="0"/>
              <a:t>9</a:t>
            </a:r>
            <a:endParaRPr lang="de-DE" noProof="0" dirty="0"/>
          </a:p>
        </p:txBody>
      </p:sp>
      <p:sp>
        <p:nvSpPr>
          <p:cNvPr id="17" name="Bildplatzhalter 10"/>
          <p:cNvSpPr>
            <a:spLocks noGrp="1"/>
          </p:cNvSpPr>
          <p:nvPr>
            <p:ph type="pic" sz="quarter" idx="26" hasCustomPrompt="1"/>
          </p:nvPr>
        </p:nvSpPr>
        <p:spPr>
          <a:xfrm>
            <a:off x="6611939" y="1540800"/>
            <a:ext cx="1777999" cy="1788998"/>
          </a:xfrm>
          <a:prstGeom prst="rect">
            <a:avLst/>
          </a:prstGeom>
        </p:spPr>
        <p:txBody>
          <a:bodyPr anchor="ctr"/>
          <a:lstStyle>
            <a:lvl1pPr algn="ctr">
              <a:defRPr sz="1200"/>
            </a:lvl1pPr>
          </a:lstStyle>
          <a:p>
            <a:r>
              <a:rPr lang="de-DE" noProof="0" dirty="0" smtClean="0"/>
              <a:t>Neues Bild hochladen</a:t>
            </a:r>
            <a:endParaRPr lang="de-DE" noProof="0" dirty="0"/>
          </a:p>
        </p:txBody>
      </p:sp>
      <p:sp>
        <p:nvSpPr>
          <p:cNvPr id="21" name="Textplatzhalter 5"/>
          <p:cNvSpPr>
            <a:spLocks noGrp="1"/>
          </p:cNvSpPr>
          <p:nvPr>
            <p:ph type="body" sz="quarter" idx="17" hasCustomPrompt="1"/>
          </p:nvPr>
        </p:nvSpPr>
        <p:spPr>
          <a:xfrm>
            <a:off x="504825" y="260351"/>
            <a:ext cx="4067374" cy="155575"/>
          </a:xfrm>
        </p:spPr>
        <p:txBody>
          <a:bodyPr/>
          <a:lstStyle>
            <a:lvl1pPr>
              <a:defRPr sz="1000"/>
            </a:lvl1pPr>
            <a:lvl2pPr>
              <a:defRPr sz="1200"/>
            </a:lvl2pPr>
            <a:lvl3pPr>
              <a:defRPr sz="1200"/>
            </a:lvl3pPr>
            <a:lvl4pPr>
              <a:defRPr sz="1200"/>
            </a:lvl4pPr>
            <a:lvl5pPr>
              <a:defRPr sz="1200"/>
            </a:lvl5pPr>
          </a:lstStyle>
          <a:p>
            <a:pPr lvl="0"/>
            <a:r>
              <a:rPr lang="de-DE" noProof="0" dirty="0" smtClean="0"/>
              <a:t>Optionale Zeile zur Anzeige des Kapitels</a:t>
            </a:r>
            <a:endParaRPr lang="de-DE" noProof="0" dirty="0"/>
          </a:p>
        </p:txBody>
      </p:sp>
      <p:sp>
        <p:nvSpPr>
          <p:cNvPr id="22"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p:txBody>
          <a:bodyPr/>
          <a:lstStyle/>
          <a:p>
            <a:fld id="{8E84AC53-0775-458F-8051-971865A44E8D}" type="datetime1">
              <a:rPr lang="de-DE" noProof="0" smtClean="0"/>
              <a:t>17.07.2018</a:t>
            </a:fld>
            <a:endParaRPr lang="de-DE" noProof="0" dirty="0"/>
          </a:p>
        </p:txBody>
      </p:sp>
      <p:sp>
        <p:nvSpPr>
          <p:cNvPr id="7" name="Fußzeilenplatzhalter 6"/>
          <p:cNvSpPr>
            <a:spLocks noGrp="1"/>
          </p:cNvSpPr>
          <p:nvPr>
            <p:ph type="ftr" sz="quarter" idx="28"/>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9"/>
          </p:nvPr>
        </p:nvSpPr>
        <p:spPr/>
        <p:txBody>
          <a:bodyPr/>
          <a:lstStyle/>
          <a:p>
            <a:fld id="{61201FF1-C63B-412E-ABF0-3D0E918900AC}" type="slidenum">
              <a:rPr lang="de-DE" noProof="0" smtClean="0"/>
              <a:pPr/>
              <a:t>‹Nr.›</a:t>
            </a:fld>
            <a:endParaRPr lang="de-DE" noProof="0" dirty="0"/>
          </a:p>
        </p:txBody>
      </p:sp>
      <p:sp>
        <p:nvSpPr>
          <p:cNvPr id="4" name="Titel 3"/>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93850378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4" name="Picture 2" descr="E:\JOBS\19_DMCGROUP\PP_AKTUELL_2014\RES\16zu9_Grid_PNG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1" y="-1588"/>
            <a:ext cx="9144000"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9050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5341939" y="6929"/>
            <a:ext cx="3302000" cy="4839244"/>
          </a:xfrm>
          <a:solidFill>
            <a:srgbClr val="EF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11" name="Bildplatzhalter 10"/>
          <p:cNvSpPr>
            <a:spLocks noGrp="1"/>
          </p:cNvSpPr>
          <p:nvPr>
            <p:ph type="pic" sz="quarter" idx="11" hasCustomPrompt="1"/>
          </p:nvPr>
        </p:nvSpPr>
        <p:spPr>
          <a:xfrm>
            <a:off x="1" y="0"/>
            <a:ext cx="5341937" cy="6352030"/>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5" name="Textplatzhalter 4"/>
          <p:cNvSpPr>
            <a:spLocks noGrp="1"/>
          </p:cNvSpPr>
          <p:nvPr>
            <p:ph type="body" sz="quarter" idx="13" hasCustomPrompt="1"/>
          </p:nvPr>
        </p:nvSpPr>
        <p:spPr>
          <a:xfrm>
            <a:off x="5602288" y="3308350"/>
            <a:ext cx="3041650" cy="1561604"/>
          </a:xfrm>
          <a:prstGeom prst="rect">
            <a:avLst/>
          </a:prstGeom>
        </p:spPr>
        <p:txBody>
          <a:bodyPr rIns="180000">
            <a:noAutofit/>
          </a:bodyPr>
          <a:lstStyle>
            <a:lvl1pPr>
              <a:lnSpc>
                <a:spcPct val="100000"/>
              </a:lnSpc>
              <a:spcAft>
                <a:spcPts val="0"/>
              </a:spcAft>
              <a:defRPr sz="1600" cap="none" baseline="0">
                <a:solidFill>
                  <a:schemeClr val="tx1"/>
                </a:solidFill>
              </a:defRPr>
            </a:lvl1pPr>
            <a:lvl2pPr marL="0" indent="0">
              <a:lnSpc>
                <a:spcPct val="100000"/>
              </a:lnSpc>
              <a:spcBef>
                <a:spcPts val="0"/>
              </a:spcBef>
              <a:spcAft>
                <a:spcPts val="0"/>
              </a:spcAft>
              <a:buNone/>
              <a:defRPr sz="14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de-DE" noProof="0" dirty="0" smtClean="0"/>
              <a:t>Untertitel</a:t>
            </a:r>
          </a:p>
          <a:p>
            <a:pPr lvl="1"/>
            <a:r>
              <a:rPr lang="de-DE" noProof="0" dirty="0" smtClean="0"/>
              <a:t>Text</a:t>
            </a:r>
            <a:endParaRPr lang="de-DE" noProof="0" dirty="0"/>
          </a:p>
        </p:txBody>
      </p:sp>
      <p:sp>
        <p:nvSpPr>
          <p:cNvPr id="2" name="Titel 1"/>
          <p:cNvSpPr>
            <a:spLocks noGrp="1"/>
          </p:cNvSpPr>
          <p:nvPr>
            <p:ph type="title" hasCustomPrompt="1"/>
          </p:nvPr>
        </p:nvSpPr>
        <p:spPr>
          <a:xfrm>
            <a:off x="4073526" y="765498"/>
            <a:ext cx="4570414" cy="2520280"/>
          </a:xfrm>
        </p:spPr>
        <p:txBody>
          <a:bodyPr/>
          <a:lstStyle>
            <a:lvl1pPr>
              <a:defRPr sz="3600">
                <a:solidFill>
                  <a:srgbClr val="007D8C"/>
                </a:solidFill>
              </a:defRPr>
            </a:lvl1pPr>
          </a:lstStyle>
          <a:p>
            <a:r>
              <a:rPr lang="de-DE" noProof="0" dirty="0" smtClean="0"/>
              <a:t>Überschrift</a:t>
            </a:r>
            <a:endParaRPr lang="de-DE" noProof="0" dirty="0"/>
          </a:p>
        </p:txBody>
      </p:sp>
      <p:pic>
        <p:nvPicPr>
          <p:cNvPr id="8"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05250" y="5843102"/>
            <a:ext cx="2034974" cy="508928"/>
          </a:xfrm>
          <a:prstGeom prst="rect">
            <a:avLst/>
          </a:prstGeom>
        </p:spPr>
      </p:pic>
      <p:sp>
        <p:nvSpPr>
          <p:cNvPr id="9" name="Rechteck 8"/>
          <p:cNvSpPr/>
          <p:nvPr userDrawn="1"/>
        </p:nvSpPr>
        <p:spPr>
          <a:xfrm>
            <a:off x="324322" y="6382122"/>
            <a:ext cx="1440160" cy="360040"/>
          </a:xfrm>
          <a:prstGeom prst="rect">
            <a:avLst/>
          </a:prstGeom>
          <a:solidFill>
            <a:schemeClr val="bg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noProof="0" dirty="0" smtClean="0"/>
          </a:p>
        </p:txBody>
      </p:sp>
    </p:spTree>
    <p:extLst>
      <p:ext uri="{BB962C8B-B14F-4D97-AF65-F5344CB8AC3E}">
        <p14:creationId xmlns:p14="http://schemas.microsoft.com/office/powerpoint/2010/main" val="36341690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A2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5341939" y="6929"/>
            <a:ext cx="3302000" cy="4839244"/>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11" name="Bildplatzhalter 10"/>
          <p:cNvSpPr>
            <a:spLocks noGrp="1"/>
          </p:cNvSpPr>
          <p:nvPr>
            <p:ph type="pic" sz="quarter" idx="11" hasCustomPrompt="1"/>
          </p:nvPr>
        </p:nvSpPr>
        <p:spPr>
          <a:xfrm>
            <a:off x="1" y="0"/>
            <a:ext cx="5341937" cy="6352030"/>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5" name="Textplatzhalter 4"/>
          <p:cNvSpPr>
            <a:spLocks noGrp="1"/>
          </p:cNvSpPr>
          <p:nvPr>
            <p:ph type="body" sz="quarter" idx="13" hasCustomPrompt="1"/>
          </p:nvPr>
        </p:nvSpPr>
        <p:spPr>
          <a:xfrm>
            <a:off x="5602288" y="3308350"/>
            <a:ext cx="3041650" cy="1561604"/>
          </a:xfrm>
          <a:prstGeom prst="rect">
            <a:avLst/>
          </a:prstGeom>
        </p:spPr>
        <p:txBody>
          <a:bodyPr rIns="180000">
            <a:noAutofit/>
          </a:bodyPr>
          <a:lstStyle>
            <a:lvl1pPr>
              <a:lnSpc>
                <a:spcPct val="100000"/>
              </a:lnSpc>
              <a:spcAft>
                <a:spcPts val="0"/>
              </a:spcAft>
              <a:defRPr sz="1600" cap="none" baseline="0">
                <a:solidFill>
                  <a:schemeClr val="tx1"/>
                </a:solidFill>
              </a:defRPr>
            </a:lvl1pPr>
            <a:lvl2pPr marL="0" indent="0">
              <a:lnSpc>
                <a:spcPct val="100000"/>
              </a:lnSpc>
              <a:spcBef>
                <a:spcPts val="0"/>
              </a:spcBef>
              <a:spcAft>
                <a:spcPts val="0"/>
              </a:spcAft>
              <a:buNone/>
              <a:defRPr sz="14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de-DE" noProof="0" dirty="0" smtClean="0"/>
              <a:t>Untertitel</a:t>
            </a:r>
          </a:p>
          <a:p>
            <a:pPr lvl="1"/>
            <a:r>
              <a:rPr lang="de-DE" noProof="0" dirty="0" smtClean="0"/>
              <a:t>Text</a:t>
            </a:r>
            <a:endParaRPr lang="de-DE" noProof="0" dirty="0"/>
          </a:p>
        </p:txBody>
      </p:sp>
      <p:sp>
        <p:nvSpPr>
          <p:cNvPr id="2" name="Titel 1"/>
          <p:cNvSpPr>
            <a:spLocks noGrp="1"/>
          </p:cNvSpPr>
          <p:nvPr>
            <p:ph type="title" hasCustomPrompt="1"/>
          </p:nvPr>
        </p:nvSpPr>
        <p:spPr>
          <a:xfrm>
            <a:off x="3813175" y="765498"/>
            <a:ext cx="4830764" cy="2520280"/>
          </a:xfrm>
        </p:spPr>
        <p:txBody>
          <a:bodyPr/>
          <a:lstStyle>
            <a:lvl1pPr>
              <a:defRPr sz="3600">
                <a:solidFill>
                  <a:schemeClr val="tx2"/>
                </a:solidFill>
              </a:defRPr>
            </a:lvl1pPr>
          </a:lstStyle>
          <a:p>
            <a:r>
              <a:rPr lang="de-DE" noProof="0" dirty="0" smtClean="0"/>
              <a:t>Überschrift</a:t>
            </a:r>
            <a:endParaRPr lang="de-DE" noProof="0" dirty="0"/>
          </a:p>
        </p:txBody>
      </p:sp>
      <p:pic>
        <p:nvPicPr>
          <p:cNvPr id="8"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05250" y="5843102"/>
            <a:ext cx="2034974" cy="508928"/>
          </a:xfrm>
          <a:prstGeom prst="rect">
            <a:avLst/>
          </a:prstGeom>
        </p:spPr>
      </p:pic>
      <p:sp>
        <p:nvSpPr>
          <p:cNvPr id="9" name="Rechteck 8"/>
          <p:cNvSpPr/>
          <p:nvPr userDrawn="1"/>
        </p:nvSpPr>
        <p:spPr>
          <a:xfrm>
            <a:off x="324322" y="6382122"/>
            <a:ext cx="1440160" cy="360040"/>
          </a:xfrm>
          <a:prstGeom prst="rect">
            <a:avLst/>
          </a:prstGeom>
          <a:solidFill>
            <a:schemeClr val="bg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noProof="0" dirty="0" smtClean="0"/>
          </a:p>
        </p:txBody>
      </p:sp>
    </p:spTree>
    <p:extLst>
      <p:ext uri="{BB962C8B-B14F-4D97-AF65-F5344CB8AC3E}">
        <p14:creationId xmlns:p14="http://schemas.microsoft.com/office/powerpoint/2010/main" val="36101012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1" y="1"/>
            <a:ext cx="3813175" cy="6364287"/>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8" name="Textplatzhalter 23"/>
          <p:cNvSpPr>
            <a:spLocks noGrp="1"/>
          </p:cNvSpPr>
          <p:nvPr>
            <p:ph type="body" sz="quarter" idx="19"/>
          </p:nvPr>
        </p:nvSpPr>
        <p:spPr>
          <a:xfrm>
            <a:off x="3813175" y="6929"/>
            <a:ext cx="3560763" cy="4573009"/>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5" name="Textplatzhalter 4"/>
          <p:cNvSpPr>
            <a:spLocks noGrp="1"/>
          </p:cNvSpPr>
          <p:nvPr>
            <p:ph type="body" sz="quarter" idx="13" hasCustomPrompt="1"/>
          </p:nvPr>
        </p:nvSpPr>
        <p:spPr>
          <a:xfrm>
            <a:off x="504824" y="3314700"/>
            <a:ext cx="3059113" cy="2059310"/>
          </a:xfrm>
          <a:prstGeom prst="rect">
            <a:avLst/>
          </a:prstGeom>
        </p:spPr>
        <p:txBody>
          <a:bodyPr>
            <a:noAutofit/>
          </a:bodyPr>
          <a:lstStyle>
            <a:lvl1pPr>
              <a:lnSpc>
                <a:spcPct val="100000"/>
              </a:lnSpc>
              <a:spcAft>
                <a:spcPts val="0"/>
              </a:spcAft>
              <a:defRPr sz="1600" cap="none" baseline="0">
                <a:solidFill>
                  <a:schemeClr val="tx1"/>
                </a:solidFill>
              </a:defRPr>
            </a:lvl1pPr>
            <a:lvl2pPr marL="0" indent="0">
              <a:lnSpc>
                <a:spcPct val="100000"/>
              </a:lnSpc>
              <a:spcBef>
                <a:spcPts val="0"/>
              </a:spcBef>
              <a:spcAft>
                <a:spcPts val="0"/>
              </a:spcAft>
              <a:buNone/>
              <a:defRPr sz="14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de-DE" noProof="0" dirty="0" smtClean="0"/>
              <a:t>Untertitel</a:t>
            </a:r>
          </a:p>
          <a:p>
            <a:pPr lvl="1"/>
            <a:r>
              <a:rPr lang="de-DE" noProof="0" dirty="0" smtClean="0"/>
              <a:t>Text</a:t>
            </a:r>
            <a:endParaRPr lang="de-DE" noProof="0" dirty="0"/>
          </a:p>
        </p:txBody>
      </p:sp>
      <p:sp>
        <p:nvSpPr>
          <p:cNvPr id="2" name="Titel 1"/>
          <p:cNvSpPr>
            <a:spLocks noGrp="1"/>
          </p:cNvSpPr>
          <p:nvPr>
            <p:ph type="title" hasCustomPrompt="1"/>
          </p:nvPr>
        </p:nvSpPr>
        <p:spPr>
          <a:xfrm>
            <a:off x="504825" y="765498"/>
            <a:ext cx="5859463" cy="2304256"/>
          </a:xfrm>
        </p:spPr>
        <p:txBody>
          <a:bodyPr/>
          <a:lstStyle>
            <a:lvl1pPr>
              <a:defRPr sz="3600">
                <a:solidFill>
                  <a:schemeClr val="tx2"/>
                </a:solidFill>
              </a:defRPr>
            </a:lvl1pPr>
          </a:lstStyle>
          <a:p>
            <a:r>
              <a:rPr lang="de-DE" noProof="0" dirty="0" smtClean="0"/>
              <a:t>Überschrift</a:t>
            </a:r>
            <a:endParaRPr lang="de-DE" noProof="0" dirty="0"/>
          </a:p>
        </p:txBody>
      </p:sp>
      <p:pic>
        <p:nvPicPr>
          <p:cNvPr id="9"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05250" y="5843102"/>
            <a:ext cx="2034974" cy="508928"/>
          </a:xfrm>
          <a:prstGeom prst="rect">
            <a:avLst/>
          </a:prstGeom>
        </p:spPr>
      </p:pic>
    </p:spTree>
    <p:extLst>
      <p:ext uri="{BB962C8B-B14F-4D97-AF65-F5344CB8AC3E}">
        <p14:creationId xmlns:p14="http://schemas.microsoft.com/office/powerpoint/2010/main" val="28442136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1" y="1"/>
            <a:ext cx="3813175" cy="6352029"/>
          </a:xfrm>
          <a:solidFill>
            <a:srgbClr val="4964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8" name="Textplatzhalter 23"/>
          <p:cNvSpPr>
            <a:spLocks noGrp="1"/>
          </p:cNvSpPr>
          <p:nvPr>
            <p:ph type="body" sz="quarter" idx="19"/>
          </p:nvPr>
        </p:nvSpPr>
        <p:spPr>
          <a:xfrm>
            <a:off x="3813175" y="6929"/>
            <a:ext cx="3560763" cy="4573009"/>
          </a:xfrm>
          <a:solidFill>
            <a:srgbClr val="CA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5" name="Textplatzhalter 4"/>
          <p:cNvSpPr>
            <a:spLocks noGrp="1"/>
          </p:cNvSpPr>
          <p:nvPr>
            <p:ph type="body" sz="quarter" idx="13" hasCustomPrompt="1"/>
          </p:nvPr>
        </p:nvSpPr>
        <p:spPr>
          <a:xfrm>
            <a:off x="504824" y="3314700"/>
            <a:ext cx="3059113" cy="2059310"/>
          </a:xfrm>
          <a:prstGeom prst="rect">
            <a:avLst/>
          </a:prstGeom>
        </p:spPr>
        <p:txBody>
          <a:bodyPr>
            <a:noAutofit/>
          </a:bodyPr>
          <a:lstStyle>
            <a:lvl1pPr>
              <a:lnSpc>
                <a:spcPct val="100000"/>
              </a:lnSpc>
              <a:spcAft>
                <a:spcPts val="0"/>
              </a:spcAft>
              <a:defRPr sz="1600" cap="none" baseline="0">
                <a:solidFill>
                  <a:schemeClr val="bg1"/>
                </a:solidFill>
              </a:defRPr>
            </a:lvl1pPr>
            <a:lvl2pPr marL="0" indent="0">
              <a:lnSpc>
                <a:spcPct val="100000"/>
              </a:lnSpc>
              <a:spcBef>
                <a:spcPts val="0"/>
              </a:spcBef>
              <a:spcAft>
                <a:spcPts val="0"/>
              </a:spcAft>
              <a:buNone/>
              <a:defRPr sz="14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de-DE" noProof="0" dirty="0" smtClean="0"/>
              <a:t>Untertitel</a:t>
            </a:r>
          </a:p>
          <a:p>
            <a:pPr lvl="1"/>
            <a:r>
              <a:rPr lang="de-DE" noProof="0" dirty="0" smtClean="0"/>
              <a:t>Text</a:t>
            </a:r>
            <a:endParaRPr lang="de-DE" noProof="0" dirty="0"/>
          </a:p>
        </p:txBody>
      </p:sp>
      <p:sp>
        <p:nvSpPr>
          <p:cNvPr id="2" name="Titel 1"/>
          <p:cNvSpPr>
            <a:spLocks noGrp="1"/>
          </p:cNvSpPr>
          <p:nvPr>
            <p:ph type="title" hasCustomPrompt="1"/>
          </p:nvPr>
        </p:nvSpPr>
        <p:spPr>
          <a:xfrm>
            <a:off x="504825" y="765498"/>
            <a:ext cx="5859463" cy="2304256"/>
          </a:xfrm>
        </p:spPr>
        <p:txBody>
          <a:bodyPr/>
          <a:lstStyle>
            <a:lvl1pPr>
              <a:defRPr sz="3600">
                <a:solidFill>
                  <a:schemeClr val="accent5"/>
                </a:solidFill>
              </a:defRPr>
            </a:lvl1pPr>
          </a:lstStyle>
          <a:p>
            <a:r>
              <a:rPr lang="de-DE" noProof="0" dirty="0" smtClean="0"/>
              <a:t>Überschrift</a:t>
            </a:r>
            <a:endParaRPr lang="de-DE" noProof="0" dirty="0"/>
          </a:p>
        </p:txBody>
      </p:sp>
      <p:pic>
        <p:nvPicPr>
          <p:cNvPr id="9" name="Bild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05250" y="5843102"/>
            <a:ext cx="2034974" cy="508928"/>
          </a:xfrm>
          <a:prstGeom prst="rect">
            <a:avLst/>
          </a:prstGeom>
        </p:spPr>
      </p:pic>
    </p:spTree>
    <p:extLst>
      <p:ext uri="{BB962C8B-B14F-4D97-AF65-F5344CB8AC3E}">
        <p14:creationId xmlns:p14="http://schemas.microsoft.com/office/powerpoint/2010/main" val="6100450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1" y="6929"/>
            <a:ext cx="1273174" cy="5842775"/>
          </a:xfrm>
          <a:solidFill>
            <a:srgbClr val="D7D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3" name="Inhaltsplatzhalter 2"/>
          <p:cNvSpPr>
            <a:spLocks noGrp="1"/>
          </p:cNvSpPr>
          <p:nvPr>
            <p:ph idx="1" hasCustomPrompt="1"/>
          </p:nvPr>
        </p:nvSpPr>
        <p:spPr>
          <a:xfrm>
            <a:off x="3309938" y="1030288"/>
            <a:ext cx="5334000" cy="4819416"/>
          </a:xfrm>
          <a:prstGeom prst="rect">
            <a:avLst/>
          </a:prstGeom>
        </p:spPr>
        <p:txBody>
          <a:bodyPr wrap="square" tIns="0"/>
          <a:lstStyle>
            <a:lvl1pPr marL="0" algn="l" defTabSz="1219170" rtl="0" eaLnBrk="1" latinLnBrk="0" hangingPunct="1">
              <a:spcAft>
                <a:spcPts val="4800"/>
              </a:spcAft>
              <a:defRPr lang="de-DE" sz="1600" b="1" kern="1200" cap="none" baseline="0" dirty="0" smtClean="0">
                <a:solidFill>
                  <a:schemeClr val="tx2"/>
                </a:solidFill>
                <a:latin typeface="+mn-lt"/>
                <a:ea typeface="+mn-ea"/>
                <a:cs typeface="+mn-cs"/>
              </a:defRPr>
            </a:lvl1pPr>
            <a:lvl2pPr>
              <a:defRPr lang="de-DE" sz="1600" b="0" kern="1200" dirty="0" smtClean="0">
                <a:solidFill>
                  <a:schemeClr val="tx1"/>
                </a:solidFill>
                <a:latin typeface="+mn-lt"/>
                <a:ea typeface="+mn-ea"/>
                <a:cs typeface="+mn-cs"/>
              </a:defRPr>
            </a:lvl2pPr>
            <a:lvl3pPr>
              <a:defRPr sz="1400">
                <a:solidFill>
                  <a:schemeClr val="tx1"/>
                </a:solidFill>
              </a:defRPr>
            </a:lvl3pPr>
            <a:lvl4pPr>
              <a:defRPr sz="1200">
                <a:solidFill>
                  <a:schemeClr val="tx1"/>
                </a:solidFill>
              </a:defRPr>
            </a:lvl4pPr>
            <a:lvl5pPr>
              <a:defRPr sz="11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de-DE" noProof="0" dirty="0" smtClean="0"/>
              <a:t>05</a:t>
            </a:r>
            <a:endParaRPr lang="de-DE" noProof="0" dirty="0"/>
          </a:p>
        </p:txBody>
      </p:sp>
      <p:sp>
        <p:nvSpPr>
          <p:cNvPr id="2" name="Titel 1"/>
          <p:cNvSpPr>
            <a:spLocks noGrp="1"/>
          </p:cNvSpPr>
          <p:nvPr>
            <p:ph type="title" hasCustomPrompt="1"/>
          </p:nvPr>
        </p:nvSpPr>
        <p:spPr>
          <a:xfrm>
            <a:off x="504000" y="768350"/>
            <a:ext cx="2678046" cy="4389636"/>
          </a:xfrm>
        </p:spPr>
        <p:txBody>
          <a:bodyPr/>
          <a:lstStyle>
            <a:lvl1pPr>
              <a:defRPr sz="3600">
                <a:solidFill>
                  <a:schemeClr val="tx2"/>
                </a:solidFill>
              </a:defRPr>
            </a:lvl1pPr>
          </a:lstStyle>
          <a:p>
            <a:r>
              <a:rPr lang="de-DE" noProof="0" dirty="0" smtClean="0"/>
              <a:t>Überschrift</a:t>
            </a:r>
            <a:endParaRPr lang="de-DE" noProof="0" dirty="0"/>
          </a:p>
        </p:txBody>
      </p:sp>
      <p:sp>
        <p:nvSpPr>
          <p:cNvPr id="11"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7" name="Datumsplatzhalter 6"/>
          <p:cNvSpPr>
            <a:spLocks noGrp="1"/>
          </p:cNvSpPr>
          <p:nvPr>
            <p:ph type="dt" sz="half" idx="20"/>
          </p:nvPr>
        </p:nvSpPr>
        <p:spPr/>
        <p:txBody>
          <a:bodyPr/>
          <a:lstStyle/>
          <a:p>
            <a:fld id="{D27C36CD-E7CA-4B6E-9B70-659F651F21A0}" type="datetime1">
              <a:rPr lang="de-DE" noProof="0" smtClean="0"/>
              <a:t>17.07.2018</a:t>
            </a:fld>
            <a:endParaRPr lang="de-DE" noProof="0" dirty="0"/>
          </a:p>
        </p:txBody>
      </p:sp>
      <p:sp>
        <p:nvSpPr>
          <p:cNvPr id="8" name="Fußzeilenplatzhalter 7"/>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9" name="Foliennummernplatzhalter 8"/>
          <p:cNvSpPr>
            <a:spLocks noGrp="1"/>
          </p:cNvSpPr>
          <p:nvPr>
            <p:ph type="sldNum" sz="quarter" idx="22"/>
          </p:nvPr>
        </p:nvSpPr>
        <p:spPr/>
        <p:txBody>
          <a:bodyPr/>
          <a:lstStyle/>
          <a:p>
            <a:fld id="{61201FF1-C63B-412E-ABF0-3D0E918900AC}" type="slidenum">
              <a:rPr lang="de-DE" noProof="0" smtClean="0"/>
              <a:pPr/>
              <a:t>‹Nr.›</a:t>
            </a:fld>
            <a:endParaRPr lang="de-DE" noProof="0" dirty="0"/>
          </a:p>
        </p:txBody>
      </p:sp>
    </p:spTree>
    <p:extLst>
      <p:ext uri="{BB962C8B-B14F-4D97-AF65-F5344CB8AC3E}">
        <p14:creationId xmlns:p14="http://schemas.microsoft.com/office/powerpoint/2010/main" val="12651344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apiteltrenner mit Freistell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700"/>
            <a:ext cx="4314825" cy="3325366"/>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12" name="Bildplatzhalter 11"/>
          <p:cNvSpPr>
            <a:spLocks noGrp="1"/>
          </p:cNvSpPr>
          <p:nvPr>
            <p:ph type="pic" sz="quarter" idx="13" hasCustomPrompt="1"/>
          </p:nvPr>
        </p:nvSpPr>
        <p:spPr>
          <a:xfrm>
            <a:off x="4314825" y="1530705"/>
            <a:ext cx="4830762" cy="4839820"/>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214" name="Textplatzhalter 9"/>
          <p:cNvSpPr>
            <a:spLocks noGrp="1"/>
          </p:cNvSpPr>
          <p:nvPr>
            <p:ph type="body" sz="quarter" idx="15" hasCustomPrompt="1"/>
          </p:nvPr>
        </p:nvSpPr>
        <p:spPr>
          <a:xfrm>
            <a:off x="504824" y="3560763"/>
            <a:ext cx="3562351" cy="2288941"/>
          </a:xfrm>
          <a:prstGeom prst="rect">
            <a:avLst/>
          </a:prstGeom>
        </p:spPr>
        <p:txBody>
          <a:bodyPr/>
          <a:lstStyle>
            <a:lvl1pPr>
              <a:lnSpc>
                <a:spcPct val="100000"/>
              </a:lnSpc>
              <a:spcBef>
                <a:spcPts val="267"/>
              </a:spcBef>
              <a:spcAft>
                <a:spcPts val="267"/>
              </a:spcAft>
              <a:defRPr sz="1600" cap="none" baseline="0"/>
            </a:lvl1pPr>
            <a:lvl2pPr>
              <a:lnSpc>
                <a:spcPct val="100000"/>
              </a:lnSpc>
              <a:defRPr sz="1600"/>
            </a:lvl2pPr>
            <a:lvl3pPr>
              <a:lnSpc>
                <a:spcPct val="100000"/>
              </a:lnSpc>
              <a:defRPr sz="1400"/>
            </a:lvl3pPr>
            <a:lvl4pPr>
              <a:lnSpc>
                <a:spcPct val="100000"/>
              </a:lnSpc>
              <a:defRPr sz="1400"/>
            </a:lvl4pPr>
            <a:lvl5pPr>
              <a:lnSpc>
                <a:spcPct val="100000"/>
              </a:lnSpc>
              <a:defRPr sz="1400"/>
            </a:lvl5pPr>
            <a:lvl6pPr>
              <a:lnSpc>
                <a:spcPct val="100000"/>
              </a:lnSpc>
              <a:defRPr sz="1200"/>
            </a:lvl6pPr>
            <a:lvl7pPr>
              <a:lnSpc>
                <a:spcPct val="100000"/>
              </a:lnSpc>
              <a:defRPr sz="1200"/>
            </a:lvl7pPr>
            <a:lvl8pPr>
              <a:lnSpc>
                <a:spcPct val="100000"/>
              </a:lnSpc>
              <a:defRPr sz="1100"/>
            </a:lvl8pPr>
            <a:lvl9pPr>
              <a:lnSpc>
                <a:spcPct val="100000"/>
              </a:lnSpc>
              <a:defRPr sz="800"/>
            </a:lvl9pPr>
          </a:lstStyle>
          <a:p>
            <a:pPr lvl="0"/>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3" name="Titel 2"/>
          <p:cNvSpPr>
            <a:spLocks noGrp="1"/>
          </p:cNvSpPr>
          <p:nvPr>
            <p:ph type="title" hasCustomPrompt="1"/>
          </p:nvPr>
        </p:nvSpPr>
        <p:spPr>
          <a:xfrm>
            <a:off x="504824" y="0"/>
            <a:ext cx="5859464" cy="3308349"/>
          </a:xfrm>
        </p:spPr>
        <p:txBody>
          <a:bodyPr tIns="216000"/>
          <a:lstStyle>
            <a:lvl1pPr>
              <a:defRPr sz="3600">
                <a:solidFill>
                  <a:schemeClr val="tx2"/>
                </a:solidFill>
              </a:defRPr>
            </a:lvl1pPr>
          </a:lstStyle>
          <a:p>
            <a:r>
              <a:rPr lang="de-DE" noProof="0" dirty="0" smtClean="0"/>
              <a:t>Überschrift</a:t>
            </a:r>
            <a:endParaRPr lang="de-DE" noProof="0" dirty="0"/>
          </a:p>
        </p:txBody>
      </p:sp>
      <p:sp>
        <p:nvSpPr>
          <p:cNvPr id="13"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0"/>
          </p:nvPr>
        </p:nvSpPr>
        <p:spPr/>
        <p:txBody>
          <a:bodyPr/>
          <a:lstStyle/>
          <a:p>
            <a:fld id="{50956948-2691-4BD7-8B27-BB5218F78FF8}" type="datetime1">
              <a:rPr lang="de-DE" noProof="0" smtClean="0"/>
              <a:t>17.07.2018</a:t>
            </a:fld>
            <a:endParaRPr lang="de-DE" noProof="0" dirty="0"/>
          </a:p>
        </p:txBody>
      </p:sp>
      <p:sp>
        <p:nvSpPr>
          <p:cNvPr id="7" name="Fußzeilenplatzhalter 6"/>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2"/>
          </p:nvPr>
        </p:nvSpPr>
        <p:spPr/>
        <p:txBody>
          <a:bodyPr/>
          <a:lstStyle/>
          <a:p>
            <a:fld id="{61201FF1-C63B-412E-ABF0-3D0E918900AC}" type="slidenum">
              <a:rPr lang="de-DE" noProof="0" smtClean="0"/>
              <a:pPr/>
              <a:t>‹Nr.›</a:t>
            </a:fld>
            <a:endParaRPr lang="de-DE" noProof="0" dirty="0"/>
          </a:p>
        </p:txBody>
      </p:sp>
    </p:spTree>
    <p:extLst>
      <p:ext uri="{BB962C8B-B14F-4D97-AF65-F5344CB8AC3E}">
        <p14:creationId xmlns:p14="http://schemas.microsoft.com/office/powerpoint/2010/main" val="22584447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Kapiteltrenner mit Bild">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9"/>
            <a:ext cx="3816480" cy="5842775"/>
          </a:xfrm>
          <a:solidFill>
            <a:srgbClr val="EF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de-DE" noProof="0" smtClean="0"/>
              <a:t>Textmasterformat bearbeiten</a:t>
            </a:r>
          </a:p>
        </p:txBody>
      </p:sp>
      <p:sp>
        <p:nvSpPr>
          <p:cNvPr id="12" name="Bildplatzhalter 11"/>
          <p:cNvSpPr>
            <a:spLocks noGrp="1"/>
          </p:cNvSpPr>
          <p:nvPr>
            <p:ph type="pic" sz="quarter" idx="13" hasCustomPrompt="1"/>
          </p:nvPr>
        </p:nvSpPr>
        <p:spPr>
          <a:xfrm>
            <a:off x="3815425" y="1028701"/>
            <a:ext cx="5330162" cy="5341826"/>
          </a:xfrm>
          <a:prstGeom prst="rect">
            <a:avLst/>
          </a:prstGeom>
        </p:spPr>
        <p:txBody>
          <a:bodyPr anchor="ctr"/>
          <a:lstStyle>
            <a:lvl1pPr algn="ctr">
              <a:defRPr sz="1300"/>
            </a:lvl1pPr>
          </a:lstStyle>
          <a:p>
            <a:r>
              <a:rPr lang="de-DE" noProof="0" dirty="0" smtClean="0"/>
              <a:t>Neues Bild hochladen</a:t>
            </a:r>
            <a:endParaRPr lang="de-DE" noProof="0" dirty="0"/>
          </a:p>
        </p:txBody>
      </p:sp>
      <p:sp>
        <p:nvSpPr>
          <p:cNvPr id="214" name="Textplatzhalter 9"/>
          <p:cNvSpPr>
            <a:spLocks noGrp="1"/>
          </p:cNvSpPr>
          <p:nvPr>
            <p:ph type="body" sz="quarter" idx="15" hasCustomPrompt="1"/>
          </p:nvPr>
        </p:nvSpPr>
        <p:spPr>
          <a:xfrm>
            <a:off x="504824" y="3560763"/>
            <a:ext cx="3059113" cy="2288941"/>
          </a:xfrm>
          <a:prstGeom prst="rect">
            <a:avLst/>
          </a:prstGeom>
        </p:spPr>
        <p:txBody>
          <a:bodyPr/>
          <a:lstStyle>
            <a:lvl1pPr>
              <a:lnSpc>
                <a:spcPct val="100000"/>
              </a:lnSpc>
              <a:spcBef>
                <a:spcPts val="267"/>
              </a:spcBef>
              <a:spcAft>
                <a:spcPts val="267"/>
              </a:spcAft>
              <a:defRPr sz="1600" cap="none" baseline="0"/>
            </a:lvl1pPr>
            <a:lvl2pPr>
              <a:lnSpc>
                <a:spcPct val="100000"/>
              </a:lnSpc>
              <a:defRPr sz="1600"/>
            </a:lvl2pPr>
            <a:lvl3pPr>
              <a:lnSpc>
                <a:spcPct val="100000"/>
              </a:lnSpc>
              <a:defRPr sz="1400"/>
            </a:lvl3pPr>
            <a:lvl4pPr>
              <a:lnSpc>
                <a:spcPct val="100000"/>
              </a:lnSpc>
              <a:defRPr sz="1400"/>
            </a:lvl4pPr>
            <a:lvl5pPr>
              <a:lnSpc>
                <a:spcPct val="100000"/>
              </a:lnSpc>
              <a:defRPr sz="1400"/>
            </a:lvl5pPr>
            <a:lvl6pPr>
              <a:lnSpc>
                <a:spcPct val="100000"/>
              </a:lnSpc>
              <a:defRPr sz="1200"/>
            </a:lvl6pPr>
            <a:lvl7pPr>
              <a:lnSpc>
                <a:spcPct val="100000"/>
              </a:lnSpc>
              <a:defRPr sz="1200"/>
            </a:lvl7pPr>
            <a:lvl8pPr>
              <a:lnSpc>
                <a:spcPct val="100000"/>
              </a:lnSpc>
              <a:defRPr sz="1100"/>
            </a:lvl8pPr>
            <a:lvl9pPr>
              <a:lnSpc>
                <a:spcPct val="100000"/>
              </a:lnSpc>
              <a:defRPr sz="800"/>
            </a:lvl9pPr>
          </a:lstStyle>
          <a:p>
            <a:pPr lvl="0"/>
            <a:r>
              <a:rPr lang="de-DE" noProof="0" dirty="0" smtClean="0"/>
              <a:t>01</a:t>
            </a:r>
          </a:p>
          <a:p>
            <a:pPr lvl="1"/>
            <a:r>
              <a:rPr lang="de-DE" noProof="0" dirty="0" smtClean="0"/>
              <a:t>02</a:t>
            </a:r>
          </a:p>
          <a:p>
            <a:pPr lvl="2"/>
            <a:r>
              <a:rPr lang="de-DE" noProof="0" dirty="0" smtClean="0"/>
              <a:t>03</a:t>
            </a:r>
          </a:p>
          <a:p>
            <a:pPr lvl="3"/>
            <a:r>
              <a:rPr lang="de-DE" noProof="0" dirty="0" smtClean="0"/>
              <a:t>04</a:t>
            </a:r>
          </a:p>
          <a:p>
            <a:pPr lvl="4"/>
            <a:r>
              <a:rPr lang="de-DE" noProof="0" dirty="0" smtClean="0"/>
              <a:t>05</a:t>
            </a:r>
          </a:p>
          <a:p>
            <a:pPr lvl="5"/>
            <a:r>
              <a:rPr lang="de-DE" noProof="0" dirty="0" smtClean="0"/>
              <a:t>06</a:t>
            </a:r>
          </a:p>
          <a:p>
            <a:pPr lvl="6"/>
            <a:r>
              <a:rPr lang="de-DE" noProof="0" dirty="0" smtClean="0"/>
              <a:t>07</a:t>
            </a:r>
          </a:p>
          <a:p>
            <a:pPr lvl="7"/>
            <a:r>
              <a:rPr lang="de-DE" noProof="0" dirty="0" smtClean="0"/>
              <a:t>08</a:t>
            </a:r>
          </a:p>
          <a:p>
            <a:pPr lvl="8"/>
            <a:r>
              <a:rPr lang="de-DE" noProof="0" dirty="0" smtClean="0"/>
              <a:t>09</a:t>
            </a:r>
            <a:endParaRPr lang="de-DE" noProof="0" dirty="0"/>
          </a:p>
        </p:txBody>
      </p:sp>
      <p:sp>
        <p:nvSpPr>
          <p:cNvPr id="3" name="Titel 2"/>
          <p:cNvSpPr>
            <a:spLocks noGrp="1"/>
          </p:cNvSpPr>
          <p:nvPr>
            <p:ph type="title" hasCustomPrompt="1"/>
          </p:nvPr>
        </p:nvSpPr>
        <p:spPr>
          <a:xfrm>
            <a:off x="504825" y="0"/>
            <a:ext cx="5859463" cy="3308351"/>
          </a:xfrm>
        </p:spPr>
        <p:txBody>
          <a:bodyPr tIns="216000"/>
          <a:lstStyle>
            <a:lvl1pPr>
              <a:defRPr sz="3600">
                <a:solidFill>
                  <a:schemeClr val="tx2"/>
                </a:solidFill>
              </a:defRPr>
            </a:lvl1pPr>
          </a:lstStyle>
          <a:p>
            <a:r>
              <a:rPr lang="de-DE" noProof="0" dirty="0" smtClean="0"/>
              <a:t>Überschrift</a:t>
            </a:r>
            <a:endParaRPr lang="de-DE" noProof="0" dirty="0"/>
          </a:p>
        </p:txBody>
      </p:sp>
      <p:sp>
        <p:nvSpPr>
          <p:cNvPr id="13" name="Freeform 54"/>
          <p:cNvSpPr>
            <a:spLocks noEditPoints="1"/>
          </p:cNvSpPr>
          <p:nvPr userDrawn="1"/>
        </p:nvSpPr>
        <p:spPr bwMode="auto">
          <a:xfrm>
            <a:off x="8324642"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0"/>
          </p:nvPr>
        </p:nvSpPr>
        <p:spPr/>
        <p:txBody>
          <a:bodyPr/>
          <a:lstStyle/>
          <a:p>
            <a:fld id="{D9283854-3974-4686-B267-AEC5C7E02876}" type="datetime1">
              <a:rPr lang="de-DE" noProof="0" smtClean="0"/>
              <a:t>17.07.2018</a:t>
            </a:fld>
            <a:endParaRPr lang="de-DE" noProof="0" dirty="0"/>
          </a:p>
        </p:txBody>
      </p:sp>
      <p:sp>
        <p:nvSpPr>
          <p:cNvPr id="7" name="Fußzeilenplatzhalter 6"/>
          <p:cNvSpPr>
            <a:spLocks noGrp="1"/>
          </p:cNvSpPr>
          <p:nvPr>
            <p:ph type="ftr" sz="quarter" idx="21"/>
          </p:nvPr>
        </p:nvSpPr>
        <p:spPr/>
        <p:txBody>
          <a:bodyPr/>
          <a:lstStyle/>
          <a:p>
            <a:r>
              <a:rPr lang="de-DE" noProof="0" dirty="0" smtClean="0"/>
              <a:t>Name des Dokuments | Abteilung | Verfasser </a:t>
            </a:r>
            <a:endParaRPr lang="de-DE" noProof="0" dirty="0"/>
          </a:p>
        </p:txBody>
      </p:sp>
      <p:sp>
        <p:nvSpPr>
          <p:cNvPr id="8" name="Foliennummernplatzhalter 7"/>
          <p:cNvSpPr>
            <a:spLocks noGrp="1"/>
          </p:cNvSpPr>
          <p:nvPr>
            <p:ph type="sldNum" sz="quarter" idx="22"/>
          </p:nvPr>
        </p:nvSpPr>
        <p:spPr/>
        <p:txBody>
          <a:bodyPr/>
          <a:lstStyle/>
          <a:p>
            <a:fld id="{61201FF1-C63B-412E-ABF0-3D0E918900AC}" type="slidenum">
              <a:rPr lang="de-DE" noProof="0" smtClean="0"/>
              <a:pPr/>
              <a:t>‹Nr.›</a:t>
            </a:fld>
            <a:endParaRPr lang="de-DE" noProof="0" dirty="0"/>
          </a:p>
        </p:txBody>
      </p:sp>
    </p:spTree>
    <p:extLst>
      <p:ext uri="{BB962C8B-B14F-4D97-AF65-F5344CB8AC3E}">
        <p14:creationId xmlns:p14="http://schemas.microsoft.com/office/powerpoint/2010/main" val="12350046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descr="Standard-Headline" title="Standard-Headline"/>
          <p:cNvSpPr>
            <a:spLocks noGrp="1"/>
          </p:cNvSpPr>
          <p:nvPr>
            <p:ph type="title"/>
          </p:nvPr>
        </p:nvSpPr>
        <p:spPr>
          <a:xfrm>
            <a:off x="501927" y="444427"/>
            <a:ext cx="6865661" cy="323923"/>
          </a:xfrm>
          <a:prstGeom prst="rect">
            <a:avLst/>
          </a:prstGeom>
        </p:spPr>
        <p:txBody>
          <a:bodyPr vert="horz" wrap="square" lIns="0" tIns="0" rIns="0" bIns="0" rtlCol="0" anchor="t">
            <a:noAutofit/>
          </a:bodyPr>
          <a:lstStyle/>
          <a:p>
            <a:r>
              <a:rPr lang="de-DE" noProof="0" dirty="0" smtClean="0"/>
              <a:t>Überschrift</a:t>
            </a:r>
            <a:endParaRPr lang="de-DE" noProof="0" dirty="0"/>
          </a:p>
        </p:txBody>
      </p:sp>
      <p:sp>
        <p:nvSpPr>
          <p:cNvPr id="5" name="Fußzeilenplatzhalter 4"/>
          <p:cNvSpPr>
            <a:spLocks noGrp="1"/>
          </p:cNvSpPr>
          <p:nvPr>
            <p:ph type="ftr" sz="quarter" idx="3"/>
          </p:nvPr>
        </p:nvSpPr>
        <p:spPr>
          <a:xfrm>
            <a:off x="502627" y="6369051"/>
            <a:ext cx="4085053" cy="125351"/>
          </a:xfrm>
          <a:prstGeom prst="rect">
            <a:avLst/>
          </a:prstGeom>
        </p:spPr>
        <p:txBody>
          <a:bodyPr vert="horz" wrap="square" lIns="0" tIns="0" rIns="0" bIns="0" rtlCol="0" anchor="t">
            <a:noAutofit/>
          </a:bodyPr>
          <a:lstStyle>
            <a:lvl1pPr algn="l">
              <a:defRPr sz="800">
                <a:solidFill>
                  <a:schemeClr val="tx1"/>
                </a:solidFill>
              </a:defRPr>
            </a:lvl1pPr>
          </a:lstStyle>
          <a:p>
            <a:r>
              <a:rPr lang="de-DE" noProof="0" dirty="0" smtClean="0"/>
              <a:t>Name des Dokuments | Abteilung | Verfasser </a:t>
            </a:r>
            <a:endParaRPr lang="de-DE" noProof="0" dirty="0"/>
          </a:p>
        </p:txBody>
      </p:sp>
      <p:sp>
        <p:nvSpPr>
          <p:cNvPr id="6" name="Foliennummernplatzhalter 5"/>
          <p:cNvSpPr>
            <a:spLocks noGrp="1"/>
          </p:cNvSpPr>
          <p:nvPr>
            <p:ph type="sldNum" sz="quarter" idx="4"/>
          </p:nvPr>
        </p:nvSpPr>
        <p:spPr>
          <a:xfrm>
            <a:off x="8245202" y="6493950"/>
            <a:ext cx="399663" cy="365639"/>
          </a:xfrm>
          <a:prstGeom prst="rect">
            <a:avLst/>
          </a:prstGeom>
        </p:spPr>
        <p:txBody>
          <a:bodyPr vert="horz" wrap="square" lIns="0" tIns="0" rIns="0" bIns="0" rtlCol="0" anchor="t">
            <a:noAutofit/>
          </a:bodyPr>
          <a:lstStyle>
            <a:lvl1pPr algn="r">
              <a:defRPr sz="800" b="0">
                <a:solidFill>
                  <a:schemeClr val="tx1"/>
                </a:solidFill>
              </a:defRPr>
            </a:lvl1pPr>
          </a:lstStyle>
          <a:p>
            <a:fld id="{61201FF1-C63B-412E-ABF0-3D0E918900AC}" type="slidenum">
              <a:rPr lang="de-DE" smtClean="0"/>
              <a:pPr/>
              <a:t>‹Nr.›</a:t>
            </a:fld>
            <a:endParaRPr lang="de-DE" dirty="0"/>
          </a:p>
        </p:txBody>
      </p:sp>
      <p:cxnSp>
        <p:nvCxnSpPr>
          <p:cNvPr id="183" name="Gerade Verbindung 182"/>
          <p:cNvCxnSpPr/>
          <p:nvPr/>
        </p:nvCxnSpPr>
        <p:spPr>
          <a:xfrm>
            <a:off x="4572794"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02628" y="-217905"/>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2546816" y="-206475"/>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6609676" y="-213831"/>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8645566" y="-202665"/>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1927" y="6494401"/>
            <a:ext cx="1118539" cy="123111"/>
          </a:xfrm>
          <a:prstGeom prst="rect">
            <a:avLst/>
          </a:prstGeom>
          <a:noFill/>
        </p:spPr>
        <p:txBody>
          <a:bodyPr wrap="square" lIns="0" tIns="0" rIns="0" bIns="0" rtlCol="0">
            <a:spAutoFit/>
          </a:bodyPr>
          <a:lstStyle/>
          <a:p>
            <a:r>
              <a:rPr lang="de-DE" sz="800" kern="1200" noProof="0" dirty="0" smtClean="0">
                <a:solidFill>
                  <a:schemeClr val="tx1"/>
                </a:solidFill>
                <a:latin typeface="+mn-lt"/>
                <a:ea typeface="+mn-ea"/>
                <a:cs typeface="+mn-cs"/>
              </a:rPr>
              <a:t>© Allianz </a:t>
            </a:r>
            <a:endParaRPr lang="de-DE" sz="800" kern="1200" dirty="0">
              <a:solidFill>
                <a:schemeClr val="tx1"/>
              </a:solidFill>
              <a:latin typeface="+mn-lt"/>
              <a:ea typeface="+mn-ea"/>
              <a:cs typeface="+mn-cs"/>
            </a:endParaRPr>
          </a:p>
        </p:txBody>
      </p:sp>
      <p:cxnSp>
        <p:nvCxnSpPr>
          <p:cNvPr id="118" name="Gerade Verbindung 117"/>
          <p:cNvCxnSpPr/>
          <p:nvPr/>
        </p:nvCxnSpPr>
        <p:spPr>
          <a:xfrm flipH="1">
            <a:off x="-235201" y="1273175"/>
            <a:ext cx="162067"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1927" y="1274400"/>
            <a:ext cx="8142011" cy="4837475"/>
          </a:xfrm>
          <a:prstGeom prst="rect">
            <a:avLst/>
          </a:prstGeom>
        </p:spPr>
        <p:txBody>
          <a:bodyPr vert="horz" lIns="0" tIns="0" rIns="0" bIns="0" rtlCol="0">
            <a:noAutofit/>
          </a:bodyPr>
          <a:lstStyle/>
          <a:p>
            <a:pPr lvl="0"/>
            <a:r>
              <a:rPr lang="de-DE" dirty="0" smtClean="0"/>
              <a:t>01</a:t>
            </a:r>
          </a:p>
          <a:p>
            <a:pPr lvl="1"/>
            <a:r>
              <a:rPr lang="de-DE" dirty="0" smtClean="0"/>
              <a:t>02</a:t>
            </a:r>
          </a:p>
          <a:p>
            <a:pPr lvl="2"/>
            <a:r>
              <a:rPr lang="de-DE" dirty="0" smtClean="0"/>
              <a:t>03</a:t>
            </a:r>
          </a:p>
          <a:p>
            <a:pPr lvl="3"/>
            <a:r>
              <a:rPr lang="de-DE" dirty="0" smtClean="0"/>
              <a:t>04</a:t>
            </a:r>
          </a:p>
          <a:p>
            <a:pPr lvl="4"/>
            <a:r>
              <a:rPr lang="de-DE" dirty="0" smtClean="0"/>
              <a:t>05</a:t>
            </a:r>
          </a:p>
          <a:p>
            <a:pPr lvl="5"/>
            <a:r>
              <a:rPr lang="de-DE" dirty="0" smtClean="0"/>
              <a:t>06</a:t>
            </a:r>
          </a:p>
          <a:p>
            <a:pPr lvl="6"/>
            <a:r>
              <a:rPr lang="de-DE" dirty="0" smtClean="0"/>
              <a:t>07</a:t>
            </a:r>
          </a:p>
          <a:p>
            <a:pPr lvl="7"/>
            <a:r>
              <a:rPr lang="de-DE" dirty="0" smtClean="0"/>
              <a:t>08</a:t>
            </a:r>
          </a:p>
          <a:p>
            <a:pPr lvl="8"/>
            <a:r>
              <a:rPr lang="de-DE" dirty="0" smtClean="0"/>
              <a:t>09</a:t>
            </a:r>
            <a:endParaRPr lang="de-DE" dirty="0"/>
          </a:p>
        </p:txBody>
      </p:sp>
      <p:sp>
        <p:nvSpPr>
          <p:cNvPr id="13" name="Datumsplatzhalter 12"/>
          <p:cNvSpPr>
            <a:spLocks noGrp="1"/>
          </p:cNvSpPr>
          <p:nvPr>
            <p:ph type="dt" sz="half" idx="2"/>
          </p:nvPr>
        </p:nvSpPr>
        <p:spPr>
          <a:xfrm>
            <a:off x="972394" y="6494399"/>
            <a:ext cx="1691060" cy="123112"/>
          </a:xfrm>
          <a:prstGeom prst="rect">
            <a:avLst/>
          </a:prstGeom>
        </p:spPr>
        <p:txBody>
          <a:bodyPr vert="horz" lIns="0" tIns="0" rIns="0" bIns="0" rtlCol="0" anchor="t"/>
          <a:lstStyle>
            <a:lvl1pPr algn="l">
              <a:defRPr sz="800">
                <a:solidFill>
                  <a:schemeClr val="tx1"/>
                </a:solidFill>
              </a:defRPr>
            </a:lvl1pPr>
          </a:lstStyle>
          <a:p>
            <a:fld id="{B0B76A45-EE22-4916-8337-473E2802E4AE}" type="datetime1">
              <a:rPr lang="de-DE" smtClean="0"/>
              <a:t>17.07.2018</a:t>
            </a:fld>
            <a:endParaRPr lang="de-DE" dirty="0"/>
          </a:p>
        </p:txBody>
      </p:sp>
      <p:cxnSp>
        <p:nvCxnSpPr>
          <p:cNvPr id="20" name="Gerade Verbindung 19"/>
          <p:cNvCxnSpPr/>
          <p:nvPr/>
        </p:nvCxnSpPr>
        <p:spPr>
          <a:xfrm flipH="1">
            <a:off x="-235201" y="1529080"/>
            <a:ext cx="162067"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a:xfrm>
            <a:off x="4572093" y="689379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p:nvCxnSpPr>
        <p:spPr>
          <a:xfrm>
            <a:off x="501927" y="6891893"/>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2546115" y="6903323"/>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a:xfrm>
            <a:off x="6608975" y="6895967"/>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8644865" y="6907133"/>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681129"/>
      </p:ext>
    </p:extLst>
  </p:cSld>
  <p:clrMap bg1="lt1" tx1="dk1" bg2="lt2" tx2="dk2" accent1="accent1" accent2="accent2" accent3="accent3" accent4="accent4" accent5="accent5" accent6="accent6" hlink="hlink" folHlink="folHlink"/>
  <p:sldLayoutIdLst>
    <p:sldLayoutId id="2147483761" r:id="rId1"/>
    <p:sldLayoutId id="2147483764" r:id="rId2"/>
    <p:sldLayoutId id="2147483740" r:id="rId3"/>
    <p:sldLayoutId id="2147483772" r:id="rId4"/>
    <p:sldLayoutId id="2147483702" r:id="rId5"/>
    <p:sldLayoutId id="2147483771" r:id="rId6"/>
    <p:sldLayoutId id="2147483706" r:id="rId7"/>
    <p:sldLayoutId id="2147483710" r:id="rId8"/>
    <p:sldLayoutId id="2147483708" r:id="rId9"/>
    <p:sldLayoutId id="2147483714" r:id="rId10"/>
    <p:sldLayoutId id="2147483716" r:id="rId11"/>
    <p:sldLayoutId id="2147483745" r:id="rId12"/>
    <p:sldLayoutId id="2147483768" r:id="rId13"/>
    <p:sldLayoutId id="2147483769" r:id="rId14"/>
    <p:sldLayoutId id="2147483762" r:id="rId15"/>
    <p:sldLayoutId id="2147483770" r:id="rId16"/>
    <p:sldLayoutId id="2147483766" r:id="rId17"/>
    <p:sldLayoutId id="2147483739" r:id="rId18"/>
    <p:sldLayoutId id="2147483719" r:id="rId19"/>
    <p:sldLayoutId id="2147483767" r:id="rId20"/>
    <p:sldLayoutId id="2147483748" r:id="rId21"/>
    <p:sldLayoutId id="2147483724" r:id="rId22"/>
    <p:sldLayoutId id="2147483725" r:id="rId23"/>
    <p:sldLayoutId id="2147483726" r:id="rId24"/>
    <p:sldLayoutId id="2147483729" r:id="rId25"/>
    <p:sldLayoutId id="2147483742" r:id="rId26"/>
    <p:sldLayoutId id="2147483733" r:id="rId27"/>
  </p:sldLayoutIdLst>
  <p:timing>
    <p:tnLst>
      <p:par>
        <p:cTn id="1" dur="indefinite" restart="never" nodeType="tmRoot"/>
      </p:par>
    </p:tnLst>
  </p:timing>
  <p:hf hdr="0"/>
  <p:txStyles>
    <p:titleStyle>
      <a:lvl1pPr algn="l" defTabSz="1219170" rtl="0" eaLnBrk="1" latinLnBrk="0" hangingPunct="1">
        <a:spcBef>
          <a:spcPct val="0"/>
        </a:spcBef>
        <a:buNone/>
        <a:defRPr sz="2600" b="1" kern="1200" cap="none" baseline="0">
          <a:solidFill>
            <a:schemeClr val="tx2"/>
          </a:solidFill>
          <a:latin typeface="+mj-lt"/>
          <a:ea typeface="+mj-ea"/>
          <a:cs typeface="+mj-cs"/>
        </a:defRPr>
      </a:lvl1pPr>
    </p:titleStyle>
    <p:bodyStyle>
      <a:lvl1pPr marL="0" indent="0" algn="l" defTabSz="1219170" rtl="0" eaLnBrk="1" latinLnBrk="0" hangingPunct="1">
        <a:lnSpc>
          <a:spcPct val="100000"/>
        </a:lnSpc>
        <a:spcBef>
          <a:spcPts val="200"/>
        </a:spcBef>
        <a:spcAft>
          <a:spcPts val="200"/>
        </a:spcAft>
        <a:buFont typeface="Arial" panose="020B0604020202020204" pitchFamily="34" charset="0"/>
        <a:buNone/>
        <a:defRPr sz="16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6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4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4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2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1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68338" y="765498"/>
            <a:ext cx="8280920" cy="4608512"/>
          </a:xfrm>
        </p:spPr>
        <p:txBody>
          <a:bodyPr/>
          <a:lstStyle/>
          <a:p>
            <a:r>
              <a:rPr lang="en-US" sz="1400" dirty="0" smtClean="0">
                <a:solidFill>
                  <a:schemeClr val="tx1"/>
                </a:solidFill>
              </a:rPr>
              <a:t>For the case of </a:t>
            </a:r>
            <a:r>
              <a:rPr lang="en-US" sz="1400" dirty="0" err="1" smtClean="0">
                <a:solidFill>
                  <a:schemeClr val="tx1"/>
                </a:solidFill>
              </a:rPr>
              <a:t>secaurity</a:t>
            </a:r>
            <a:r>
              <a:rPr lang="en-US" sz="1400" dirty="0" smtClean="0">
                <a:solidFill>
                  <a:schemeClr val="tx1"/>
                </a:solidFill>
              </a:rPr>
              <a:t> we would like to have access key rotation</a:t>
            </a:r>
            <a:r>
              <a:rPr lang="en-US" sz="1400" dirty="0" smtClean="0">
                <a:solidFill>
                  <a:schemeClr val="tx1"/>
                </a:solidFill>
              </a:rPr>
              <a:t>.</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We would like to change the </a:t>
            </a:r>
            <a:r>
              <a:rPr lang="en-US" sz="1400" dirty="0" err="1" smtClean="0">
                <a:solidFill>
                  <a:schemeClr val="tx1"/>
                </a:solidFill>
              </a:rPr>
              <a:t>AccessKeys</a:t>
            </a:r>
            <a:r>
              <a:rPr lang="en-US" sz="1400" dirty="0" smtClean="0">
                <a:solidFill>
                  <a:schemeClr val="tx1"/>
                </a:solidFill>
              </a:rPr>
              <a:t> after every 90 days and delete the old keys in the next 30 days of creation of the new key.</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The users which have already 2 access keys for valid reasons would remain in the exception list.</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Since we have not implemented this there would be keys which are more than 200 or even more days old.</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First we would load the script which would generate new </a:t>
            </a:r>
            <a:r>
              <a:rPr lang="en-US" sz="1400" dirty="0" err="1" smtClean="0">
                <a:solidFill>
                  <a:schemeClr val="tx1"/>
                </a:solidFill>
              </a:rPr>
              <a:t>accesskeys</a:t>
            </a:r>
            <a:r>
              <a:rPr lang="en-US" sz="1400" dirty="0" smtClean="0">
                <a:solidFill>
                  <a:schemeClr val="tx1"/>
                </a:solidFill>
              </a:rPr>
              <a:t> and send email to the users and in 30 days they would have to change their keys because on the 31 day we would delete the old key.( see Flowchart 1)</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To do this automatically we would then run the script which would check  if key is 90 days old generate a new send and email and after 30 days of this email we would delete the old key. (see flowchart 2)</a:t>
            </a:r>
            <a:br>
              <a:rPr lang="en-US" sz="1400" dirty="0" smtClean="0">
                <a:solidFill>
                  <a:schemeClr val="tx1"/>
                </a:solidFill>
              </a:rPr>
            </a:br>
            <a:endParaRPr lang="en-US" sz="1400" dirty="0">
              <a:solidFill>
                <a:schemeClr val="tx1"/>
              </a:solidFill>
            </a:endParaRPr>
          </a:p>
        </p:txBody>
      </p:sp>
      <p:sp>
        <p:nvSpPr>
          <p:cNvPr id="19" name="Rechteck 18"/>
          <p:cNvSpPr/>
          <p:nvPr/>
        </p:nvSpPr>
        <p:spPr>
          <a:xfrm>
            <a:off x="180306" y="6382122"/>
            <a:ext cx="1656184" cy="477466"/>
          </a:xfrm>
          <a:prstGeom prst="rect">
            <a:avLst/>
          </a:prstGeom>
          <a:solidFill>
            <a:schemeClr val="bg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Tree>
    <p:extLst>
      <p:ext uri="{BB962C8B-B14F-4D97-AF65-F5344CB8AC3E}">
        <p14:creationId xmlns:p14="http://schemas.microsoft.com/office/powerpoint/2010/main" val="24307717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396330" y="189434"/>
            <a:ext cx="5220097" cy="432048"/>
          </a:xfrm>
        </p:spPr>
        <p:txBody>
          <a:bodyPr/>
          <a:lstStyle/>
          <a:p>
            <a:r>
              <a:rPr lang="en-US" dirty="0" smtClean="0"/>
              <a:t>Flowchart</a:t>
            </a:r>
            <a:r>
              <a:rPr lang="de-DE" dirty="0" smtClean="0"/>
              <a:t> 1</a:t>
            </a:r>
            <a:endParaRPr lang="de-DE" dirty="0"/>
          </a:p>
        </p:txBody>
      </p:sp>
      <p:pic>
        <p:nvPicPr>
          <p:cNvPr id="1026" name="Picture 2" descr="\\WWG00M.ROOTDOM.NET\DFS\HOME\UE7YWW5\Desktop\first_c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386" y="621482"/>
            <a:ext cx="612068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65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298" y="117426"/>
            <a:ext cx="2555801" cy="504056"/>
          </a:xfrm>
        </p:spPr>
        <p:txBody>
          <a:bodyPr/>
          <a:lstStyle/>
          <a:p>
            <a:r>
              <a:rPr lang="en-US" dirty="0" smtClean="0"/>
              <a:t>Flowchart</a:t>
            </a:r>
            <a:r>
              <a:rPr lang="de-DE" dirty="0" smtClean="0"/>
              <a:t> 2</a:t>
            </a:r>
            <a:endParaRPr lang="de-DE" dirty="0"/>
          </a:p>
        </p:txBody>
      </p:sp>
      <p:pic>
        <p:nvPicPr>
          <p:cNvPr id="2050" name="Picture 2" descr="\\WWG00M.ROOTDOM.NET\DFS\HOME\UE7YWW5\Desktop\al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466" y="631588"/>
            <a:ext cx="4464496" cy="5467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2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298" y="45418"/>
            <a:ext cx="4896544" cy="504056"/>
          </a:xfrm>
        </p:spPr>
        <p:txBody>
          <a:bodyPr/>
          <a:lstStyle/>
          <a:p>
            <a:r>
              <a:rPr lang="de-DE" dirty="0" smtClean="0"/>
              <a:t>Send update email</a:t>
            </a:r>
            <a:endParaRPr lang="de-DE" dirty="0"/>
          </a:p>
        </p:txBody>
      </p:sp>
      <p:pic>
        <p:nvPicPr>
          <p:cNvPr id="3074" name="Picture 2" descr="\\WWG00M.ROOTDOM.NET\DFS\HOME\UE7YWW5\Desktop\changek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643" y="909514"/>
            <a:ext cx="4840581"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14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298" y="117426"/>
            <a:ext cx="4788049" cy="504056"/>
          </a:xfrm>
        </p:spPr>
        <p:txBody>
          <a:bodyPr/>
          <a:lstStyle/>
          <a:p>
            <a:r>
              <a:rPr lang="en-US" dirty="0" smtClean="0"/>
              <a:t>Deletion</a:t>
            </a:r>
            <a:r>
              <a:rPr lang="de-DE" dirty="0" smtClean="0"/>
              <a:t> email</a:t>
            </a:r>
            <a:endParaRPr lang="de-DE" dirty="0"/>
          </a:p>
        </p:txBody>
      </p:sp>
      <p:pic>
        <p:nvPicPr>
          <p:cNvPr id="4098" name="Picture 2" descr="\\WWG00M.ROOTDOM.NET\DFS\HOME\UE7YWW5\Desktop\deletionkeyemai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522" y="765498"/>
            <a:ext cx="4569842"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93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08299" y="117426"/>
            <a:ext cx="4032448" cy="432048"/>
          </a:xfrm>
        </p:spPr>
        <p:txBody>
          <a:bodyPr/>
          <a:lstStyle/>
          <a:p>
            <a:r>
              <a:rPr lang="en-US" dirty="0" smtClean="0"/>
              <a:t>Get email address</a:t>
            </a:r>
            <a:endParaRPr lang="en-US" dirty="0"/>
          </a:p>
        </p:txBody>
      </p:sp>
      <p:pic>
        <p:nvPicPr>
          <p:cNvPr id="5122" name="Picture 2" descr="\\WWG00M.ROOTDOM.NET\DFS\HOME\UE7YWW5\Desktop\get_emai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554" y="673410"/>
            <a:ext cx="3945384" cy="4916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802170"/>
      </p:ext>
    </p:extLst>
  </p:cSld>
  <p:clrMapOvr>
    <a:masterClrMapping/>
  </p:clrMapOvr>
</p:sld>
</file>

<file path=ppt/theme/theme1.xml><?xml version="1.0" encoding="utf-8"?>
<a:theme xmlns:a="http://schemas.openxmlformats.org/drawingml/2006/main" name="Blank">
  <a:themeElements>
    <a:clrScheme name="AZD">
      <a:dk1>
        <a:srgbClr val="000000"/>
      </a:dk1>
      <a:lt1>
        <a:srgbClr val="FFFFFF"/>
      </a:lt1>
      <a:dk2>
        <a:srgbClr val="003781"/>
      </a:dk2>
      <a:lt2>
        <a:srgbClr val="D4CDCD"/>
      </a:lt2>
      <a:accent1>
        <a:srgbClr val="96DCFA"/>
      </a:accent1>
      <a:accent2>
        <a:srgbClr val="CCDD61"/>
      </a:accent2>
      <a:accent3>
        <a:srgbClr val="FDD25C"/>
      </a:accent3>
      <a:accent4>
        <a:srgbClr val="DAD0E1"/>
      </a:accent4>
      <a:accent5>
        <a:srgbClr val="FF934F"/>
      </a:accent5>
      <a:accent6>
        <a:srgbClr val="B1DAD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26</Words>
  <Application>Microsoft Office PowerPoint</Application>
  <PresentationFormat>Benutzerdefiniert</PresentationFormat>
  <Paragraphs>6</Paragraphs>
  <Slides>6</Slides>
  <Notes>0</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Blank</vt:lpstr>
      <vt:lpstr>For the case of secaurity we would like to have access key rotation.  We would like to change the AccessKeys after every 90 days and delete the old keys in the next 30 days of creation of the new key.  The users which have already 2 access keys for valid reasons would remain in the exception list.  Since we have not implemented this there would be keys which are more than 200 or even more days old.  First we would load the script which would generate new accesskeys and send email to the users and in 30 days they would have to change their keys because on the 31 day we would delete the old key.( see Flowchart 1)  To do this automatically we would then run the script which would check  if key is 90 days old generate a new send and email and after 30 days of this email we would delete the old key. (see flowchart 2) </vt:lpstr>
      <vt:lpstr>Flowchart 1</vt:lpstr>
      <vt:lpstr>Flowchart 2</vt:lpstr>
      <vt:lpstr>Send update email</vt:lpstr>
      <vt:lpstr>Deletion email</vt:lpstr>
      <vt:lpstr>Get email address</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2018-07-17T13:57:05Z</dcterms:created>
  <dcterms:modified xsi:type="dcterms:W3CDTF">2018-07-17T15:01:07Z</dcterms:modified>
</cp:coreProperties>
</file>