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"/>
  </p:notesMasterIdLst>
  <p:sldIdLst>
    <p:sldId id="453" r:id="rId2"/>
    <p:sldId id="461" r:id="rId3"/>
    <p:sldId id="469" r:id="rId4"/>
    <p:sldId id="468" r:id="rId5"/>
  </p:sldIdLst>
  <p:sldSz cx="12195175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F97"/>
    <a:srgbClr val="9A785B"/>
    <a:srgbClr val="92A2BD"/>
    <a:srgbClr val="AEA4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000" autoAdjust="0"/>
  </p:normalViewPr>
  <p:slideViewPr>
    <p:cSldViewPr snapToGrid="0" snapToObjects="1" showGuides="1">
      <p:cViewPr varScale="1">
        <p:scale>
          <a:sx n="120" d="100"/>
          <a:sy n="120" d="100"/>
        </p:scale>
        <p:origin x="-108" y="-204"/>
      </p:cViewPr>
      <p:guideLst>
        <p:guide orient="horz" pos="1072"/>
        <p:guide orient="horz" pos="254"/>
        <p:guide orient="horz" pos="4111"/>
        <p:guide orient="horz" pos="1242"/>
        <p:guide orient="horz" pos="3940"/>
        <p:guide pos="7388"/>
        <p:guide pos="3842"/>
        <p:guide pos="29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23DC7E-545F-4537-850F-CC5C2B410559}" type="datetimeFigureOut">
              <a:rPr lang="de-DE" smtClean="0"/>
              <a:pPr/>
              <a:t>03.08.2012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7A725A-9256-4EC5-8CDB-4CC5D97770DD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083301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visual, 1-line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ildplatzhalter 6"/>
          <p:cNvSpPr>
            <a:spLocks noGrp="1"/>
          </p:cNvSpPr>
          <p:nvPr>
            <p:ph type="pic" sz="quarter" idx="19" hasCustomPrompt="1"/>
          </p:nvPr>
        </p:nvSpPr>
        <p:spPr>
          <a:xfrm>
            <a:off x="-3500" y="-392"/>
            <a:ext cx="12209455" cy="3719344"/>
          </a:xfrm>
          <a:custGeom>
            <a:avLst/>
            <a:gdLst>
              <a:gd name="connsiteX0" fmla="*/ 0 w 9144000"/>
              <a:gd name="connsiteY0" fmla="*/ 0 h 3795713"/>
              <a:gd name="connsiteX1" fmla="*/ 9144000 w 9144000"/>
              <a:gd name="connsiteY1" fmla="*/ 0 h 3795713"/>
              <a:gd name="connsiteX2" fmla="*/ 9144000 w 9144000"/>
              <a:gd name="connsiteY2" fmla="*/ 3795713 h 3795713"/>
              <a:gd name="connsiteX3" fmla="*/ 0 w 9144000"/>
              <a:gd name="connsiteY3" fmla="*/ 3795713 h 3795713"/>
              <a:gd name="connsiteX4" fmla="*/ 0 w 9144000"/>
              <a:gd name="connsiteY4" fmla="*/ 0 h 3795713"/>
              <a:gd name="connsiteX0" fmla="*/ 0 w 9144000"/>
              <a:gd name="connsiteY0" fmla="*/ 0 h 3795713"/>
              <a:gd name="connsiteX1" fmla="*/ 9144000 w 9144000"/>
              <a:gd name="connsiteY1" fmla="*/ 0 h 3795713"/>
              <a:gd name="connsiteX2" fmla="*/ 9144000 w 9144000"/>
              <a:gd name="connsiteY2" fmla="*/ 3795713 h 3795713"/>
              <a:gd name="connsiteX3" fmla="*/ 4571779 w 9144000"/>
              <a:gd name="connsiteY3" fmla="*/ 3791943 h 3795713"/>
              <a:gd name="connsiteX4" fmla="*/ 0 w 9144000"/>
              <a:gd name="connsiteY4" fmla="*/ 3795713 h 3795713"/>
              <a:gd name="connsiteX5" fmla="*/ 0 w 9144000"/>
              <a:gd name="connsiteY5" fmla="*/ 0 h 3795713"/>
              <a:gd name="connsiteX0" fmla="*/ 0 w 9144000"/>
              <a:gd name="connsiteY0" fmla="*/ 0 h 3795713"/>
              <a:gd name="connsiteX1" fmla="*/ 9144000 w 9144000"/>
              <a:gd name="connsiteY1" fmla="*/ 0 h 3795713"/>
              <a:gd name="connsiteX2" fmla="*/ 9144000 w 9144000"/>
              <a:gd name="connsiteY2" fmla="*/ 3795713 h 3795713"/>
              <a:gd name="connsiteX3" fmla="*/ 4571779 w 9144000"/>
              <a:gd name="connsiteY3" fmla="*/ 3791943 h 3795713"/>
              <a:gd name="connsiteX4" fmla="*/ 4242422 w 9144000"/>
              <a:gd name="connsiteY4" fmla="*/ 3787609 h 3795713"/>
              <a:gd name="connsiteX5" fmla="*/ 0 w 9144000"/>
              <a:gd name="connsiteY5" fmla="*/ 3795713 h 3795713"/>
              <a:gd name="connsiteX6" fmla="*/ 0 w 9144000"/>
              <a:gd name="connsiteY6" fmla="*/ 0 h 3795713"/>
              <a:gd name="connsiteX0" fmla="*/ 0 w 9144000"/>
              <a:gd name="connsiteY0" fmla="*/ 0 h 3795713"/>
              <a:gd name="connsiteX1" fmla="*/ 9144000 w 9144000"/>
              <a:gd name="connsiteY1" fmla="*/ 0 h 3795713"/>
              <a:gd name="connsiteX2" fmla="*/ 9144000 w 9144000"/>
              <a:gd name="connsiteY2" fmla="*/ 3795713 h 3795713"/>
              <a:gd name="connsiteX3" fmla="*/ 4571779 w 9144000"/>
              <a:gd name="connsiteY3" fmla="*/ 3791943 h 3795713"/>
              <a:gd name="connsiteX4" fmla="*/ 4576113 w 9144000"/>
              <a:gd name="connsiteY4" fmla="*/ 3527591 h 3795713"/>
              <a:gd name="connsiteX5" fmla="*/ 0 w 9144000"/>
              <a:gd name="connsiteY5" fmla="*/ 3795713 h 3795713"/>
              <a:gd name="connsiteX6" fmla="*/ 0 w 9144000"/>
              <a:gd name="connsiteY6" fmla="*/ 0 h 3795713"/>
              <a:gd name="connsiteX0" fmla="*/ 4334 w 9148334"/>
              <a:gd name="connsiteY0" fmla="*/ 0 h 3795713"/>
              <a:gd name="connsiteX1" fmla="*/ 9148334 w 9148334"/>
              <a:gd name="connsiteY1" fmla="*/ 0 h 3795713"/>
              <a:gd name="connsiteX2" fmla="*/ 9148334 w 9148334"/>
              <a:gd name="connsiteY2" fmla="*/ 3795713 h 3795713"/>
              <a:gd name="connsiteX3" fmla="*/ 4576113 w 9148334"/>
              <a:gd name="connsiteY3" fmla="*/ 3791943 h 3795713"/>
              <a:gd name="connsiteX4" fmla="*/ 4580447 w 9148334"/>
              <a:gd name="connsiteY4" fmla="*/ 3527591 h 3795713"/>
              <a:gd name="connsiteX5" fmla="*/ 0 w 9148334"/>
              <a:gd name="connsiteY5" fmla="*/ 3527027 h 3795713"/>
              <a:gd name="connsiteX6" fmla="*/ 4334 w 9148334"/>
              <a:gd name="connsiteY6" fmla="*/ 0 h 3795713"/>
              <a:gd name="connsiteX0" fmla="*/ 4334 w 9148334"/>
              <a:gd name="connsiteY0" fmla="*/ 0 h 3834806"/>
              <a:gd name="connsiteX1" fmla="*/ 9148334 w 9148334"/>
              <a:gd name="connsiteY1" fmla="*/ 0 h 3834806"/>
              <a:gd name="connsiteX2" fmla="*/ 9148334 w 9148334"/>
              <a:gd name="connsiteY2" fmla="*/ 3795713 h 3834806"/>
              <a:gd name="connsiteX3" fmla="*/ 4580875 w 9148334"/>
              <a:gd name="connsiteY3" fmla="*/ 3834806 h 3834806"/>
              <a:gd name="connsiteX4" fmla="*/ 4580447 w 9148334"/>
              <a:gd name="connsiteY4" fmla="*/ 3527591 h 3834806"/>
              <a:gd name="connsiteX5" fmla="*/ 0 w 9148334"/>
              <a:gd name="connsiteY5" fmla="*/ 3527027 h 3834806"/>
              <a:gd name="connsiteX6" fmla="*/ 4334 w 9148334"/>
              <a:gd name="connsiteY6" fmla="*/ 0 h 3834806"/>
              <a:gd name="connsiteX0" fmla="*/ 4334 w 9148334"/>
              <a:gd name="connsiteY0" fmla="*/ 0 h 3834806"/>
              <a:gd name="connsiteX1" fmla="*/ 9148334 w 9148334"/>
              <a:gd name="connsiteY1" fmla="*/ 0 h 3834806"/>
              <a:gd name="connsiteX2" fmla="*/ 9148334 w 9148334"/>
              <a:gd name="connsiteY2" fmla="*/ 3795713 h 3834806"/>
              <a:gd name="connsiteX3" fmla="*/ 4580875 w 9148334"/>
              <a:gd name="connsiteY3" fmla="*/ 3834806 h 3834806"/>
              <a:gd name="connsiteX4" fmla="*/ 4580447 w 9148334"/>
              <a:gd name="connsiteY4" fmla="*/ 3522829 h 3834806"/>
              <a:gd name="connsiteX5" fmla="*/ 0 w 9148334"/>
              <a:gd name="connsiteY5" fmla="*/ 3527027 h 3834806"/>
              <a:gd name="connsiteX6" fmla="*/ 4334 w 9148334"/>
              <a:gd name="connsiteY6" fmla="*/ 0 h 3834806"/>
              <a:gd name="connsiteX0" fmla="*/ 4334 w 9153096"/>
              <a:gd name="connsiteY0" fmla="*/ 0 h 3836195"/>
              <a:gd name="connsiteX1" fmla="*/ 9148334 w 9153096"/>
              <a:gd name="connsiteY1" fmla="*/ 0 h 3836195"/>
              <a:gd name="connsiteX2" fmla="*/ 9153096 w 9153096"/>
              <a:gd name="connsiteY2" fmla="*/ 3836195 h 3836195"/>
              <a:gd name="connsiteX3" fmla="*/ 4580875 w 9153096"/>
              <a:gd name="connsiteY3" fmla="*/ 3834806 h 3836195"/>
              <a:gd name="connsiteX4" fmla="*/ 4580447 w 9153096"/>
              <a:gd name="connsiteY4" fmla="*/ 3522829 h 3836195"/>
              <a:gd name="connsiteX5" fmla="*/ 0 w 9153096"/>
              <a:gd name="connsiteY5" fmla="*/ 3527027 h 3836195"/>
              <a:gd name="connsiteX6" fmla="*/ 4334 w 9153096"/>
              <a:gd name="connsiteY6" fmla="*/ 0 h 3836195"/>
              <a:gd name="connsiteX0" fmla="*/ 4334 w 9153096"/>
              <a:gd name="connsiteY0" fmla="*/ 0 h 3987206"/>
              <a:gd name="connsiteX1" fmla="*/ 9148334 w 9153096"/>
              <a:gd name="connsiteY1" fmla="*/ 0 h 3987206"/>
              <a:gd name="connsiteX2" fmla="*/ 9153096 w 9153096"/>
              <a:gd name="connsiteY2" fmla="*/ 3836195 h 3987206"/>
              <a:gd name="connsiteX3" fmla="*/ 4580875 w 9153096"/>
              <a:gd name="connsiteY3" fmla="*/ 3987206 h 3987206"/>
              <a:gd name="connsiteX4" fmla="*/ 4580447 w 9153096"/>
              <a:gd name="connsiteY4" fmla="*/ 3522829 h 3987206"/>
              <a:gd name="connsiteX5" fmla="*/ 0 w 9153096"/>
              <a:gd name="connsiteY5" fmla="*/ 3527027 h 3987206"/>
              <a:gd name="connsiteX6" fmla="*/ 4334 w 9153096"/>
              <a:gd name="connsiteY6" fmla="*/ 0 h 3987206"/>
              <a:gd name="connsiteX0" fmla="*/ 4334 w 9153096"/>
              <a:gd name="connsiteY0" fmla="*/ 0 h 3987206"/>
              <a:gd name="connsiteX1" fmla="*/ 9148334 w 9153096"/>
              <a:gd name="connsiteY1" fmla="*/ 0 h 3987206"/>
              <a:gd name="connsiteX2" fmla="*/ 9153096 w 9153096"/>
              <a:gd name="connsiteY2" fmla="*/ 3983832 h 3987206"/>
              <a:gd name="connsiteX3" fmla="*/ 4580875 w 9153096"/>
              <a:gd name="connsiteY3" fmla="*/ 3987206 h 3987206"/>
              <a:gd name="connsiteX4" fmla="*/ 4580447 w 9153096"/>
              <a:gd name="connsiteY4" fmla="*/ 3522829 h 3987206"/>
              <a:gd name="connsiteX5" fmla="*/ 0 w 9153096"/>
              <a:gd name="connsiteY5" fmla="*/ 3527027 h 3987206"/>
              <a:gd name="connsiteX6" fmla="*/ 4334 w 9153096"/>
              <a:gd name="connsiteY6" fmla="*/ 0 h 3987206"/>
              <a:gd name="connsiteX0" fmla="*/ 4334 w 9153096"/>
              <a:gd name="connsiteY0" fmla="*/ 0 h 3984825"/>
              <a:gd name="connsiteX1" fmla="*/ 9148334 w 9153096"/>
              <a:gd name="connsiteY1" fmla="*/ 0 h 3984825"/>
              <a:gd name="connsiteX2" fmla="*/ 9153096 w 9153096"/>
              <a:gd name="connsiteY2" fmla="*/ 3983832 h 3984825"/>
              <a:gd name="connsiteX3" fmla="*/ 4580875 w 9153096"/>
              <a:gd name="connsiteY3" fmla="*/ 3984825 h 3984825"/>
              <a:gd name="connsiteX4" fmla="*/ 4580447 w 9153096"/>
              <a:gd name="connsiteY4" fmla="*/ 3522829 h 3984825"/>
              <a:gd name="connsiteX5" fmla="*/ 0 w 9153096"/>
              <a:gd name="connsiteY5" fmla="*/ 3527027 h 3984825"/>
              <a:gd name="connsiteX6" fmla="*/ 4334 w 9153096"/>
              <a:gd name="connsiteY6" fmla="*/ 0 h 3984825"/>
              <a:gd name="connsiteX0" fmla="*/ 4334 w 9153096"/>
              <a:gd name="connsiteY0" fmla="*/ 0 h 3984825"/>
              <a:gd name="connsiteX1" fmla="*/ 9148334 w 9153096"/>
              <a:gd name="connsiteY1" fmla="*/ 0 h 3984825"/>
              <a:gd name="connsiteX2" fmla="*/ 9153096 w 9153096"/>
              <a:gd name="connsiteY2" fmla="*/ 3983832 h 3984825"/>
              <a:gd name="connsiteX3" fmla="*/ 4580875 w 9153096"/>
              <a:gd name="connsiteY3" fmla="*/ 3984825 h 3984825"/>
              <a:gd name="connsiteX4" fmla="*/ 4583331 w 9153096"/>
              <a:gd name="connsiteY4" fmla="*/ 3442062 h 3984825"/>
              <a:gd name="connsiteX5" fmla="*/ 0 w 9153096"/>
              <a:gd name="connsiteY5" fmla="*/ 3527027 h 3984825"/>
              <a:gd name="connsiteX6" fmla="*/ 4334 w 9153096"/>
              <a:gd name="connsiteY6" fmla="*/ 0 h 3984825"/>
              <a:gd name="connsiteX0" fmla="*/ 4334 w 9153096"/>
              <a:gd name="connsiteY0" fmla="*/ 0 h 3984825"/>
              <a:gd name="connsiteX1" fmla="*/ 9148334 w 9153096"/>
              <a:gd name="connsiteY1" fmla="*/ 0 h 3984825"/>
              <a:gd name="connsiteX2" fmla="*/ 9153096 w 9153096"/>
              <a:gd name="connsiteY2" fmla="*/ 3983832 h 3984825"/>
              <a:gd name="connsiteX3" fmla="*/ 4580875 w 9153096"/>
              <a:gd name="connsiteY3" fmla="*/ 3984825 h 3984825"/>
              <a:gd name="connsiteX4" fmla="*/ 4583331 w 9153096"/>
              <a:gd name="connsiteY4" fmla="*/ 3442062 h 3984825"/>
              <a:gd name="connsiteX5" fmla="*/ 0 w 9153096"/>
              <a:gd name="connsiteY5" fmla="*/ 3443375 h 3984825"/>
              <a:gd name="connsiteX6" fmla="*/ 4334 w 9153096"/>
              <a:gd name="connsiteY6" fmla="*/ 0 h 3984825"/>
              <a:gd name="connsiteX0" fmla="*/ 142 w 9148904"/>
              <a:gd name="connsiteY0" fmla="*/ 0 h 3984825"/>
              <a:gd name="connsiteX1" fmla="*/ 9144142 w 9148904"/>
              <a:gd name="connsiteY1" fmla="*/ 0 h 3984825"/>
              <a:gd name="connsiteX2" fmla="*/ 9148904 w 9148904"/>
              <a:gd name="connsiteY2" fmla="*/ 3983832 h 3984825"/>
              <a:gd name="connsiteX3" fmla="*/ 4576683 w 9148904"/>
              <a:gd name="connsiteY3" fmla="*/ 3984825 h 3984825"/>
              <a:gd name="connsiteX4" fmla="*/ 4579139 w 9148904"/>
              <a:gd name="connsiteY4" fmla="*/ 3442062 h 3984825"/>
              <a:gd name="connsiteX5" fmla="*/ 7346 w 9148904"/>
              <a:gd name="connsiteY5" fmla="*/ 3443375 h 3984825"/>
              <a:gd name="connsiteX6" fmla="*/ 142 w 9148904"/>
              <a:gd name="connsiteY6" fmla="*/ 0 h 3984825"/>
              <a:gd name="connsiteX0" fmla="*/ 15872 w 9141558"/>
              <a:gd name="connsiteY0" fmla="*/ 17308 h 3984825"/>
              <a:gd name="connsiteX1" fmla="*/ 9136796 w 9141558"/>
              <a:gd name="connsiteY1" fmla="*/ 0 h 3984825"/>
              <a:gd name="connsiteX2" fmla="*/ 9141558 w 9141558"/>
              <a:gd name="connsiteY2" fmla="*/ 3983832 h 3984825"/>
              <a:gd name="connsiteX3" fmla="*/ 4569337 w 9141558"/>
              <a:gd name="connsiteY3" fmla="*/ 3984825 h 3984825"/>
              <a:gd name="connsiteX4" fmla="*/ 4571793 w 9141558"/>
              <a:gd name="connsiteY4" fmla="*/ 3442062 h 3984825"/>
              <a:gd name="connsiteX5" fmla="*/ 0 w 9141558"/>
              <a:gd name="connsiteY5" fmla="*/ 3443375 h 3984825"/>
              <a:gd name="connsiteX6" fmla="*/ 15872 w 9141558"/>
              <a:gd name="connsiteY6" fmla="*/ 17308 h 3984825"/>
              <a:gd name="connsiteX0" fmla="*/ 192 w 9146070"/>
              <a:gd name="connsiteY0" fmla="*/ 1 h 3984825"/>
              <a:gd name="connsiteX1" fmla="*/ 9141308 w 9146070"/>
              <a:gd name="connsiteY1" fmla="*/ 0 h 3984825"/>
              <a:gd name="connsiteX2" fmla="*/ 9146070 w 9146070"/>
              <a:gd name="connsiteY2" fmla="*/ 3983832 h 3984825"/>
              <a:gd name="connsiteX3" fmla="*/ 4573849 w 9146070"/>
              <a:gd name="connsiteY3" fmla="*/ 3984825 h 3984825"/>
              <a:gd name="connsiteX4" fmla="*/ 4576305 w 9146070"/>
              <a:gd name="connsiteY4" fmla="*/ 3442062 h 3984825"/>
              <a:gd name="connsiteX5" fmla="*/ 4512 w 9146070"/>
              <a:gd name="connsiteY5" fmla="*/ 3443375 h 3984825"/>
              <a:gd name="connsiteX6" fmla="*/ 192 w 9146070"/>
              <a:gd name="connsiteY6" fmla="*/ 1 h 3984825"/>
              <a:gd name="connsiteX0" fmla="*/ 299 w 9146177"/>
              <a:gd name="connsiteY0" fmla="*/ 1 h 3984825"/>
              <a:gd name="connsiteX1" fmla="*/ 9141415 w 9146177"/>
              <a:gd name="connsiteY1" fmla="*/ 0 h 3984825"/>
              <a:gd name="connsiteX2" fmla="*/ 9146177 w 9146177"/>
              <a:gd name="connsiteY2" fmla="*/ 3983832 h 3984825"/>
              <a:gd name="connsiteX3" fmla="*/ 4573956 w 9146177"/>
              <a:gd name="connsiteY3" fmla="*/ 3984825 h 3984825"/>
              <a:gd name="connsiteX4" fmla="*/ 4576412 w 9146177"/>
              <a:gd name="connsiteY4" fmla="*/ 3442062 h 3984825"/>
              <a:gd name="connsiteX5" fmla="*/ 1734 w 9146177"/>
              <a:gd name="connsiteY5" fmla="*/ 3443375 h 3984825"/>
              <a:gd name="connsiteX6" fmla="*/ 299 w 9146177"/>
              <a:gd name="connsiteY6" fmla="*/ 1 h 3984825"/>
              <a:gd name="connsiteX0" fmla="*/ 299 w 9147550"/>
              <a:gd name="connsiteY0" fmla="*/ 2885 h 3987709"/>
              <a:gd name="connsiteX1" fmla="*/ 9147184 w 9147550"/>
              <a:gd name="connsiteY1" fmla="*/ 0 h 3987709"/>
              <a:gd name="connsiteX2" fmla="*/ 9146177 w 9147550"/>
              <a:gd name="connsiteY2" fmla="*/ 3986716 h 3987709"/>
              <a:gd name="connsiteX3" fmla="*/ 4573956 w 9147550"/>
              <a:gd name="connsiteY3" fmla="*/ 3987709 h 3987709"/>
              <a:gd name="connsiteX4" fmla="*/ 4576412 w 9147550"/>
              <a:gd name="connsiteY4" fmla="*/ 3444946 h 3987709"/>
              <a:gd name="connsiteX5" fmla="*/ 1734 w 9147550"/>
              <a:gd name="connsiteY5" fmla="*/ 3446259 h 3987709"/>
              <a:gd name="connsiteX6" fmla="*/ 299 w 9147550"/>
              <a:gd name="connsiteY6" fmla="*/ 2885 h 3987709"/>
              <a:gd name="connsiteX0" fmla="*/ 299 w 9147550"/>
              <a:gd name="connsiteY0" fmla="*/ 0 h 4046239"/>
              <a:gd name="connsiteX1" fmla="*/ 9147184 w 9147550"/>
              <a:gd name="connsiteY1" fmla="*/ 58530 h 4046239"/>
              <a:gd name="connsiteX2" fmla="*/ 9146177 w 9147550"/>
              <a:gd name="connsiteY2" fmla="*/ 4045246 h 4046239"/>
              <a:gd name="connsiteX3" fmla="*/ 4573956 w 9147550"/>
              <a:gd name="connsiteY3" fmla="*/ 4046239 h 4046239"/>
              <a:gd name="connsiteX4" fmla="*/ 4576412 w 9147550"/>
              <a:gd name="connsiteY4" fmla="*/ 3503476 h 4046239"/>
              <a:gd name="connsiteX5" fmla="*/ 1734 w 9147550"/>
              <a:gd name="connsiteY5" fmla="*/ 3504789 h 4046239"/>
              <a:gd name="connsiteX6" fmla="*/ 299 w 9147550"/>
              <a:gd name="connsiteY6" fmla="*/ 0 h 4046239"/>
              <a:gd name="connsiteX0" fmla="*/ 299 w 9147550"/>
              <a:gd name="connsiteY0" fmla="*/ 0 h 4046239"/>
              <a:gd name="connsiteX1" fmla="*/ 9147184 w 9147550"/>
              <a:gd name="connsiteY1" fmla="*/ 58530 h 4046239"/>
              <a:gd name="connsiteX2" fmla="*/ 9146177 w 9147550"/>
              <a:gd name="connsiteY2" fmla="*/ 4045246 h 4046239"/>
              <a:gd name="connsiteX3" fmla="*/ 4573956 w 9147550"/>
              <a:gd name="connsiteY3" fmla="*/ 4046239 h 4046239"/>
              <a:gd name="connsiteX4" fmla="*/ 4576412 w 9147550"/>
              <a:gd name="connsiteY4" fmla="*/ 3503476 h 4046239"/>
              <a:gd name="connsiteX5" fmla="*/ 1734 w 9147550"/>
              <a:gd name="connsiteY5" fmla="*/ 3504789 h 4046239"/>
              <a:gd name="connsiteX6" fmla="*/ 299 w 9147550"/>
              <a:gd name="connsiteY6" fmla="*/ 0 h 4046239"/>
              <a:gd name="connsiteX0" fmla="*/ 299 w 9147550"/>
              <a:gd name="connsiteY0" fmla="*/ 0 h 4046239"/>
              <a:gd name="connsiteX1" fmla="*/ 9147184 w 9147550"/>
              <a:gd name="connsiteY1" fmla="*/ 58530 h 4046239"/>
              <a:gd name="connsiteX2" fmla="*/ 9146177 w 9147550"/>
              <a:gd name="connsiteY2" fmla="*/ 4045246 h 4046239"/>
              <a:gd name="connsiteX3" fmla="*/ 4573956 w 9147550"/>
              <a:gd name="connsiteY3" fmla="*/ 4046239 h 4046239"/>
              <a:gd name="connsiteX4" fmla="*/ 4576412 w 9147550"/>
              <a:gd name="connsiteY4" fmla="*/ 3503476 h 4046239"/>
              <a:gd name="connsiteX5" fmla="*/ 1734 w 9147550"/>
              <a:gd name="connsiteY5" fmla="*/ 3504789 h 4046239"/>
              <a:gd name="connsiteX6" fmla="*/ 299 w 9147550"/>
              <a:gd name="connsiteY6" fmla="*/ 0 h 4046239"/>
              <a:gd name="connsiteX0" fmla="*/ 299 w 9147550"/>
              <a:gd name="connsiteY0" fmla="*/ 0 h 4053063"/>
              <a:gd name="connsiteX1" fmla="*/ 9147184 w 9147550"/>
              <a:gd name="connsiteY1" fmla="*/ 65354 h 4053063"/>
              <a:gd name="connsiteX2" fmla="*/ 9146177 w 9147550"/>
              <a:gd name="connsiteY2" fmla="*/ 4052070 h 4053063"/>
              <a:gd name="connsiteX3" fmla="*/ 4573956 w 9147550"/>
              <a:gd name="connsiteY3" fmla="*/ 4053063 h 4053063"/>
              <a:gd name="connsiteX4" fmla="*/ 4576412 w 9147550"/>
              <a:gd name="connsiteY4" fmla="*/ 3510300 h 4053063"/>
              <a:gd name="connsiteX5" fmla="*/ 1734 w 9147550"/>
              <a:gd name="connsiteY5" fmla="*/ 3511613 h 4053063"/>
              <a:gd name="connsiteX6" fmla="*/ 299 w 9147550"/>
              <a:gd name="connsiteY6" fmla="*/ 0 h 4053063"/>
              <a:gd name="connsiteX0" fmla="*/ 299 w 9147550"/>
              <a:gd name="connsiteY0" fmla="*/ 9709 h 4062772"/>
              <a:gd name="connsiteX1" fmla="*/ 9147184 w 9147550"/>
              <a:gd name="connsiteY1" fmla="*/ 0 h 4062772"/>
              <a:gd name="connsiteX2" fmla="*/ 9146177 w 9147550"/>
              <a:gd name="connsiteY2" fmla="*/ 4061779 h 4062772"/>
              <a:gd name="connsiteX3" fmla="*/ 4573956 w 9147550"/>
              <a:gd name="connsiteY3" fmla="*/ 4062772 h 4062772"/>
              <a:gd name="connsiteX4" fmla="*/ 4576412 w 9147550"/>
              <a:gd name="connsiteY4" fmla="*/ 3520009 h 4062772"/>
              <a:gd name="connsiteX5" fmla="*/ 1734 w 9147550"/>
              <a:gd name="connsiteY5" fmla="*/ 3521322 h 4062772"/>
              <a:gd name="connsiteX6" fmla="*/ 299 w 9147550"/>
              <a:gd name="connsiteY6" fmla="*/ 9709 h 4062772"/>
              <a:gd name="connsiteX0" fmla="*/ 299 w 9147550"/>
              <a:gd name="connsiteY0" fmla="*/ 0 h 4116437"/>
              <a:gd name="connsiteX1" fmla="*/ 9147184 w 9147550"/>
              <a:gd name="connsiteY1" fmla="*/ 53665 h 4116437"/>
              <a:gd name="connsiteX2" fmla="*/ 9146177 w 9147550"/>
              <a:gd name="connsiteY2" fmla="*/ 4115444 h 4116437"/>
              <a:gd name="connsiteX3" fmla="*/ 4573956 w 9147550"/>
              <a:gd name="connsiteY3" fmla="*/ 4116437 h 4116437"/>
              <a:gd name="connsiteX4" fmla="*/ 4576412 w 9147550"/>
              <a:gd name="connsiteY4" fmla="*/ 3573674 h 4116437"/>
              <a:gd name="connsiteX5" fmla="*/ 1734 w 9147550"/>
              <a:gd name="connsiteY5" fmla="*/ 3574987 h 4116437"/>
              <a:gd name="connsiteX6" fmla="*/ 299 w 9147550"/>
              <a:gd name="connsiteY6" fmla="*/ 0 h 4116437"/>
              <a:gd name="connsiteX0" fmla="*/ 299 w 9147550"/>
              <a:gd name="connsiteY0" fmla="*/ 5183 h 4121620"/>
              <a:gd name="connsiteX1" fmla="*/ 9147184 w 9147550"/>
              <a:gd name="connsiteY1" fmla="*/ 0 h 4121620"/>
              <a:gd name="connsiteX2" fmla="*/ 9146177 w 9147550"/>
              <a:gd name="connsiteY2" fmla="*/ 4120627 h 4121620"/>
              <a:gd name="connsiteX3" fmla="*/ 4573956 w 9147550"/>
              <a:gd name="connsiteY3" fmla="*/ 4121620 h 4121620"/>
              <a:gd name="connsiteX4" fmla="*/ 4576412 w 9147550"/>
              <a:gd name="connsiteY4" fmla="*/ 3578857 h 4121620"/>
              <a:gd name="connsiteX5" fmla="*/ 1734 w 9147550"/>
              <a:gd name="connsiteY5" fmla="*/ 3580170 h 4121620"/>
              <a:gd name="connsiteX6" fmla="*/ 299 w 9147550"/>
              <a:gd name="connsiteY6" fmla="*/ 5183 h 4121620"/>
              <a:gd name="connsiteX0" fmla="*/ 299 w 9147550"/>
              <a:gd name="connsiteY0" fmla="*/ 657 h 4117094"/>
              <a:gd name="connsiteX1" fmla="*/ 9147184 w 9147550"/>
              <a:gd name="connsiteY1" fmla="*/ 0 h 4117094"/>
              <a:gd name="connsiteX2" fmla="*/ 9146177 w 9147550"/>
              <a:gd name="connsiteY2" fmla="*/ 4116101 h 4117094"/>
              <a:gd name="connsiteX3" fmla="*/ 4573956 w 9147550"/>
              <a:gd name="connsiteY3" fmla="*/ 4117094 h 4117094"/>
              <a:gd name="connsiteX4" fmla="*/ 4576412 w 9147550"/>
              <a:gd name="connsiteY4" fmla="*/ 3574331 h 4117094"/>
              <a:gd name="connsiteX5" fmla="*/ 1734 w 9147550"/>
              <a:gd name="connsiteY5" fmla="*/ 3575644 h 4117094"/>
              <a:gd name="connsiteX6" fmla="*/ 299 w 9147550"/>
              <a:gd name="connsiteY6" fmla="*/ 657 h 4117094"/>
              <a:gd name="connsiteX0" fmla="*/ 299 w 9147550"/>
              <a:gd name="connsiteY0" fmla="*/ 657 h 4117094"/>
              <a:gd name="connsiteX1" fmla="*/ 9147184 w 9147550"/>
              <a:gd name="connsiteY1" fmla="*/ 0 h 4117094"/>
              <a:gd name="connsiteX2" fmla="*/ 9146177 w 9147550"/>
              <a:gd name="connsiteY2" fmla="*/ 4116101 h 4117094"/>
              <a:gd name="connsiteX3" fmla="*/ 4573956 w 9147550"/>
              <a:gd name="connsiteY3" fmla="*/ 4117094 h 4117094"/>
              <a:gd name="connsiteX4" fmla="*/ 4574006 w 9147550"/>
              <a:gd name="connsiteY4" fmla="*/ 3576738 h 4117094"/>
              <a:gd name="connsiteX5" fmla="*/ 1734 w 9147550"/>
              <a:gd name="connsiteY5" fmla="*/ 3575644 h 4117094"/>
              <a:gd name="connsiteX6" fmla="*/ 299 w 9147550"/>
              <a:gd name="connsiteY6" fmla="*/ 657 h 4117094"/>
              <a:gd name="connsiteX0" fmla="*/ 299 w 9147550"/>
              <a:gd name="connsiteY0" fmla="*/ 682144 h 4117094"/>
              <a:gd name="connsiteX1" fmla="*/ 9147184 w 9147550"/>
              <a:gd name="connsiteY1" fmla="*/ 0 h 4117094"/>
              <a:gd name="connsiteX2" fmla="*/ 9146177 w 9147550"/>
              <a:gd name="connsiteY2" fmla="*/ 4116101 h 4117094"/>
              <a:gd name="connsiteX3" fmla="*/ 4573956 w 9147550"/>
              <a:gd name="connsiteY3" fmla="*/ 4117094 h 4117094"/>
              <a:gd name="connsiteX4" fmla="*/ 4574006 w 9147550"/>
              <a:gd name="connsiteY4" fmla="*/ 3576738 h 4117094"/>
              <a:gd name="connsiteX5" fmla="*/ 1734 w 9147550"/>
              <a:gd name="connsiteY5" fmla="*/ 3575644 h 4117094"/>
              <a:gd name="connsiteX6" fmla="*/ 299 w 9147550"/>
              <a:gd name="connsiteY6" fmla="*/ 682144 h 4117094"/>
              <a:gd name="connsiteX0" fmla="*/ 299 w 9155947"/>
              <a:gd name="connsiteY0" fmla="*/ 26537 h 3461487"/>
              <a:gd name="connsiteX1" fmla="*/ 9155811 w 9155947"/>
              <a:gd name="connsiteY1" fmla="*/ 0 h 3461487"/>
              <a:gd name="connsiteX2" fmla="*/ 9146177 w 9155947"/>
              <a:gd name="connsiteY2" fmla="*/ 3460494 h 3461487"/>
              <a:gd name="connsiteX3" fmla="*/ 4573956 w 9155947"/>
              <a:gd name="connsiteY3" fmla="*/ 3461487 h 3461487"/>
              <a:gd name="connsiteX4" fmla="*/ 4574006 w 9155947"/>
              <a:gd name="connsiteY4" fmla="*/ 2921131 h 3461487"/>
              <a:gd name="connsiteX5" fmla="*/ 1734 w 9155947"/>
              <a:gd name="connsiteY5" fmla="*/ 2920037 h 3461487"/>
              <a:gd name="connsiteX6" fmla="*/ 299 w 9155947"/>
              <a:gd name="connsiteY6" fmla="*/ 26537 h 3461487"/>
              <a:gd name="connsiteX0" fmla="*/ 299 w 9155947"/>
              <a:gd name="connsiteY0" fmla="*/ 0 h 3676489"/>
              <a:gd name="connsiteX1" fmla="*/ 9155811 w 9155947"/>
              <a:gd name="connsiteY1" fmla="*/ 215002 h 3676489"/>
              <a:gd name="connsiteX2" fmla="*/ 9146177 w 9155947"/>
              <a:gd name="connsiteY2" fmla="*/ 3675496 h 3676489"/>
              <a:gd name="connsiteX3" fmla="*/ 4573956 w 9155947"/>
              <a:gd name="connsiteY3" fmla="*/ 3676489 h 3676489"/>
              <a:gd name="connsiteX4" fmla="*/ 4574006 w 9155947"/>
              <a:gd name="connsiteY4" fmla="*/ 3136133 h 3676489"/>
              <a:gd name="connsiteX5" fmla="*/ 1734 w 9155947"/>
              <a:gd name="connsiteY5" fmla="*/ 3135039 h 3676489"/>
              <a:gd name="connsiteX6" fmla="*/ 299 w 9155947"/>
              <a:gd name="connsiteY6" fmla="*/ 0 h 3676489"/>
              <a:gd name="connsiteX0" fmla="*/ 299 w 9155947"/>
              <a:gd name="connsiteY0" fmla="*/ 0 h 3693742"/>
              <a:gd name="connsiteX1" fmla="*/ 9155811 w 9155947"/>
              <a:gd name="connsiteY1" fmla="*/ 232255 h 3693742"/>
              <a:gd name="connsiteX2" fmla="*/ 9146177 w 9155947"/>
              <a:gd name="connsiteY2" fmla="*/ 3692749 h 3693742"/>
              <a:gd name="connsiteX3" fmla="*/ 4573956 w 9155947"/>
              <a:gd name="connsiteY3" fmla="*/ 3693742 h 3693742"/>
              <a:gd name="connsiteX4" fmla="*/ 4574006 w 9155947"/>
              <a:gd name="connsiteY4" fmla="*/ 3153386 h 3693742"/>
              <a:gd name="connsiteX5" fmla="*/ 1734 w 9155947"/>
              <a:gd name="connsiteY5" fmla="*/ 3152292 h 3693742"/>
              <a:gd name="connsiteX6" fmla="*/ 299 w 9155947"/>
              <a:gd name="connsiteY6" fmla="*/ 0 h 3693742"/>
              <a:gd name="connsiteX0" fmla="*/ 7191 w 9154213"/>
              <a:gd name="connsiteY0" fmla="*/ 0 h 3685116"/>
              <a:gd name="connsiteX1" fmla="*/ 9154077 w 9154213"/>
              <a:gd name="connsiteY1" fmla="*/ 223629 h 3685116"/>
              <a:gd name="connsiteX2" fmla="*/ 9144443 w 9154213"/>
              <a:gd name="connsiteY2" fmla="*/ 3684123 h 3685116"/>
              <a:gd name="connsiteX3" fmla="*/ 4572222 w 9154213"/>
              <a:gd name="connsiteY3" fmla="*/ 3685116 h 3685116"/>
              <a:gd name="connsiteX4" fmla="*/ 4572272 w 9154213"/>
              <a:gd name="connsiteY4" fmla="*/ 3144760 h 3685116"/>
              <a:gd name="connsiteX5" fmla="*/ 0 w 9154213"/>
              <a:gd name="connsiteY5" fmla="*/ 3143666 h 3685116"/>
              <a:gd name="connsiteX6" fmla="*/ 7191 w 9154213"/>
              <a:gd name="connsiteY6" fmla="*/ 0 h 3685116"/>
              <a:gd name="connsiteX0" fmla="*/ 7191 w 9154213"/>
              <a:gd name="connsiteY0" fmla="*/ 0 h 3685116"/>
              <a:gd name="connsiteX1" fmla="*/ 9154077 w 9154213"/>
              <a:gd name="connsiteY1" fmla="*/ 16595 h 3685116"/>
              <a:gd name="connsiteX2" fmla="*/ 9144443 w 9154213"/>
              <a:gd name="connsiteY2" fmla="*/ 3684123 h 3685116"/>
              <a:gd name="connsiteX3" fmla="*/ 4572222 w 9154213"/>
              <a:gd name="connsiteY3" fmla="*/ 3685116 h 3685116"/>
              <a:gd name="connsiteX4" fmla="*/ 4572272 w 9154213"/>
              <a:gd name="connsiteY4" fmla="*/ 3144760 h 3685116"/>
              <a:gd name="connsiteX5" fmla="*/ 0 w 9154213"/>
              <a:gd name="connsiteY5" fmla="*/ 3143666 h 3685116"/>
              <a:gd name="connsiteX6" fmla="*/ 7191 w 9154213"/>
              <a:gd name="connsiteY6" fmla="*/ 0 h 3685116"/>
              <a:gd name="connsiteX0" fmla="*/ 7191 w 9154213"/>
              <a:gd name="connsiteY0" fmla="*/ 0 h 3685116"/>
              <a:gd name="connsiteX1" fmla="*/ 9154077 w 9154213"/>
              <a:gd name="connsiteY1" fmla="*/ 16595 h 3685116"/>
              <a:gd name="connsiteX2" fmla="*/ 9144443 w 9154213"/>
              <a:gd name="connsiteY2" fmla="*/ 3684123 h 3685116"/>
              <a:gd name="connsiteX3" fmla="*/ 4572222 w 9154213"/>
              <a:gd name="connsiteY3" fmla="*/ 3685116 h 3685116"/>
              <a:gd name="connsiteX4" fmla="*/ 4572272 w 9154213"/>
              <a:gd name="connsiteY4" fmla="*/ 3144760 h 3685116"/>
              <a:gd name="connsiteX5" fmla="*/ 0 w 9154213"/>
              <a:gd name="connsiteY5" fmla="*/ 3151830 h 3685116"/>
              <a:gd name="connsiteX6" fmla="*/ 7191 w 9154213"/>
              <a:gd name="connsiteY6" fmla="*/ 0 h 3685116"/>
              <a:gd name="connsiteX0" fmla="*/ 7191 w 9154213"/>
              <a:gd name="connsiteY0" fmla="*/ 0 h 3685116"/>
              <a:gd name="connsiteX1" fmla="*/ 9154077 w 9154213"/>
              <a:gd name="connsiteY1" fmla="*/ 16595 h 3685116"/>
              <a:gd name="connsiteX2" fmla="*/ 9144443 w 9154213"/>
              <a:gd name="connsiteY2" fmla="*/ 3684123 h 3685116"/>
              <a:gd name="connsiteX3" fmla="*/ 4572222 w 9154213"/>
              <a:gd name="connsiteY3" fmla="*/ 3685116 h 3685116"/>
              <a:gd name="connsiteX4" fmla="*/ 4572272 w 9154213"/>
              <a:gd name="connsiteY4" fmla="*/ 3152924 h 3685116"/>
              <a:gd name="connsiteX5" fmla="*/ 0 w 9154213"/>
              <a:gd name="connsiteY5" fmla="*/ 3151830 h 3685116"/>
              <a:gd name="connsiteX6" fmla="*/ 7191 w 9154213"/>
              <a:gd name="connsiteY6" fmla="*/ 0 h 3685116"/>
              <a:gd name="connsiteX0" fmla="*/ 7191 w 9154213"/>
              <a:gd name="connsiteY0" fmla="*/ 0 h 3734102"/>
              <a:gd name="connsiteX1" fmla="*/ 9154077 w 9154213"/>
              <a:gd name="connsiteY1" fmla="*/ 16595 h 3734102"/>
              <a:gd name="connsiteX2" fmla="*/ 9144443 w 9154213"/>
              <a:gd name="connsiteY2" fmla="*/ 3684123 h 3734102"/>
              <a:gd name="connsiteX3" fmla="*/ 4572222 w 9154213"/>
              <a:gd name="connsiteY3" fmla="*/ 3734102 h 3734102"/>
              <a:gd name="connsiteX4" fmla="*/ 4572272 w 9154213"/>
              <a:gd name="connsiteY4" fmla="*/ 3152924 h 3734102"/>
              <a:gd name="connsiteX5" fmla="*/ 0 w 9154213"/>
              <a:gd name="connsiteY5" fmla="*/ 3151830 h 3734102"/>
              <a:gd name="connsiteX6" fmla="*/ 7191 w 9154213"/>
              <a:gd name="connsiteY6" fmla="*/ 0 h 3734102"/>
              <a:gd name="connsiteX0" fmla="*/ 7191 w 9154247"/>
              <a:gd name="connsiteY0" fmla="*/ 0 h 3734102"/>
              <a:gd name="connsiteX1" fmla="*/ 9154077 w 9154247"/>
              <a:gd name="connsiteY1" fmla="*/ 16595 h 3734102"/>
              <a:gd name="connsiteX2" fmla="*/ 9147164 w 9154247"/>
              <a:gd name="connsiteY2" fmla="*/ 3733108 h 3734102"/>
              <a:gd name="connsiteX3" fmla="*/ 4572222 w 9154247"/>
              <a:gd name="connsiteY3" fmla="*/ 3734102 h 3734102"/>
              <a:gd name="connsiteX4" fmla="*/ 4572272 w 9154247"/>
              <a:gd name="connsiteY4" fmla="*/ 3152924 h 3734102"/>
              <a:gd name="connsiteX5" fmla="*/ 0 w 9154247"/>
              <a:gd name="connsiteY5" fmla="*/ 3151830 h 3734102"/>
              <a:gd name="connsiteX6" fmla="*/ 7191 w 9154247"/>
              <a:gd name="connsiteY6" fmla="*/ 0 h 3734102"/>
              <a:gd name="connsiteX0" fmla="*/ 7191 w 9162964"/>
              <a:gd name="connsiteY0" fmla="*/ 0 h 3734102"/>
              <a:gd name="connsiteX1" fmla="*/ 9162870 w 9162964"/>
              <a:gd name="connsiteY1" fmla="*/ 16595 h 3734102"/>
              <a:gd name="connsiteX2" fmla="*/ 9147164 w 9162964"/>
              <a:gd name="connsiteY2" fmla="*/ 3733108 h 3734102"/>
              <a:gd name="connsiteX3" fmla="*/ 4572222 w 9162964"/>
              <a:gd name="connsiteY3" fmla="*/ 3734102 h 3734102"/>
              <a:gd name="connsiteX4" fmla="*/ 4572272 w 9162964"/>
              <a:gd name="connsiteY4" fmla="*/ 3152924 h 3734102"/>
              <a:gd name="connsiteX5" fmla="*/ 0 w 9162964"/>
              <a:gd name="connsiteY5" fmla="*/ 3151830 h 3734102"/>
              <a:gd name="connsiteX6" fmla="*/ 7191 w 9162964"/>
              <a:gd name="connsiteY6" fmla="*/ 0 h 3734102"/>
              <a:gd name="connsiteX0" fmla="*/ 307 w 9164573"/>
              <a:gd name="connsiteY0" fmla="*/ 0 h 3734102"/>
              <a:gd name="connsiteX1" fmla="*/ 9164479 w 9164573"/>
              <a:gd name="connsiteY1" fmla="*/ 16595 h 3734102"/>
              <a:gd name="connsiteX2" fmla="*/ 9148773 w 9164573"/>
              <a:gd name="connsiteY2" fmla="*/ 3733108 h 3734102"/>
              <a:gd name="connsiteX3" fmla="*/ 4573831 w 9164573"/>
              <a:gd name="connsiteY3" fmla="*/ 3734102 h 3734102"/>
              <a:gd name="connsiteX4" fmla="*/ 4573881 w 9164573"/>
              <a:gd name="connsiteY4" fmla="*/ 3152924 h 3734102"/>
              <a:gd name="connsiteX5" fmla="*/ 1609 w 9164573"/>
              <a:gd name="connsiteY5" fmla="*/ 3151830 h 3734102"/>
              <a:gd name="connsiteX6" fmla="*/ 307 w 9164573"/>
              <a:gd name="connsiteY6" fmla="*/ 0 h 3734102"/>
              <a:gd name="connsiteX0" fmla="*/ 1529 w 9165795"/>
              <a:gd name="connsiteY0" fmla="*/ 0 h 3734102"/>
              <a:gd name="connsiteX1" fmla="*/ 9165701 w 9165795"/>
              <a:gd name="connsiteY1" fmla="*/ 16595 h 3734102"/>
              <a:gd name="connsiteX2" fmla="*/ 9149995 w 9165795"/>
              <a:gd name="connsiteY2" fmla="*/ 3733108 h 3734102"/>
              <a:gd name="connsiteX3" fmla="*/ 4575053 w 9165795"/>
              <a:gd name="connsiteY3" fmla="*/ 3734102 h 3734102"/>
              <a:gd name="connsiteX4" fmla="*/ 4575103 w 9165795"/>
              <a:gd name="connsiteY4" fmla="*/ 3152924 h 3734102"/>
              <a:gd name="connsiteX5" fmla="*/ 0 w 9165795"/>
              <a:gd name="connsiteY5" fmla="*/ 3140506 h 3734102"/>
              <a:gd name="connsiteX6" fmla="*/ 1529 w 9165795"/>
              <a:gd name="connsiteY6" fmla="*/ 0 h 3734102"/>
              <a:gd name="connsiteX0" fmla="*/ 1529 w 9154597"/>
              <a:gd name="connsiteY0" fmla="*/ 391 h 3734493"/>
              <a:gd name="connsiteX1" fmla="*/ 9154377 w 9154597"/>
              <a:gd name="connsiteY1" fmla="*/ 0 h 3734493"/>
              <a:gd name="connsiteX2" fmla="*/ 9149995 w 9154597"/>
              <a:gd name="connsiteY2" fmla="*/ 3733499 h 3734493"/>
              <a:gd name="connsiteX3" fmla="*/ 4575053 w 9154597"/>
              <a:gd name="connsiteY3" fmla="*/ 3734493 h 3734493"/>
              <a:gd name="connsiteX4" fmla="*/ 4575103 w 9154597"/>
              <a:gd name="connsiteY4" fmla="*/ 3153315 h 3734493"/>
              <a:gd name="connsiteX5" fmla="*/ 0 w 9154597"/>
              <a:gd name="connsiteY5" fmla="*/ 3140897 h 3734493"/>
              <a:gd name="connsiteX6" fmla="*/ 1529 w 9154597"/>
              <a:gd name="connsiteY6" fmla="*/ 391 h 3734493"/>
              <a:gd name="connsiteX0" fmla="*/ 1529 w 9154707"/>
              <a:gd name="connsiteY0" fmla="*/ 391 h 3734493"/>
              <a:gd name="connsiteX1" fmla="*/ 9154377 w 9154707"/>
              <a:gd name="connsiteY1" fmla="*/ 0 h 3734493"/>
              <a:gd name="connsiteX2" fmla="*/ 9152826 w 9154707"/>
              <a:gd name="connsiteY2" fmla="*/ 3719344 h 3734493"/>
              <a:gd name="connsiteX3" fmla="*/ 4575053 w 9154707"/>
              <a:gd name="connsiteY3" fmla="*/ 3734493 h 3734493"/>
              <a:gd name="connsiteX4" fmla="*/ 4575103 w 9154707"/>
              <a:gd name="connsiteY4" fmla="*/ 3153315 h 3734493"/>
              <a:gd name="connsiteX5" fmla="*/ 0 w 9154707"/>
              <a:gd name="connsiteY5" fmla="*/ 3140897 h 3734493"/>
              <a:gd name="connsiteX6" fmla="*/ 1529 w 9154707"/>
              <a:gd name="connsiteY6" fmla="*/ 391 h 3734493"/>
              <a:gd name="connsiteX0" fmla="*/ 1529 w 9154707"/>
              <a:gd name="connsiteY0" fmla="*/ 391 h 3720338"/>
              <a:gd name="connsiteX1" fmla="*/ 9154377 w 9154707"/>
              <a:gd name="connsiteY1" fmla="*/ 0 h 3720338"/>
              <a:gd name="connsiteX2" fmla="*/ 9152826 w 9154707"/>
              <a:gd name="connsiteY2" fmla="*/ 3719344 h 3720338"/>
              <a:gd name="connsiteX3" fmla="*/ 4575053 w 9154707"/>
              <a:gd name="connsiteY3" fmla="*/ 3720338 h 3720338"/>
              <a:gd name="connsiteX4" fmla="*/ 4575103 w 9154707"/>
              <a:gd name="connsiteY4" fmla="*/ 3153315 h 3720338"/>
              <a:gd name="connsiteX5" fmla="*/ 0 w 9154707"/>
              <a:gd name="connsiteY5" fmla="*/ 3140897 h 3720338"/>
              <a:gd name="connsiteX6" fmla="*/ 1529 w 9154707"/>
              <a:gd name="connsiteY6" fmla="*/ 391 h 3720338"/>
              <a:gd name="connsiteX0" fmla="*/ 1529 w 9154707"/>
              <a:gd name="connsiteY0" fmla="*/ 391 h 3720338"/>
              <a:gd name="connsiteX1" fmla="*/ 9154377 w 9154707"/>
              <a:gd name="connsiteY1" fmla="*/ 0 h 3720338"/>
              <a:gd name="connsiteX2" fmla="*/ 9152826 w 9154707"/>
              <a:gd name="connsiteY2" fmla="*/ 3719344 h 3720338"/>
              <a:gd name="connsiteX3" fmla="*/ 4575053 w 9154707"/>
              <a:gd name="connsiteY3" fmla="*/ 3720338 h 3720338"/>
              <a:gd name="connsiteX4" fmla="*/ 4577934 w 9154707"/>
              <a:gd name="connsiteY4" fmla="*/ 3141991 h 3720338"/>
              <a:gd name="connsiteX5" fmla="*/ 0 w 9154707"/>
              <a:gd name="connsiteY5" fmla="*/ 3140897 h 3720338"/>
              <a:gd name="connsiteX6" fmla="*/ 1529 w 9154707"/>
              <a:gd name="connsiteY6" fmla="*/ 391 h 3720338"/>
              <a:gd name="connsiteX0" fmla="*/ 1529 w 9154707"/>
              <a:gd name="connsiteY0" fmla="*/ 391 h 3720338"/>
              <a:gd name="connsiteX1" fmla="*/ 9154377 w 9154707"/>
              <a:gd name="connsiteY1" fmla="*/ 0 h 3720338"/>
              <a:gd name="connsiteX2" fmla="*/ 9152826 w 9154707"/>
              <a:gd name="connsiteY2" fmla="*/ 3719344 h 3720338"/>
              <a:gd name="connsiteX3" fmla="*/ 4575053 w 9154707"/>
              <a:gd name="connsiteY3" fmla="*/ 3720338 h 3720338"/>
              <a:gd name="connsiteX4" fmla="*/ 3601621 w 9154707"/>
              <a:gd name="connsiteY4" fmla="*/ 3141991 h 3720338"/>
              <a:gd name="connsiteX5" fmla="*/ 0 w 9154707"/>
              <a:gd name="connsiteY5" fmla="*/ 3140897 h 3720338"/>
              <a:gd name="connsiteX6" fmla="*/ 1529 w 9154707"/>
              <a:gd name="connsiteY6" fmla="*/ 391 h 3720338"/>
              <a:gd name="connsiteX0" fmla="*/ 1529 w 9154707"/>
              <a:gd name="connsiteY0" fmla="*/ 391 h 3720338"/>
              <a:gd name="connsiteX1" fmla="*/ 9154377 w 9154707"/>
              <a:gd name="connsiteY1" fmla="*/ 0 h 3720338"/>
              <a:gd name="connsiteX2" fmla="*/ 9152826 w 9154707"/>
              <a:gd name="connsiteY2" fmla="*/ 3719344 h 3720338"/>
              <a:gd name="connsiteX3" fmla="*/ 3598741 w 9154707"/>
              <a:gd name="connsiteY3" fmla="*/ 3720338 h 3720338"/>
              <a:gd name="connsiteX4" fmla="*/ 3601621 w 9154707"/>
              <a:gd name="connsiteY4" fmla="*/ 3141991 h 3720338"/>
              <a:gd name="connsiteX5" fmla="*/ 0 w 9154707"/>
              <a:gd name="connsiteY5" fmla="*/ 3140897 h 3720338"/>
              <a:gd name="connsiteX6" fmla="*/ 1529 w 9154707"/>
              <a:gd name="connsiteY6" fmla="*/ 391 h 3720338"/>
              <a:gd name="connsiteX0" fmla="*/ 1529 w 9154707"/>
              <a:gd name="connsiteY0" fmla="*/ 391 h 3720338"/>
              <a:gd name="connsiteX1" fmla="*/ 9154377 w 9154707"/>
              <a:gd name="connsiteY1" fmla="*/ 0 h 3720338"/>
              <a:gd name="connsiteX2" fmla="*/ 9152826 w 9154707"/>
              <a:gd name="connsiteY2" fmla="*/ 3719344 h 3720338"/>
              <a:gd name="connsiteX3" fmla="*/ 3598741 w 9154707"/>
              <a:gd name="connsiteY3" fmla="*/ 3720338 h 3720338"/>
              <a:gd name="connsiteX4" fmla="*/ 4111449 w 9154707"/>
              <a:gd name="connsiteY4" fmla="*/ 3138702 h 3720338"/>
              <a:gd name="connsiteX5" fmla="*/ 0 w 9154707"/>
              <a:gd name="connsiteY5" fmla="*/ 3140897 h 3720338"/>
              <a:gd name="connsiteX6" fmla="*/ 1529 w 9154707"/>
              <a:gd name="connsiteY6" fmla="*/ 391 h 3720338"/>
              <a:gd name="connsiteX0" fmla="*/ 1529 w 9154707"/>
              <a:gd name="connsiteY0" fmla="*/ 391 h 3719344"/>
              <a:gd name="connsiteX1" fmla="*/ 9154377 w 9154707"/>
              <a:gd name="connsiteY1" fmla="*/ 0 h 3719344"/>
              <a:gd name="connsiteX2" fmla="*/ 9152826 w 9154707"/>
              <a:gd name="connsiteY2" fmla="*/ 3719344 h 3719344"/>
              <a:gd name="connsiteX3" fmla="*/ 4105279 w 9154707"/>
              <a:gd name="connsiteY3" fmla="*/ 3717048 h 3719344"/>
              <a:gd name="connsiteX4" fmla="*/ 4111449 w 9154707"/>
              <a:gd name="connsiteY4" fmla="*/ 3138702 h 3719344"/>
              <a:gd name="connsiteX5" fmla="*/ 0 w 9154707"/>
              <a:gd name="connsiteY5" fmla="*/ 3140897 h 3719344"/>
              <a:gd name="connsiteX6" fmla="*/ 1529 w 9154707"/>
              <a:gd name="connsiteY6" fmla="*/ 391 h 3719344"/>
              <a:gd name="connsiteX0" fmla="*/ 1529 w 9154707"/>
              <a:gd name="connsiteY0" fmla="*/ 391 h 3719344"/>
              <a:gd name="connsiteX1" fmla="*/ 9154377 w 9154707"/>
              <a:gd name="connsiteY1" fmla="*/ 0 h 3719344"/>
              <a:gd name="connsiteX2" fmla="*/ 9152826 w 9154707"/>
              <a:gd name="connsiteY2" fmla="*/ 3719344 h 3719344"/>
              <a:gd name="connsiteX3" fmla="*/ 4113746 w 9154707"/>
              <a:gd name="connsiteY3" fmla="*/ 3717048 h 3719344"/>
              <a:gd name="connsiteX4" fmla="*/ 4111449 w 9154707"/>
              <a:gd name="connsiteY4" fmla="*/ 3138702 h 3719344"/>
              <a:gd name="connsiteX5" fmla="*/ 0 w 9154707"/>
              <a:gd name="connsiteY5" fmla="*/ 3140897 h 3719344"/>
              <a:gd name="connsiteX6" fmla="*/ 1529 w 9154707"/>
              <a:gd name="connsiteY6" fmla="*/ 391 h 3719344"/>
              <a:gd name="connsiteX0" fmla="*/ 1529 w 9154707"/>
              <a:gd name="connsiteY0" fmla="*/ 391 h 3719344"/>
              <a:gd name="connsiteX1" fmla="*/ 9154377 w 9154707"/>
              <a:gd name="connsiteY1" fmla="*/ 0 h 3719344"/>
              <a:gd name="connsiteX2" fmla="*/ 9152826 w 9154707"/>
              <a:gd name="connsiteY2" fmla="*/ 3719344 h 3719344"/>
              <a:gd name="connsiteX3" fmla="*/ 4110924 w 9154707"/>
              <a:gd name="connsiteY3" fmla="*/ 3717048 h 3719344"/>
              <a:gd name="connsiteX4" fmla="*/ 4111449 w 9154707"/>
              <a:gd name="connsiteY4" fmla="*/ 3138702 h 3719344"/>
              <a:gd name="connsiteX5" fmla="*/ 0 w 9154707"/>
              <a:gd name="connsiteY5" fmla="*/ 3140897 h 3719344"/>
              <a:gd name="connsiteX6" fmla="*/ 1529 w 9154707"/>
              <a:gd name="connsiteY6" fmla="*/ 391 h 3719344"/>
              <a:gd name="connsiteX0" fmla="*/ 1529 w 9154707"/>
              <a:gd name="connsiteY0" fmla="*/ 391 h 3719344"/>
              <a:gd name="connsiteX1" fmla="*/ 9154377 w 9154707"/>
              <a:gd name="connsiteY1" fmla="*/ 0 h 3719344"/>
              <a:gd name="connsiteX2" fmla="*/ 9152826 w 9154707"/>
              <a:gd name="connsiteY2" fmla="*/ 3719344 h 3719344"/>
              <a:gd name="connsiteX3" fmla="*/ 4110924 w 9154707"/>
              <a:gd name="connsiteY3" fmla="*/ 3717048 h 3719344"/>
              <a:gd name="connsiteX4" fmla="*/ 4108627 w 9154707"/>
              <a:gd name="connsiteY4" fmla="*/ 3141524 h 3719344"/>
              <a:gd name="connsiteX5" fmla="*/ 0 w 9154707"/>
              <a:gd name="connsiteY5" fmla="*/ 3140897 h 3719344"/>
              <a:gd name="connsiteX6" fmla="*/ 1529 w 9154707"/>
              <a:gd name="connsiteY6" fmla="*/ 391 h 3719344"/>
              <a:gd name="connsiteX0" fmla="*/ 1529 w 9154707"/>
              <a:gd name="connsiteY0" fmla="*/ 391 h 3719344"/>
              <a:gd name="connsiteX1" fmla="*/ 9154377 w 9154707"/>
              <a:gd name="connsiteY1" fmla="*/ 0 h 3719344"/>
              <a:gd name="connsiteX2" fmla="*/ 9152826 w 9154707"/>
              <a:gd name="connsiteY2" fmla="*/ 3719344 h 3719344"/>
              <a:gd name="connsiteX3" fmla="*/ 4110924 w 9154707"/>
              <a:gd name="connsiteY3" fmla="*/ 3717048 h 3719344"/>
              <a:gd name="connsiteX4" fmla="*/ 4111450 w 9154707"/>
              <a:gd name="connsiteY4" fmla="*/ 3141524 h 3719344"/>
              <a:gd name="connsiteX5" fmla="*/ 0 w 9154707"/>
              <a:gd name="connsiteY5" fmla="*/ 3140897 h 3719344"/>
              <a:gd name="connsiteX6" fmla="*/ 1529 w 9154707"/>
              <a:gd name="connsiteY6" fmla="*/ 391 h 3719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4707" h="3719344">
                <a:moveTo>
                  <a:pt x="1529" y="391"/>
                </a:moveTo>
                <a:lnTo>
                  <a:pt x="9154377" y="0"/>
                </a:lnTo>
                <a:cubicBezTo>
                  <a:pt x="9155964" y="1278732"/>
                  <a:pt x="9151239" y="2440612"/>
                  <a:pt x="9152826" y="3719344"/>
                </a:cubicBezTo>
                <a:lnTo>
                  <a:pt x="4110924" y="3717048"/>
                </a:lnTo>
                <a:cubicBezTo>
                  <a:pt x="4112369" y="3628931"/>
                  <a:pt x="4110005" y="3229641"/>
                  <a:pt x="4111450" y="3141524"/>
                </a:cubicBezTo>
                <a:lnTo>
                  <a:pt x="0" y="3140897"/>
                </a:lnTo>
                <a:cubicBezTo>
                  <a:pt x="1445" y="1965221"/>
                  <a:pt x="84" y="1176067"/>
                  <a:pt x="1529" y="391"/>
                </a:cubicBezTo>
                <a:close/>
              </a:path>
            </a:pathLst>
          </a:custGeo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lIns="180000" tIns="18000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de-DE" sz="1400">
                <a:latin typeface="BMW Group Condensed" pitchFamily="34" charset="0"/>
              </a:defRPr>
            </a:lvl1pPr>
          </a:lstStyle>
          <a:p>
            <a:r>
              <a:rPr lang="en-US" dirty="0" smtClean="0"/>
              <a:t>Insert visual by clicking on symbol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5138" y="4233650"/>
            <a:ext cx="11263312" cy="54464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4000"/>
              </a:lnSpc>
              <a:spcBef>
                <a:spcPts val="0"/>
              </a:spcBef>
              <a:buNone/>
              <a:defRPr lang="de-DE" sz="3600" b="1" cap="all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 smtClean="0"/>
              <a:t>Edit title by clicking</a:t>
            </a:r>
          </a:p>
        </p:txBody>
      </p:sp>
      <p:sp>
        <p:nvSpPr>
          <p:cNvPr id="11" name="Textplatzhalt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65138" y="4853839"/>
            <a:ext cx="11263312" cy="53405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lang="de-DE" sz="2000" b="1" cap="all" baseline="0"/>
            </a:lvl1pPr>
          </a:lstStyle>
          <a:p>
            <a:pPr lvl="0"/>
            <a:r>
              <a:rPr lang="de-DE" dirty="0" smtClean="0"/>
              <a:t>Edit </a:t>
            </a:r>
            <a:r>
              <a:rPr lang="de-DE" dirty="0" err="1" smtClean="0"/>
              <a:t>subheadline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clicking</a:t>
            </a:r>
            <a:endParaRPr lang="de-DE" dirty="0" smtClean="0"/>
          </a:p>
        </p:txBody>
      </p:sp>
      <p:sp>
        <p:nvSpPr>
          <p:cNvPr id="13" name="Textplatzhalter 24"/>
          <p:cNvSpPr>
            <a:spLocks noGrp="1"/>
          </p:cNvSpPr>
          <p:nvPr>
            <p:ph type="body" sz="quarter" idx="18" hasCustomPrompt="1"/>
          </p:nvPr>
        </p:nvSpPr>
        <p:spPr>
          <a:xfrm>
            <a:off x="465138" y="3360109"/>
            <a:ext cx="4518342" cy="31941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de-DE" sz="11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GB" noProof="0" dirty="0" smtClean="0"/>
              <a:t>Enter department and date</a:t>
            </a:r>
          </a:p>
        </p:txBody>
      </p:sp>
      <p:pic>
        <p:nvPicPr>
          <p:cNvPr id="10" name="Bild 7" descr="WortmarkeBMWGROUP Kopie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465839" y="6031922"/>
            <a:ext cx="906087" cy="432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Bild 8" descr="BMWMINIRR_5fbg Kopie.jp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 bwMode="auto">
          <a:xfrm>
            <a:off x="10400530" y="6021289"/>
            <a:ext cx="1342445" cy="441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8495037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visual without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6"/>
          <p:cNvSpPr>
            <a:spLocks noGrp="1"/>
          </p:cNvSpPr>
          <p:nvPr>
            <p:ph type="pic" sz="quarter" idx="14" hasCustomPrompt="1"/>
          </p:nvPr>
        </p:nvSpPr>
        <p:spPr>
          <a:xfrm>
            <a:off x="4" y="1701801"/>
            <a:ext cx="12195176" cy="5156201"/>
          </a:xfrm>
          <a:prstGeom prst="rect">
            <a:avLst/>
          </a:prstGeo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/>
          <a:lstStyle>
            <a:lvl1pPr marL="0" indent="85725">
              <a:buNone/>
              <a:defRPr sz="1400">
                <a:latin typeface="BMW Group Condensed" pitchFamily="34" charset="0"/>
                <a:ea typeface="BMW Group Condensed" pitchFamily="34" charset="0"/>
                <a:cs typeface="BMW Group Condensed" pitchFamily="34" charset="0"/>
              </a:defRPr>
            </a:lvl1pPr>
          </a:lstStyle>
          <a:p>
            <a:r>
              <a:rPr lang="en-US" dirty="0" smtClean="0"/>
              <a:t>Insert visual by clicking on symbol</a:t>
            </a:r>
          </a:p>
        </p:txBody>
      </p:sp>
      <p:sp>
        <p:nvSpPr>
          <p:cNvPr id="7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5138" y="403226"/>
            <a:ext cx="11263312" cy="96043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2800" b="1" cap="all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GB" noProof="0" dirty="0" smtClean="0"/>
              <a:t>Edit headline by clicking</a:t>
            </a:r>
          </a:p>
        </p:txBody>
      </p:sp>
    </p:spTree>
    <p:extLst>
      <p:ext uri="{BB962C8B-B14F-4D97-AF65-F5344CB8AC3E}">
        <p14:creationId xmlns:p14="http://schemas.microsoft.com/office/powerpoint/2010/main" xmlns="" val="3242060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visual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Topic, department, date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 noProof="0" smtClean="0"/>
              <a:t>Page </a:t>
            </a:r>
            <a:fld id="{AA807A42-CF27-4B84-8583-18EBE418342E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5" name="Bildplatzhalter 6"/>
          <p:cNvSpPr>
            <a:spLocks noGrp="1"/>
          </p:cNvSpPr>
          <p:nvPr>
            <p:ph type="pic" sz="quarter" idx="14" hasCustomPrompt="1"/>
          </p:nvPr>
        </p:nvSpPr>
        <p:spPr>
          <a:xfrm>
            <a:off x="-2449" y="1697783"/>
            <a:ext cx="6090208" cy="2611438"/>
          </a:xfrm>
          <a:prstGeom prst="rect">
            <a:avLst/>
          </a:prstGeo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/>
          <a:lstStyle>
            <a:lvl1pPr marL="0" indent="0">
              <a:buNone/>
              <a:defRPr sz="1400">
                <a:latin typeface="BMW Group Condensed" pitchFamily="34" charset="0"/>
                <a:ea typeface="BMW Group Condensed" pitchFamily="34" charset="0"/>
                <a:cs typeface="BMW Group Condensed" pitchFamily="34" charset="0"/>
              </a:defRPr>
            </a:lvl1pPr>
          </a:lstStyle>
          <a:p>
            <a:r>
              <a:rPr lang="en-US" dirty="0" smtClean="0"/>
              <a:t>Insert visual by clicking on symbol</a:t>
            </a:r>
          </a:p>
        </p:txBody>
      </p:sp>
      <p:sp>
        <p:nvSpPr>
          <p:cNvPr id="6" name="Bildplatzhalter 6"/>
          <p:cNvSpPr>
            <a:spLocks noGrp="1"/>
          </p:cNvSpPr>
          <p:nvPr>
            <p:ph type="pic" sz="quarter" idx="18" hasCustomPrompt="1"/>
          </p:nvPr>
        </p:nvSpPr>
        <p:spPr>
          <a:xfrm>
            <a:off x="6111655" y="1697783"/>
            <a:ext cx="6099705" cy="2611438"/>
          </a:xfrm>
          <a:prstGeom prst="rect">
            <a:avLst/>
          </a:prstGeo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/>
          <a:lstStyle>
            <a:lvl1pPr marL="0" indent="0">
              <a:buNone/>
              <a:defRPr sz="1400">
                <a:latin typeface="BMW Group Condensed" pitchFamily="34" charset="0"/>
                <a:ea typeface="BMW Group Condensed" pitchFamily="34" charset="0"/>
                <a:cs typeface="BMW Group Condensed" pitchFamily="34" charset="0"/>
              </a:defRPr>
            </a:lvl1pPr>
          </a:lstStyle>
          <a:p>
            <a:r>
              <a:rPr lang="en-US" dirty="0" smtClean="0"/>
              <a:t>Insert visual by clicking on symbol</a:t>
            </a:r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5" hasCustomPrompt="1"/>
          </p:nvPr>
        </p:nvSpPr>
        <p:spPr>
          <a:xfrm>
            <a:off x="465138" y="4487292"/>
            <a:ext cx="5393205" cy="203892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de-DE" sz="1400"/>
            </a:lvl1pPr>
            <a:lvl2pPr marL="285750" indent="-285750">
              <a:lnSpc>
                <a:spcPts val="2000"/>
              </a:lnSpc>
              <a:spcBef>
                <a:spcPts val="0"/>
              </a:spcBef>
              <a:spcAft>
                <a:spcPts val="1000"/>
              </a:spcAft>
              <a:buFont typeface="Symbol" pitchFamily="18" charset="2"/>
              <a:buChar char="-"/>
              <a:defRPr sz="1700"/>
            </a:lvl2pPr>
            <a:lvl3pPr marL="633413" indent="-228600">
              <a:lnSpc>
                <a:spcPts val="2000"/>
              </a:lnSpc>
              <a:spcBef>
                <a:spcPts val="0"/>
              </a:spcBef>
              <a:spcAft>
                <a:spcPts val="1000"/>
              </a:spcAft>
              <a:buFont typeface="Symbol" pitchFamily="18" charset="2"/>
              <a:buChar char="-"/>
              <a:defRPr sz="1700"/>
            </a:lvl3pPr>
            <a:lvl4pPr marL="985838" indent="-228600">
              <a:lnSpc>
                <a:spcPts val="2000"/>
              </a:lnSpc>
              <a:spcBef>
                <a:spcPts val="0"/>
              </a:spcBef>
              <a:spcAft>
                <a:spcPts val="1000"/>
              </a:spcAft>
              <a:buFont typeface="Symbol" pitchFamily="18" charset="2"/>
              <a:buChar char="-"/>
              <a:defRPr sz="1700"/>
            </a:lvl4pPr>
            <a:lvl5pPr marL="1349375" indent="-228600">
              <a:lnSpc>
                <a:spcPts val="2000"/>
              </a:lnSpc>
              <a:spcBef>
                <a:spcPts val="0"/>
              </a:spcBef>
              <a:spcAft>
                <a:spcPts val="1000"/>
              </a:spcAft>
              <a:buFont typeface="Symbol" pitchFamily="18" charset="2"/>
              <a:buChar char="-"/>
              <a:defRPr sz="1700"/>
            </a:lvl5pPr>
          </a:lstStyle>
          <a:p>
            <a:pPr lvl="0"/>
            <a:r>
              <a:rPr lang="en-GB" noProof="0" dirty="0" smtClean="0"/>
              <a:t>Edit caption by clicking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9" hasCustomPrompt="1"/>
          </p:nvPr>
        </p:nvSpPr>
        <p:spPr>
          <a:xfrm>
            <a:off x="6108911" y="4487291"/>
            <a:ext cx="5619539" cy="203892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400">
                <a:latin typeface="+mn-lt"/>
                <a:ea typeface="BMW Type Global Pro Regular" pitchFamily="2" charset="0"/>
                <a:cs typeface="BMW Type Global Pro Regular" pitchFamily="2" charset="0"/>
              </a:defRPr>
            </a:lvl1pPr>
            <a:lvl2pPr marL="285750" indent="-285750">
              <a:lnSpc>
                <a:spcPts val="2000"/>
              </a:lnSpc>
              <a:spcBef>
                <a:spcPts val="0"/>
              </a:spcBef>
              <a:spcAft>
                <a:spcPts val="1000"/>
              </a:spcAft>
              <a:buFont typeface="Symbol" pitchFamily="18" charset="2"/>
              <a:buChar char="-"/>
              <a:defRPr sz="1700"/>
            </a:lvl2pPr>
            <a:lvl3pPr marL="633413" indent="-228600">
              <a:lnSpc>
                <a:spcPts val="2000"/>
              </a:lnSpc>
              <a:spcBef>
                <a:spcPts val="0"/>
              </a:spcBef>
              <a:spcAft>
                <a:spcPts val="1000"/>
              </a:spcAft>
              <a:buFont typeface="Symbol" pitchFamily="18" charset="2"/>
              <a:buChar char="-"/>
              <a:defRPr sz="1700"/>
            </a:lvl3pPr>
            <a:lvl4pPr marL="985838" indent="-228600">
              <a:lnSpc>
                <a:spcPts val="2000"/>
              </a:lnSpc>
              <a:spcBef>
                <a:spcPts val="0"/>
              </a:spcBef>
              <a:spcAft>
                <a:spcPts val="1000"/>
              </a:spcAft>
              <a:buFont typeface="Symbol" pitchFamily="18" charset="2"/>
              <a:buChar char="-"/>
              <a:defRPr sz="1700"/>
            </a:lvl4pPr>
            <a:lvl5pPr marL="1349375" indent="-228600">
              <a:lnSpc>
                <a:spcPts val="2000"/>
              </a:lnSpc>
              <a:spcBef>
                <a:spcPts val="0"/>
              </a:spcBef>
              <a:spcAft>
                <a:spcPts val="1000"/>
              </a:spcAft>
              <a:buFont typeface="Symbol" pitchFamily="18" charset="2"/>
              <a:buChar char="-"/>
              <a:defRPr sz="1700"/>
            </a:lvl5pPr>
          </a:lstStyle>
          <a:p>
            <a:pPr lvl="0"/>
            <a:r>
              <a:rPr lang="en-GB" noProof="0" dirty="0" smtClean="0"/>
              <a:t>Edit caption by clicking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5138" y="403226"/>
            <a:ext cx="11263312" cy="96043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2800" b="1" cap="all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GB" noProof="0" dirty="0" smtClean="0"/>
              <a:t>Edit headline by clicking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bined slide,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Topic, department, date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 noProof="0" smtClean="0"/>
              <a:t>Page </a:t>
            </a:r>
            <a:fld id="{AA807A42-CF27-4B84-8583-18EBE418342E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5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5138" y="403226"/>
            <a:ext cx="11263312" cy="96043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2800" b="1" cap="all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GB" noProof="0" dirty="0" smtClean="0"/>
              <a:t>Edit headline by clicking</a:t>
            </a:r>
          </a:p>
        </p:txBody>
      </p:sp>
      <p:sp>
        <p:nvSpPr>
          <p:cNvPr id="6" name="Textplatzhalt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336833" y="1637401"/>
            <a:ext cx="5391617" cy="48888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Tx/>
              <a:buNone/>
              <a:defRPr sz="2000">
                <a:latin typeface="+mn-lt"/>
                <a:ea typeface="BMW Type Global Pro Regular" pitchFamily="2" charset="0"/>
                <a:cs typeface="BMW Type Global Pro Regular" pitchFamily="2" charset="0"/>
              </a:defRPr>
            </a:lvl1pPr>
            <a:lvl2pPr marL="200025" indent="-200025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Symbol" pitchFamily="18" charset="2"/>
              <a:buChar char="-"/>
              <a:defRPr sz="2000">
                <a:latin typeface="+mn-lt"/>
                <a:ea typeface="BMW Type Global Pro Regular" pitchFamily="2" charset="0"/>
                <a:cs typeface="BMW Type Global Pro Regular" pitchFamily="2" charset="0"/>
              </a:defRPr>
            </a:lvl2pPr>
            <a:lvl3pPr marL="452438" indent="-185738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Symbol" pitchFamily="18" charset="2"/>
              <a:buChar char="-"/>
              <a:defRPr sz="2000">
                <a:latin typeface="+mn-lt"/>
                <a:ea typeface="BMW Type Global Pro Regular" pitchFamily="2" charset="0"/>
                <a:cs typeface="BMW Type Global Pro Regular" pitchFamily="2" charset="0"/>
              </a:defRPr>
            </a:lvl3pPr>
            <a:lvl4pPr marL="719138" indent="-18415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Symbol" pitchFamily="18" charset="2"/>
              <a:buChar char="-"/>
              <a:defRPr sz="2000">
                <a:latin typeface="+mn-lt"/>
                <a:ea typeface="BMW Type Global Pro Regular" pitchFamily="2" charset="0"/>
                <a:cs typeface="BMW Type Global Pro Regular" pitchFamily="2" charset="0"/>
              </a:defRPr>
            </a:lvl4pPr>
            <a:lvl5pPr marL="985838" indent="-18415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Symbol" pitchFamily="18" charset="2"/>
              <a:buChar char="-"/>
              <a:defRPr sz="2000">
                <a:latin typeface="+mn-lt"/>
                <a:ea typeface="BMW Type Global Pro Regular" pitchFamily="2" charset="0"/>
                <a:cs typeface="BMW Type Global Pro Regular" pitchFamily="2" charset="0"/>
              </a:defRPr>
            </a:lvl5pPr>
          </a:lstStyle>
          <a:p>
            <a:pPr lvl="0"/>
            <a:r>
              <a:rPr lang="en-GB" noProof="0" dirty="0" smtClean="0"/>
              <a:t>Edit small body copy by clicking</a:t>
            </a:r>
          </a:p>
          <a:p>
            <a:pPr lvl="1"/>
            <a:r>
              <a:rPr lang="en-GB" dirty="0" smtClean="0"/>
              <a:t>Second layer</a:t>
            </a:r>
          </a:p>
          <a:p>
            <a:pPr lvl="2"/>
            <a:r>
              <a:rPr lang="en-GB" dirty="0" smtClean="0"/>
              <a:t>Third layer</a:t>
            </a:r>
          </a:p>
          <a:p>
            <a:pPr lvl="3"/>
            <a:r>
              <a:rPr lang="en-GB" dirty="0" smtClean="0"/>
              <a:t>Fourth layer</a:t>
            </a:r>
          </a:p>
          <a:p>
            <a:pPr lvl="4"/>
            <a:r>
              <a:rPr lang="en-GB" dirty="0" smtClean="0"/>
              <a:t>Fifth layer</a:t>
            </a:r>
            <a:endParaRPr lang="en-GB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5" hasCustomPrompt="1"/>
          </p:nvPr>
        </p:nvSpPr>
        <p:spPr>
          <a:xfrm>
            <a:off x="4" y="1701801"/>
            <a:ext cx="6099703" cy="4824413"/>
          </a:xfrm>
          <a:prstGeom prst="rect">
            <a:avLst/>
          </a:prstGeo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/>
          <a:lstStyle>
            <a:lvl1pPr marL="0" indent="85725">
              <a:buNone/>
              <a:defRPr sz="1400">
                <a:latin typeface="BMW Group Condensed" pitchFamily="34" charset="0"/>
                <a:ea typeface="BMW Group Condensed" pitchFamily="34" charset="0"/>
                <a:cs typeface="BMW Group Condensed" pitchFamily="34" charset="0"/>
              </a:defRPr>
            </a:lvl1pPr>
          </a:lstStyle>
          <a:p>
            <a:r>
              <a:rPr lang="en-US" dirty="0" smtClean="0"/>
              <a:t>Insert visual by clicking on symbol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bined slide,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Topic, department, date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 noProof="0" smtClean="0"/>
              <a:t>Page </a:t>
            </a:r>
            <a:fld id="{AA807A42-CF27-4B84-8583-18EBE418342E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5" name="Rechteck 4"/>
          <p:cNvSpPr/>
          <p:nvPr userDrawn="1"/>
        </p:nvSpPr>
        <p:spPr>
          <a:xfrm>
            <a:off x="0" y="1701801"/>
            <a:ext cx="12195175" cy="48244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5138" y="403226"/>
            <a:ext cx="11263312" cy="96043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2800" b="1" cap="all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GB" noProof="0" dirty="0" smtClean="0"/>
              <a:t>Edit headline by clicking</a:t>
            </a:r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336833" y="1913433"/>
            <a:ext cx="5391617" cy="444423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Tx/>
              <a:buNone/>
              <a:defRPr sz="2000">
                <a:latin typeface="+mn-lt"/>
                <a:ea typeface="BMW Type Global Pro Regular" pitchFamily="2" charset="0"/>
                <a:cs typeface="BMW Type Global Pro Regular" pitchFamily="2" charset="0"/>
              </a:defRPr>
            </a:lvl1pPr>
            <a:lvl2pPr marL="200025" indent="-200025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Symbol" pitchFamily="18" charset="2"/>
              <a:buChar char="-"/>
              <a:defRPr sz="2000">
                <a:latin typeface="+mn-lt"/>
                <a:ea typeface="BMW Type Global Pro Regular" pitchFamily="2" charset="0"/>
                <a:cs typeface="BMW Type Global Pro Regular" pitchFamily="2" charset="0"/>
              </a:defRPr>
            </a:lvl2pPr>
            <a:lvl3pPr marL="452438" indent="-185738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Symbol" pitchFamily="18" charset="2"/>
              <a:buChar char="-"/>
              <a:defRPr sz="2000">
                <a:latin typeface="+mn-lt"/>
                <a:ea typeface="BMW Type Global Pro Regular" pitchFamily="2" charset="0"/>
                <a:cs typeface="BMW Type Global Pro Regular" pitchFamily="2" charset="0"/>
              </a:defRPr>
            </a:lvl3pPr>
            <a:lvl4pPr marL="719138" indent="-18415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Symbol" pitchFamily="18" charset="2"/>
              <a:buChar char="-"/>
              <a:defRPr sz="2000">
                <a:latin typeface="+mn-lt"/>
                <a:ea typeface="BMW Type Global Pro Regular" pitchFamily="2" charset="0"/>
                <a:cs typeface="BMW Type Global Pro Regular" pitchFamily="2" charset="0"/>
              </a:defRPr>
            </a:lvl4pPr>
            <a:lvl5pPr marL="985838" indent="-18415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Symbol" pitchFamily="18" charset="2"/>
              <a:buChar char="-"/>
              <a:defRPr sz="2000">
                <a:latin typeface="+mn-lt"/>
                <a:ea typeface="BMW Type Global Pro Regular" pitchFamily="2" charset="0"/>
                <a:cs typeface="BMW Type Global Pro Regular" pitchFamily="2" charset="0"/>
              </a:defRPr>
            </a:lvl5pPr>
          </a:lstStyle>
          <a:p>
            <a:pPr lvl="0"/>
            <a:r>
              <a:rPr lang="en-GB" noProof="0" dirty="0" smtClean="0"/>
              <a:t>Edit small body copy by clicking</a:t>
            </a:r>
          </a:p>
          <a:p>
            <a:pPr lvl="1"/>
            <a:r>
              <a:rPr lang="en-GB" dirty="0" smtClean="0"/>
              <a:t>Second layer</a:t>
            </a:r>
          </a:p>
          <a:p>
            <a:pPr lvl="2"/>
            <a:r>
              <a:rPr lang="en-GB" dirty="0" smtClean="0"/>
              <a:t>Third layer</a:t>
            </a:r>
          </a:p>
          <a:p>
            <a:pPr lvl="3"/>
            <a:r>
              <a:rPr lang="en-GB" dirty="0" smtClean="0"/>
              <a:t>Fourth layer</a:t>
            </a:r>
          </a:p>
          <a:p>
            <a:pPr lvl="4"/>
            <a:r>
              <a:rPr lang="en-GB" dirty="0" smtClean="0"/>
              <a:t>Fifth layer</a:t>
            </a:r>
            <a:endParaRPr lang="en-GB" dirty="0"/>
          </a:p>
        </p:txBody>
      </p:sp>
      <p:sp>
        <p:nvSpPr>
          <p:cNvPr id="8" name="Bildplatzhalter 6"/>
          <p:cNvSpPr>
            <a:spLocks noGrp="1"/>
          </p:cNvSpPr>
          <p:nvPr>
            <p:ph type="pic" sz="quarter" idx="15" hasCustomPrompt="1"/>
          </p:nvPr>
        </p:nvSpPr>
        <p:spPr>
          <a:xfrm>
            <a:off x="4" y="1971676"/>
            <a:ext cx="6099703" cy="4283075"/>
          </a:xfrm>
          <a:prstGeom prst="rect">
            <a:avLst/>
          </a:prstGeo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/>
          <a:lstStyle>
            <a:lvl1pPr marL="0" indent="85725">
              <a:buNone/>
              <a:defRPr sz="1400">
                <a:latin typeface="BMW Group Condensed" pitchFamily="34" charset="0"/>
                <a:ea typeface="BMW Group Condensed" pitchFamily="34" charset="0"/>
                <a:cs typeface="BMW Group Condensed" pitchFamily="34" charset="0"/>
              </a:defRPr>
            </a:lvl1pPr>
          </a:lstStyle>
          <a:p>
            <a:r>
              <a:rPr lang="en-US" dirty="0" smtClean="0"/>
              <a:t>Insert visual by clicking on symbol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visual, 2-line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5839" y="3724716"/>
            <a:ext cx="11262611" cy="91680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4000"/>
              </a:lnSpc>
              <a:spcBef>
                <a:spcPts val="0"/>
              </a:spcBef>
              <a:buNone/>
              <a:defRPr sz="3600" b="1" cap="all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GB" noProof="0" dirty="0" smtClean="0"/>
              <a:t>Edit 2-line title </a:t>
            </a:r>
          </a:p>
          <a:p>
            <a:pPr lvl="0"/>
            <a:r>
              <a:rPr lang="en-GB" noProof="0" dirty="0" smtClean="0"/>
              <a:t>by clicking</a:t>
            </a:r>
          </a:p>
        </p:txBody>
      </p:sp>
      <p:sp>
        <p:nvSpPr>
          <p:cNvPr id="11" name="Textplatzhalt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65840" y="4853839"/>
            <a:ext cx="11262610" cy="53405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2000" b="1" cap="all" baseline="0">
                <a:latin typeface="+mj-lt"/>
              </a:defRPr>
            </a:lvl1pPr>
          </a:lstStyle>
          <a:p>
            <a:pPr lvl="0"/>
            <a:r>
              <a:rPr lang="de-DE" dirty="0" smtClean="0"/>
              <a:t>Edit </a:t>
            </a:r>
            <a:r>
              <a:rPr lang="de-DE" dirty="0" err="1" smtClean="0"/>
              <a:t>subheadline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clicking</a:t>
            </a:r>
            <a:endParaRPr lang="de-DE" dirty="0" smtClean="0"/>
          </a:p>
        </p:txBody>
      </p:sp>
      <p:sp>
        <p:nvSpPr>
          <p:cNvPr id="13" name="Textplatzhalter 24"/>
          <p:cNvSpPr>
            <a:spLocks noGrp="1"/>
          </p:cNvSpPr>
          <p:nvPr>
            <p:ph type="body" sz="quarter" idx="18" hasCustomPrompt="1"/>
          </p:nvPr>
        </p:nvSpPr>
        <p:spPr>
          <a:xfrm>
            <a:off x="465838" y="2851175"/>
            <a:ext cx="4526785" cy="31941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de-DE" sz="1100">
                <a:latin typeface="BMW Group Condensed" pitchFamily="34" charset="0"/>
              </a:defRPr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GB" noProof="0" dirty="0" smtClean="0"/>
              <a:t>Enter department and date</a:t>
            </a:r>
          </a:p>
        </p:txBody>
      </p:sp>
      <p:sp>
        <p:nvSpPr>
          <p:cNvPr id="10" name="Bildplatzhalter 6"/>
          <p:cNvSpPr>
            <a:spLocks noGrp="1"/>
          </p:cNvSpPr>
          <p:nvPr>
            <p:ph type="pic" sz="quarter" idx="19" hasCustomPrompt="1"/>
          </p:nvPr>
        </p:nvSpPr>
        <p:spPr>
          <a:xfrm>
            <a:off x="-13159" y="-367"/>
            <a:ext cx="12216603" cy="3211380"/>
          </a:xfrm>
          <a:custGeom>
            <a:avLst/>
            <a:gdLst>
              <a:gd name="connsiteX0" fmla="*/ 0 w 9144000"/>
              <a:gd name="connsiteY0" fmla="*/ 0 h 3795713"/>
              <a:gd name="connsiteX1" fmla="*/ 9144000 w 9144000"/>
              <a:gd name="connsiteY1" fmla="*/ 0 h 3795713"/>
              <a:gd name="connsiteX2" fmla="*/ 9144000 w 9144000"/>
              <a:gd name="connsiteY2" fmla="*/ 3795713 h 3795713"/>
              <a:gd name="connsiteX3" fmla="*/ 0 w 9144000"/>
              <a:gd name="connsiteY3" fmla="*/ 3795713 h 3795713"/>
              <a:gd name="connsiteX4" fmla="*/ 0 w 9144000"/>
              <a:gd name="connsiteY4" fmla="*/ 0 h 3795713"/>
              <a:gd name="connsiteX0" fmla="*/ 0 w 9144000"/>
              <a:gd name="connsiteY0" fmla="*/ 0 h 3795713"/>
              <a:gd name="connsiteX1" fmla="*/ 9144000 w 9144000"/>
              <a:gd name="connsiteY1" fmla="*/ 0 h 3795713"/>
              <a:gd name="connsiteX2" fmla="*/ 9144000 w 9144000"/>
              <a:gd name="connsiteY2" fmla="*/ 3795713 h 3795713"/>
              <a:gd name="connsiteX3" fmla="*/ 4571779 w 9144000"/>
              <a:gd name="connsiteY3" fmla="*/ 3791943 h 3795713"/>
              <a:gd name="connsiteX4" fmla="*/ 0 w 9144000"/>
              <a:gd name="connsiteY4" fmla="*/ 3795713 h 3795713"/>
              <a:gd name="connsiteX5" fmla="*/ 0 w 9144000"/>
              <a:gd name="connsiteY5" fmla="*/ 0 h 3795713"/>
              <a:gd name="connsiteX0" fmla="*/ 0 w 9144000"/>
              <a:gd name="connsiteY0" fmla="*/ 0 h 3795713"/>
              <a:gd name="connsiteX1" fmla="*/ 9144000 w 9144000"/>
              <a:gd name="connsiteY1" fmla="*/ 0 h 3795713"/>
              <a:gd name="connsiteX2" fmla="*/ 9144000 w 9144000"/>
              <a:gd name="connsiteY2" fmla="*/ 3795713 h 3795713"/>
              <a:gd name="connsiteX3" fmla="*/ 4571779 w 9144000"/>
              <a:gd name="connsiteY3" fmla="*/ 3791943 h 3795713"/>
              <a:gd name="connsiteX4" fmla="*/ 4242422 w 9144000"/>
              <a:gd name="connsiteY4" fmla="*/ 3787609 h 3795713"/>
              <a:gd name="connsiteX5" fmla="*/ 0 w 9144000"/>
              <a:gd name="connsiteY5" fmla="*/ 3795713 h 3795713"/>
              <a:gd name="connsiteX6" fmla="*/ 0 w 9144000"/>
              <a:gd name="connsiteY6" fmla="*/ 0 h 3795713"/>
              <a:gd name="connsiteX0" fmla="*/ 0 w 9144000"/>
              <a:gd name="connsiteY0" fmla="*/ 0 h 3795713"/>
              <a:gd name="connsiteX1" fmla="*/ 9144000 w 9144000"/>
              <a:gd name="connsiteY1" fmla="*/ 0 h 3795713"/>
              <a:gd name="connsiteX2" fmla="*/ 9144000 w 9144000"/>
              <a:gd name="connsiteY2" fmla="*/ 3795713 h 3795713"/>
              <a:gd name="connsiteX3" fmla="*/ 4571779 w 9144000"/>
              <a:gd name="connsiteY3" fmla="*/ 3791943 h 3795713"/>
              <a:gd name="connsiteX4" fmla="*/ 4576113 w 9144000"/>
              <a:gd name="connsiteY4" fmla="*/ 3527591 h 3795713"/>
              <a:gd name="connsiteX5" fmla="*/ 0 w 9144000"/>
              <a:gd name="connsiteY5" fmla="*/ 3795713 h 3795713"/>
              <a:gd name="connsiteX6" fmla="*/ 0 w 9144000"/>
              <a:gd name="connsiteY6" fmla="*/ 0 h 3795713"/>
              <a:gd name="connsiteX0" fmla="*/ 4334 w 9148334"/>
              <a:gd name="connsiteY0" fmla="*/ 0 h 3795713"/>
              <a:gd name="connsiteX1" fmla="*/ 9148334 w 9148334"/>
              <a:gd name="connsiteY1" fmla="*/ 0 h 3795713"/>
              <a:gd name="connsiteX2" fmla="*/ 9148334 w 9148334"/>
              <a:gd name="connsiteY2" fmla="*/ 3795713 h 3795713"/>
              <a:gd name="connsiteX3" fmla="*/ 4576113 w 9148334"/>
              <a:gd name="connsiteY3" fmla="*/ 3791943 h 3795713"/>
              <a:gd name="connsiteX4" fmla="*/ 4580447 w 9148334"/>
              <a:gd name="connsiteY4" fmla="*/ 3527591 h 3795713"/>
              <a:gd name="connsiteX5" fmla="*/ 0 w 9148334"/>
              <a:gd name="connsiteY5" fmla="*/ 3527027 h 3795713"/>
              <a:gd name="connsiteX6" fmla="*/ 4334 w 9148334"/>
              <a:gd name="connsiteY6" fmla="*/ 0 h 3795713"/>
              <a:gd name="connsiteX0" fmla="*/ 4334 w 9148334"/>
              <a:gd name="connsiteY0" fmla="*/ 0 h 3834806"/>
              <a:gd name="connsiteX1" fmla="*/ 9148334 w 9148334"/>
              <a:gd name="connsiteY1" fmla="*/ 0 h 3834806"/>
              <a:gd name="connsiteX2" fmla="*/ 9148334 w 9148334"/>
              <a:gd name="connsiteY2" fmla="*/ 3795713 h 3834806"/>
              <a:gd name="connsiteX3" fmla="*/ 4580875 w 9148334"/>
              <a:gd name="connsiteY3" fmla="*/ 3834806 h 3834806"/>
              <a:gd name="connsiteX4" fmla="*/ 4580447 w 9148334"/>
              <a:gd name="connsiteY4" fmla="*/ 3527591 h 3834806"/>
              <a:gd name="connsiteX5" fmla="*/ 0 w 9148334"/>
              <a:gd name="connsiteY5" fmla="*/ 3527027 h 3834806"/>
              <a:gd name="connsiteX6" fmla="*/ 4334 w 9148334"/>
              <a:gd name="connsiteY6" fmla="*/ 0 h 3834806"/>
              <a:gd name="connsiteX0" fmla="*/ 4334 w 9148334"/>
              <a:gd name="connsiteY0" fmla="*/ 0 h 3834806"/>
              <a:gd name="connsiteX1" fmla="*/ 9148334 w 9148334"/>
              <a:gd name="connsiteY1" fmla="*/ 0 h 3834806"/>
              <a:gd name="connsiteX2" fmla="*/ 9148334 w 9148334"/>
              <a:gd name="connsiteY2" fmla="*/ 3795713 h 3834806"/>
              <a:gd name="connsiteX3" fmla="*/ 4580875 w 9148334"/>
              <a:gd name="connsiteY3" fmla="*/ 3834806 h 3834806"/>
              <a:gd name="connsiteX4" fmla="*/ 4580447 w 9148334"/>
              <a:gd name="connsiteY4" fmla="*/ 3522829 h 3834806"/>
              <a:gd name="connsiteX5" fmla="*/ 0 w 9148334"/>
              <a:gd name="connsiteY5" fmla="*/ 3527027 h 3834806"/>
              <a:gd name="connsiteX6" fmla="*/ 4334 w 9148334"/>
              <a:gd name="connsiteY6" fmla="*/ 0 h 3834806"/>
              <a:gd name="connsiteX0" fmla="*/ 4334 w 9153096"/>
              <a:gd name="connsiteY0" fmla="*/ 0 h 3836195"/>
              <a:gd name="connsiteX1" fmla="*/ 9148334 w 9153096"/>
              <a:gd name="connsiteY1" fmla="*/ 0 h 3836195"/>
              <a:gd name="connsiteX2" fmla="*/ 9153096 w 9153096"/>
              <a:gd name="connsiteY2" fmla="*/ 3836195 h 3836195"/>
              <a:gd name="connsiteX3" fmla="*/ 4580875 w 9153096"/>
              <a:gd name="connsiteY3" fmla="*/ 3834806 h 3836195"/>
              <a:gd name="connsiteX4" fmla="*/ 4580447 w 9153096"/>
              <a:gd name="connsiteY4" fmla="*/ 3522829 h 3836195"/>
              <a:gd name="connsiteX5" fmla="*/ 0 w 9153096"/>
              <a:gd name="connsiteY5" fmla="*/ 3527027 h 3836195"/>
              <a:gd name="connsiteX6" fmla="*/ 4334 w 9153096"/>
              <a:gd name="connsiteY6" fmla="*/ 0 h 3836195"/>
              <a:gd name="connsiteX0" fmla="*/ 4334 w 9153096"/>
              <a:gd name="connsiteY0" fmla="*/ 0 h 3987206"/>
              <a:gd name="connsiteX1" fmla="*/ 9148334 w 9153096"/>
              <a:gd name="connsiteY1" fmla="*/ 0 h 3987206"/>
              <a:gd name="connsiteX2" fmla="*/ 9153096 w 9153096"/>
              <a:gd name="connsiteY2" fmla="*/ 3836195 h 3987206"/>
              <a:gd name="connsiteX3" fmla="*/ 4580875 w 9153096"/>
              <a:gd name="connsiteY3" fmla="*/ 3987206 h 3987206"/>
              <a:gd name="connsiteX4" fmla="*/ 4580447 w 9153096"/>
              <a:gd name="connsiteY4" fmla="*/ 3522829 h 3987206"/>
              <a:gd name="connsiteX5" fmla="*/ 0 w 9153096"/>
              <a:gd name="connsiteY5" fmla="*/ 3527027 h 3987206"/>
              <a:gd name="connsiteX6" fmla="*/ 4334 w 9153096"/>
              <a:gd name="connsiteY6" fmla="*/ 0 h 3987206"/>
              <a:gd name="connsiteX0" fmla="*/ 4334 w 9153096"/>
              <a:gd name="connsiteY0" fmla="*/ 0 h 3987206"/>
              <a:gd name="connsiteX1" fmla="*/ 9148334 w 9153096"/>
              <a:gd name="connsiteY1" fmla="*/ 0 h 3987206"/>
              <a:gd name="connsiteX2" fmla="*/ 9153096 w 9153096"/>
              <a:gd name="connsiteY2" fmla="*/ 3983832 h 3987206"/>
              <a:gd name="connsiteX3" fmla="*/ 4580875 w 9153096"/>
              <a:gd name="connsiteY3" fmla="*/ 3987206 h 3987206"/>
              <a:gd name="connsiteX4" fmla="*/ 4580447 w 9153096"/>
              <a:gd name="connsiteY4" fmla="*/ 3522829 h 3987206"/>
              <a:gd name="connsiteX5" fmla="*/ 0 w 9153096"/>
              <a:gd name="connsiteY5" fmla="*/ 3527027 h 3987206"/>
              <a:gd name="connsiteX6" fmla="*/ 4334 w 9153096"/>
              <a:gd name="connsiteY6" fmla="*/ 0 h 3987206"/>
              <a:gd name="connsiteX0" fmla="*/ 4334 w 9153096"/>
              <a:gd name="connsiteY0" fmla="*/ 0 h 3984825"/>
              <a:gd name="connsiteX1" fmla="*/ 9148334 w 9153096"/>
              <a:gd name="connsiteY1" fmla="*/ 0 h 3984825"/>
              <a:gd name="connsiteX2" fmla="*/ 9153096 w 9153096"/>
              <a:gd name="connsiteY2" fmla="*/ 3983832 h 3984825"/>
              <a:gd name="connsiteX3" fmla="*/ 4580875 w 9153096"/>
              <a:gd name="connsiteY3" fmla="*/ 3984825 h 3984825"/>
              <a:gd name="connsiteX4" fmla="*/ 4580447 w 9153096"/>
              <a:gd name="connsiteY4" fmla="*/ 3522829 h 3984825"/>
              <a:gd name="connsiteX5" fmla="*/ 0 w 9153096"/>
              <a:gd name="connsiteY5" fmla="*/ 3527027 h 3984825"/>
              <a:gd name="connsiteX6" fmla="*/ 4334 w 9153096"/>
              <a:gd name="connsiteY6" fmla="*/ 0 h 3984825"/>
              <a:gd name="connsiteX0" fmla="*/ 4334 w 9153096"/>
              <a:gd name="connsiteY0" fmla="*/ 0 h 3984825"/>
              <a:gd name="connsiteX1" fmla="*/ 9148334 w 9153096"/>
              <a:gd name="connsiteY1" fmla="*/ 0 h 3984825"/>
              <a:gd name="connsiteX2" fmla="*/ 9153096 w 9153096"/>
              <a:gd name="connsiteY2" fmla="*/ 3983832 h 3984825"/>
              <a:gd name="connsiteX3" fmla="*/ 4580875 w 9153096"/>
              <a:gd name="connsiteY3" fmla="*/ 3984825 h 3984825"/>
              <a:gd name="connsiteX4" fmla="*/ 4583331 w 9153096"/>
              <a:gd name="connsiteY4" fmla="*/ 3442062 h 3984825"/>
              <a:gd name="connsiteX5" fmla="*/ 0 w 9153096"/>
              <a:gd name="connsiteY5" fmla="*/ 3527027 h 3984825"/>
              <a:gd name="connsiteX6" fmla="*/ 4334 w 9153096"/>
              <a:gd name="connsiteY6" fmla="*/ 0 h 3984825"/>
              <a:gd name="connsiteX0" fmla="*/ 4334 w 9153096"/>
              <a:gd name="connsiteY0" fmla="*/ 0 h 3984825"/>
              <a:gd name="connsiteX1" fmla="*/ 9148334 w 9153096"/>
              <a:gd name="connsiteY1" fmla="*/ 0 h 3984825"/>
              <a:gd name="connsiteX2" fmla="*/ 9153096 w 9153096"/>
              <a:gd name="connsiteY2" fmla="*/ 3983832 h 3984825"/>
              <a:gd name="connsiteX3" fmla="*/ 4580875 w 9153096"/>
              <a:gd name="connsiteY3" fmla="*/ 3984825 h 3984825"/>
              <a:gd name="connsiteX4" fmla="*/ 4583331 w 9153096"/>
              <a:gd name="connsiteY4" fmla="*/ 3442062 h 3984825"/>
              <a:gd name="connsiteX5" fmla="*/ 0 w 9153096"/>
              <a:gd name="connsiteY5" fmla="*/ 3443375 h 3984825"/>
              <a:gd name="connsiteX6" fmla="*/ 4334 w 9153096"/>
              <a:gd name="connsiteY6" fmla="*/ 0 h 3984825"/>
              <a:gd name="connsiteX0" fmla="*/ 142 w 9148904"/>
              <a:gd name="connsiteY0" fmla="*/ 0 h 3984825"/>
              <a:gd name="connsiteX1" fmla="*/ 9144142 w 9148904"/>
              <a:gd name="connsiteY1" fmla="*/ 0 h 3984825"/>
              <a:gd name="connsiteX2" fmla="*/ 9148904 w 9148904"/>
              <a:gd name="connsiteY2" fmla="*/ 3983832 h 3984825"/>
              <a:gd name="connsiteX3" fmla="*/ 4576683 w 9148904"/>
              <a:gd name="connsiteY3" fmla="*/ 3984825 h 3984825"/>
              <a:gd name="connsiteX4" fmla="*/ 4579139 w 9148904"/>
              <a:gd name="connsiteY4" fmla="*/ 3442062 h 3984825"/>
              <a:gd name="connsiteX5" fmla="*/ 7346 w 9148904"/>
              <a:gd name="connsiteY5" fmla="*/ 3443375 h 3984825"/>
              <a:gd name="connsiteX6" fmla="*/ 142 w 9148904"/>
              <a:gd name="connsiteY6" fmla="*/ 0 h 3984825"/>
              <a:gd name="connsiteX0" fmla="*/ 15872 w 9141558"/>
              <a:gd name="connsiteY0" fmla="*/ 17308 h 3984825"/>
              <a:gd name="connsiteX1" fmla="*/ 9136796 w 9141558"/>
              <a:gd name="connsiteY1" fmla="*/ 0 h 3984825"/>
              <a:gd name="connsiteX2" fmla="*/ 9141558 w 9141558"/>
              <a:gd name="connsiteY2" fmla="*/ 3983832 h 3984825"/>
              <a:gd name="connsiteX3" fmla="*/ 4569337 w 9141558"/>
              <a:gd name="connsiteY3" fmla="*/ 3984825 h 3984825"/>
              <a:gd name="connsiteX4" fmla="*/ 4571793 w 9141558"/>
              <a:gd name="connsiteY4" fmla="*/ 3442062 h 3984825"/>
              <a:gd name="connsiteX5" fmla="*/ 0 w 9141558"/>
              <a:gd name="connsiteY5" fmla="*/ 3443375 h 3984825"/>
              <a:gd name="connsiteX6" fmla="*/ 15872 w 9141558"/>
              <a:gd name="connsiteY6" fmla="*/ 17308 h 3984825"/>
              <a:gd name="connsiteX0" fmla="*/ 192 w 9146070"/>
              <a:gd name="connsiteY0" fmla="*/ 1 h 3984825"/>
              <a:gd name="connsiteX1" fmla="*/ 9141308 w 9146070"/>
              <a:gd name="connsiteY1" fmla="*/ 0 h 3984825"/>
              <a:gd name="connsiteX2" fmla="*/ 9146070 w 9146070"/>
              <a:gd name="connsiteY2" fmla="*/ 3983832 h 3984825"/>
              <a:gd name="connsiteX3" fmla="*/ 4573849 w 9146070"/>
              <a:gd name="connsiteY3" fmla="*/ 3984825 h 3984825"/>
              <a:gd name="connsiteX4" fmla="*/ 4576305 w 9146070"/>
              <a:gd name="connsiteY4" fmla="*/ 3442062 h 3984825"/>
              <a:gd name="connsiteX5" fmla="*/ 4512 w 9146070"/>
              <a:gd name="connsiteY5" fmla="*/ 3443375 h 3984825"/>
              <a:gd name="connsiteX6" fmla="*/ 192 w 9146070"/>
              <a:gd name="connsiteY6" fmla="*/ 1 h 3984825"/>
              <a:gd name="connsiteX0" fmla="*/ 299 w 9146177"/>
              <a:gd name="connsiteY0" fmla="*/ 1 h 3984825"/>
              <a:gd name="connsiteX1" fmla="*/ 9141415 w 9146177"/>
              <a:gd name="connsiteY1" fmla="*/ 0 h 3984825"/>
              <a:gd name="connsiteX2" fmla="*/ 9146177 w 9146177"/>
              <a:gd name="connsiteY2" fmla="*/ 3983832 h 3984825"/>
              <a:gd name="connsiteX3" fmla="*/ 4573956 w 9146177"/>
              <a:gd name="connsiteY3" fmla="*/ 3984825 h 3984825"/>
              <a:gd name="connsiteX4" fmla="*/ 4576412 w 9146177"/>
              <a:gd name="connsiteY4" fmla="*/ 3442062 h 3984825"/>
              <a:gd name="connsiteX5" fmla="*/ 1734 w 9146177"/>
              <a:gd name="connsiteY5" fmla="*/ 3443375 h 3984825"/>
              <a:gd name="connsiteX6" fmla="*/ 299 w 9146177"/>
              <a:gd name="connsiteY6" fmla="*/ 1 h 3984825"/>
              <a:gd name="connsiteX0" fmla="*/ 299 w 9147550"/>
              <a:gd name="connsiteY0" fmla="*/ 2885 h 3987709"/>
              <a:gd name="connsiteX1" fmla="*/ 9147184 w 9147550"/>
              <a:gd name="connsiteY1" fmla="*/ 0 h 3987709"/>
              <a:gd name="connsiteX2" fmla="*/ 9146177 w 9147550"/>
              <a:gd name="connsiteY2" fmla="*/ 3986716 h 3987709"/>
              <a:gd name="connsiteX3" fmla="*/ 4573956 w 9147550"/>
              <a:gd name="connsiteY3" fmla="*/ 3987709 h 3987709"/>
              <a:gd name="connsiteX4" fmla="*/ 4576412 w 9147550"/>
              <a:gd name="connsiteY4" fmla="*/ 3444946 h 3987709"/>
              <a:gd name="connsiteX5" fmla="*/ 1734 w 9147550"/>
              <a:gd name="connsiteY5" fmla="*/ 3446259 h 3987709"/>
              <a:gd name="connsiteX6" fmla="*/ 299 w 9147550"/>
              <a:gd name="connsiteY6" fmla="*/ 2885 h 3987709"/>
              <a:gd name="connsiteX0" fmla="*/ 299 w 9147550"/>
              <a:gd name="connsiteY0" fmla="*/ 0 h 4046239"/>
              <a:gd name="connsiteX1" fmla="*/ 9147184 w 9147550"/>
              <a:gd name="connsiteY1" fmla="*/ 58530 h 4046239"/>
              <a:gd name="connsiteX2" fmla="*/ 9146177 w 9147550"/>
              <a:gd name="connsiteY2" fmla="*/ 4045246 h 4046239"/>
              <a:gd name="connsiteX3" fmla="*/ 4573956 w 9147550"/>
              <a:gd name="connsiteY3" fmla="*/ 4046239 h 4046239"/>
              <a:gd name="connsiteX4" fmla="*/ 4576412 w 9147550"/>
              <a:gd name="connsiteY4" fmla="*/ 3503476 h 4046239"/>
              <a:gd name="connsiteX5" fmla="*/ 1734 w 9147550"/>
              <a:gd name="connsiteY5" fmla="*/ 3504789 h 4046239"/>
              <a:gd name="connsiteX6" fmla="*/ 299 w 9147550"/>
              <a:gd name="connsiteY6" fmla="*/ 0 h 4046239"/>
              <a:gd name="connsiteX0" fmla="*/ 299 w 9147550"/>
              <a:gd name="connsiteY0" fmla="*/ 0 h 4046239"/>
              <a:gd name="connsiteX1" fmla="*/ 9147184 w 9147550"/>
              <a:gd name="connsiteY1" fmla="*/ 58530 h 4046239"/>
              <a:gd name="connsiteX2" fmla="*/ 9146177 w 9147550"/>
              <a:gd name="connsiteY2" fmla="*/ 4045246 h 4046239"/>
              <a:gd name="connsiteX3" fmla="*/ 4573956 w 9147550"/>
              <a:gd name="connsiteY3" fmla="*/ 4046239 h 4046239"/>
              <a:gd name="connsiteX4" fmla="*/ 4576412 w 9147550"/>
              <a:gd name="connsiteY4" fmla="*/ 3503476 h 4046239"/>
              <a:gd name="connsiteX5" fmla="*/ 1734 w 9147550"/>
              <a:gd name="connsiteY5" fmla="*/ 3504789 h 4046239"/>
              <a:gd name="connsiteX6" fmla="*/ 299 w 9147550"/>
              <a:gd name="connsiteY6" fmla="*/ 0 h 4046239"/>
              <a:gd name="connsiteX0" fmla="*/ 299 w 9147550"/>
              <a:gd name="connsiteY0" fmla="*/ 0 h 4046239"/>
              <a:gd name="connsiteX1" fmla="*/ 9147184 w 9147550"/>
              <a:gd name="connsiteY1" fmla="*/ 58530 h 4046239"/>
              <a:gd name="connsiteX2" fmla="*/ 9146177 w 9147550"/>
              <a:gd name="connsiteY2" fmla="*/ 4045246 h 4046239"/>
              <a:gd name="connsiteX3" fmla="*/ 4573956 w 9147550"/>
              <a:gd name="connsiteY3" fmla="*/ 4046239 h 4046239"/>
              <a:gd name="connsiteX4" fmla="*/ 4576412 w 9147550"/>
              <a:gd name="connsiteY4" fmla="*/ 3503476 h 4046239"/>
              <a:gd name="connsiteX5" fmla="*/ 1734 w 9147550"/>
              <a:gd name="connsiteY5" fmla="*/ 3504789 h 4046239"/>
              <a:gd name="connsiteX6" fmla="*/ 299 w 9147550"/>
              <a:gd name="connsiteY6" fmla="*/ 0 h 4046239"/>
              <a:gd name="connsiteX0" fmla="*/ 299 w 9147550"/>
              <a:gd name="connsiteY0" fmla="*/ 0 h 4053063"/>
              <a:gd name="connsiteX1" fmla="*/ 9147184 w 9147550"/>
              <a:gd name="connsiteY1" fmla="*/ 65354 h 4053063"/>
              <a:gd name="connsiteX2" fmla="*/ 9146177 w 9147550"/>
              <a:gd name="connsiteY2" fmla="*/ 4052070 h 4053063"/>
              <a:gd name="connsiteX3" fmla="*/ 4573956 w 9147550"/>
              <a:gd name="connsiteY3" fmla="*/ 4053063 h 4053063"/>
              <a:gd name="connsiteX4" fmla="*/ 4576412 w 9147550"/>
              <a:gd name="connsiteY4" fmla="*/ 3510300 h 4053063"/>
              <a:gd name="connsiteX5" fmla="*/ 1734 w 9147550"/>
              <a:gd name="connsiteY5" fmla="*/ 3511613 h 4053063"/>
              <a:gd name="connsiteX6" fmla="*/ 299 w 9147550"/>
              <a:gd name="connsiteY6" fmla="*/ 0 h 4053063"/>
              <a:gd name="connsiteX0" fmla="*/ 299 w 9147550"/>
              <a:gd name="connsiteY0" fmla="*/ 9709 h 4062772"/>
              <a:gd name="connsiteX1" fmla="*/ 9147184 w 9147550"/>
              <a:gd name="connsiteY1" fmla="*/ 0 h 4062772"/>
              <a:gd name="connsiteX2" fmla="*/ 9146177 w 9147550"/>
              <a:gd name="connsiteY2" fmla="*/ 4061779 h 4062772"/>
              <a:gd name="connsiteX3" fmla="*/ 4573956 w 9147550"/>
              <a:gd name="connsiteY3" fmla="*/ 4062772 h 4062772"/>
              <a:gd name="connsiteX4" fmla="*/ 4576412 w 9147550"/>
              <a:gd name="connsiteY4" fmla="*/ 3520009 h 4062772"/>
              <a:gd name="connsiteX5" fmla="*/ 1734 w 9147550"/>
              <a:gd name="connsiteY5" fmla="*/ 3521322 h 4062772"/>
              <a:gd name="connsiteX6" fmla="*/ 299 w 9147550"/>
              <a:gd name="connsiteY6" fmla="*/ 9709 h 4062772"/>
              <a:gd name="connsiteX0" fmla="*/ 299 w 9147550"/>
              <a:gd name="connsiteY0" fmla="*/ 0 h 4116437"/>
              <a:gd name="connsiteX1" fmla="*/ 9147184 w 9147550"/>
              <a:gd name="connsiteY1" fmla="*/ 53665 h 4116437"/>
              <a:gd name="connsiteX2" fmla="*/ 9146177 w 9147550"/>
              <a:gd name="connsiteY2" fmla="*/ 4115444 h 4116437"/>
              <a:gd name="connsiteX3" fmla="*/ 4573956 w 9147550"/>
              <a:gd name="connsiteY3" fmla="*/ 4116437 h 4116437"/>
              <a:gd name="connsiteX4" fmla="*/ 4576412 w 9147550"/>
              <a:gd name="connsiteY4" fmla="*/ 3573674 h 4116437"/>
              <a:gd name="connsiteX5" fmla="*/ 1734 w 9147550"/>
              <a:gd name="connsiteY5" fmla="*/ 3574987 h 4116437"/>
              <a:gd name="connsiteX6" fmla="*/ 299 w 9147550"/>
              <a:gd name="connsiteY6" fmla="*/ 0 h 4116437"/>
              <a:gd name="connsiteX0" fmla="*/ 299 w 9147550"/>
              <a:gd name="connsiteY0" fmla="*/ 5183 h 4121620"/>
              <a:gd name="connsiteX1" fmla="*/ 9147184 w 9147550"/>
              <a:gd name="connsiteY1" fmla="*/ 0 h 4121620"/>
              <a:gd name="connsiteX2" fmla="*/ 9146177 w 9147550"/>
              <a:gd name="connsiteY2" fmla="*/ 4120627 h 4121620"/>
              <a:gd name="connsiteX3" fmla="*/ 4573956 w 9147550"/>
              <a:gd name="connsiteY3" fmla="*/ 4121620 h 4121620"/>
              <a:gd name="connsiteX4" fmla="*/ 4576412 w 9147550"/>
              <a:gd name="connsiteY4" fmla="*/ 3578857 h 4121620"/>
              <a:gd name="connsiteX5" fmla="*/ 1734 w 9147550"/>
              <a:gd name="connsiteY5" fmla="*/ 3580170 h 4121620"/>
              <a:gd name="connsiteX6" fmla="*/ 299 w 9147550"/>
              <a:gd name="connsiteY6" fmla="*/ 5183 h 4121620"/>
              <a:gd name="connsiteX0" fmla="*/ 299 w 9147550"/>
              <a:gd name="connsiteY0" fmla="*/ 657 h 4117094"/>
              <a:gd name="connsiteX1" fmla="*/ 9147184 w 9147550"/>
              <a:gd name="connsiteY1" fmla="*/ 0 h 4117094"/>
              <a:gd name="connsiteX2" fmla="*/ 9146177 w 9147550"/>
              <a:gd name="connsiteY2" fmla="*/ 4116101 h 4117094"/>
              <a:gd name="connsiteX3" fmla="*/ 4573956 w 9147550"/>
              <a:gd name="connsiteY3" fmla="*/ 4117094 h 4117094"/>
              <a:gd name="connsiteX4" fmla="*/ 4576412 w 9147550"/>
              <a:gd name="connsiteY4" fmla="*/ 3574331 h 4117094"/>
              <a:gd name="connsiteX5" fmla="*/ 1734 w 9147550"/>
              <a:gd name="connsiteY5" fmla="*/ 3575644 h 4117094"/>
              <a:gd name="connsiteX6" fmla="*/ 299 w 9147550"/>
              <a:gd name="connsiteY6" fmla="*/ 657 h 4117094"/>
              <a:gd name="connsiteX0" fmla="*/ 299 w 9147550"/>
              <a:gd name="connsiteY0" fmla="*/ 657 h 4117094"/>
              <a:gd name="connsiteX1" fmla="*/ 9147184 w 9147550"/>
              <a:gd name="connsiteY1" fmla="*/ 0 h 4117094"/>
              <a:gd name="connsiteX2" fmla="*/ 9146177 w 9147550"/>
              <a:gd name="connsiteY2" fmla="*/ 4116101 h 4117094"/>
              <a:gd name="connsiteX3" fmla="*/ 4573956 w 9147550"/>
              <a:gd name="connsiteY3" fmla="*/ 4117094 h 4117094"/>
              <a:gd name="connsiteX4" fmla="*/ 4574006 w 9147550"/>
              <a:gd name="connsiteY4" fmla="*/ 3576738 h 4117094"/>
              <a:gd name="connsiteX5" fmla="*/ 1734 w 9147550"/>
              <a:gd name="connsiteY5" fmla="*/ 3575644 h 4117094"/>
              <a:gd name="connsiteX6" fmla="*/ 299 w 9147550"/>
              <a:gd name="connsiteY6" fmla="*/ 657 h 4117094"/>
              <a:gd name="connsiteX0" fmla="*/ 299 w 9147550"/>
              <a:gd name="connsiteY0" fmla="*/ 682144 h 4117094"/>
              <a:gd name="connsiteX1" fmla="*/ 9147184 w 9147550"/>
              <a:gd name="connsiteY1" fmla="*/ 0 h 4117094"/>
              <a:gd name="connsiteX2" fmla="*/ 9146177 w 9147550"/>
              <a:gd name="connsiteY2" fmla="*/ 4116101 h 4117094"/>
              <a:gd name="connsiteX3" fmla="*/ 4573956 w 9147550"/>
              <a:gd name="connsiteY3" fmla="*/ 4117094 h 4117094"/>
              <a:gd name="connsiteX4" fmla="*/ 4574006 w 9147550"/>
              <a:gd name="connsiteY4" fmla="*/ 3576738 h 4117094"/>
              <a:gd name="connsiteX5" fmla="*/ 1734 w 9147550"/>
              <a:gd name="connsiteY5" fmla="*/ 3575644 h 4117094"/>
              <a:gd name="connsiteX6" fmla="*/ 299 w 9147550"/>
              <a:gd name="connsiteY6" fmla="*/ 682144 h 4117094"/>
              <a:gd name="connsiteX0" fmla="*/ 299 w 9155947"/>
              <a:gd name="connsiteY0" fmla="*/ 26537 h 3461487"/>
              <a:gd name="connsiteX1" fmla="*/ 9155811 w 9155947"/>
              <a:gd name="connsiteY1" fmla="*/ 0 h 3461487"/>
              <a:gd name="connsiteX2" fmla="*/ 9146177 w 9155947"/>
              <a:gd name="connsiteY2" fmla="*/ 3460494 h 3461487"/>
              <a:gd name="connsiteX3" fmla="*/ 4573956 w 9155947"/>
              <a:gd name="connsiteY3" fmla="*/ 3461487 h 3461487"/>
              <a:gd name="connsiteX4" fmla="*/ 4574006 w 9155947"/>
              <a:gd name="connsiteY4" fmla="*/ 2921131 h 3461487"/>
              <a:gd name="connsiteX5" fmla="*/ 1734 w 9155947"/>
              <a:gd name="connsiteY5" fmla="*/ 2920037 h 3461487"/>
              <a:gd name="connsiteX6" fmla="*/ 299 w 9155947"/>
              <a:gd name="connsiteY6" fmla="*/ 26537 h 3461487"/>
              <a:gd name="connsiteX0" fmla="*/ 299 w 9155947"/>
              <a:gd name="connsiteY0" fmla="*/ 0 h 3676489"/>
              <a:gd name="connsiteX1" fmla="*/ 9155811 w 9155947"/>
              <a:gd name="connsiteY1" fmla="*/ 215002 h 3676489"/>
              <a:gd name="connsiteX2" fmla="*/ 9146177 w 9155947"/>
              <a:gd name="connsiteY2" fmla="*/ 3675496 h 3676489"/>
              <a:gd name="connsiteX3" fmla="*/ 4573956 w 9155947"/>
              <a:gd name="connsiteY3" fmla="*/ 3676489 h 3676489"/>
              <a:gd name="connsiteX4" fmla="*/ 4574006 w 9155947"/>
              <a:gd name="connsiteY4" fmla="*/ 3136133 h 3676489"/>
              <a:gd name="connsiteX5" fmla="*/ 1734 w 9155947"/>
              <a:gd name="connsiteY5" fmla="*/ 3135039 h 3676489"/>
              <a:gd name="connsiteX6" fmla="*/ 299 w 9155947"/>
              <a:gd name="connsiteY6" fmla="*/ 0 h 3676489"/>
              <a:gd name="connsiteX0" fmla="*/ 299 w 9155947"/>
              <a:gd name="connsiteY0" fmla="*/ 0 h 3693742"/>
              <a:gd name="connsiteX1" fmla="*/ 9155811 w 9155947"/>
              <a:gd name="connsiteY1" fmla="*/ 232255 h 3693742"/>
              <a:gd name="connsiteX2" fmla="*/ 9146177 w 9155947"/>
              <a:gd name="connsiteY2" fmla="*/ 3692749 h 3693742"/>
              <a:gd name="connsiteX3" fmla="*/ 4573956 w 9155947"/>
              <a:gd name="connsiteY3" fmla="*/ 3693742 h 3693742"/>
              <a:gd name="connsiteX4" fmla="*/ 4574006 w 9155947"/>
              <a:gd name="connsiteY4" fmla="*/ 3153386 h 3693742"/>
              <a:gd name="connsiteX5" fmla="*/ 1734 w 9155947"/>
              <a:gd name="connsiteY5" fmla="*/ 3152292 h 3693742"/>
              <a:gd name="connsiteX6" fmla="*/ 299 w 9155947"/>
              <a:gd name="connsiteY6" fmla="*/ 0 h 3693742"/>
              <a:gd name="connsiteX0" fmla="*/ 7191 w 9154213"/>
              <a:gd name="connsiteY0" fmla="*/ 0 h 3685116"/>
              <a:gd name="connsiteX1" fmla="*/ 9154077 w 9154213"/>
              <a:gd name="connsiteY1" fmla="*/ 223629 h 3685116"/>
              <a:gd name="connsiteX2" fmla="*/ 9144443 w 9154213"/>
              <a:gd name="connsiteY2" fmla="*/ 3684123 h 3685116"/>
              <a:gd name="connsiteX3" fmla="*/ 4572222 w 9154213"/>
              <a:gd name="connsiteY3" fmla="*/ 3685116 h 3685116"/>
              <a:gd name="connsiteX4" fmla="*/ 4572272 w 9154213"/>
              <a:gd name="connsiteY4" fmla="*/ 3144760 h 3685116"/>
              <a:gd name="connsiteX5" fmla="*/ 0 w 9154213"/>
              <a:gd name="connsiteY5" fmla="*/ 3143666 h 3685116"/>
              <a:gd name="connsiteX6" fmla="*/ 7191 w 9154213"/>
              <a:gd name="connsiteY6" fmla="*/ 0 h 3685116"/>
              <a:gd name="connsiteX0" fmla="*/ 7191 w 9154213"/>
              <a:gd name="connsiteY0" fmla="*/ 0 h 3685116"/>
              <a:gd name="connsiteX1" fmla="*/ 9154077 w 9154213"/>
              <a:gd name="connsiteY1" fmla="*/ 16595 h 3685116"/>
              <a:gd name="connsiteX2" fmla="*/ 9144443 w 9154213"/>
              <a:gd name="connsiteY2" fmla="*/ 3684123 h 3685116"/>
              <a:gd name="connsiteX3" fmla="*/ 4572222 w 9154213"/>
              <a:gd name="connsiteY3" fmla="*/ 3685116 h 3685116"/>
              <a:gd name="connsiteX4" fmla="*/ 4572272 w 9154213"/>
              <a:gd name="connsiteY4" fmla="*/ 3144760 h 3685116"/>
              <a:gd name="connsiteX5" fmla="*/ 0 w 9154213"/>
              <a:gd name="connsiteY5" fmla="*/ 3143666 h 3685116"/>
              <a:gd name="connsiteX6" fmla="*/ 7191 w 9154213"/>
              <a:gd name="connsiteY6" fmla="*/ 0 h 3685116"/>
              <a:gd name="connsiteX0" fmla="*/ 7191 w 9154213"/>
              <a:gd name="connsiteY0" fmla="*/ 0 h 3685116"/>
              <a:gd name="connsiteX1" fmla="*/ 9154077 w 9154213"/>
              <a:gd name="connsiteY1" fmla="*/ 16595 h 3685116"/>
              <a:gd name="connsiteX2" fmla="*/ 9144443 w 9154213"/>
              <a:gd name="connsiteY2" fmla="*/ 3684123 h 3685116"/>
              <a:gd name="connsiteX3" fmla="*/ 4572222 w 9154213"/>
              <a:gd name="connsiteY3" fmla="*/ 3685116 h 3685116"/>
              <a:gd name="connsiteX4" fmla="*/ 4572272 w 9154213"/>
              <a:gd name="connsiteY4" fmla="*/ 3144760 h 3685116"/>
              <a:gd name="connsiteX5" fmla="*/ 0 w 9154213"/>
              <a:gd name="connsiteY5" fmla="*/ 3151830 h 3685116"/>
              <a:gd name="connsiteX6" fmla="*/ 7191 w 9154213"/>
              <a:gd name="connsiteY6" fmla="*/ 0 h 3685116"/>
              <a:gd name="connsiteX0" fmla="*/ 7191 w 9154213"/>
              <a:gd name="connsiteY0" fmla="*/ 0 h 3685116"/>
              <a:gd name="connsiteX1" fmla="*/ 9154077 w 9154213"/>
              <a:gd name="connsiteY1" fmla="*/ 16595 h 3685116"/>
              <a:gd name="connsiteX2" fmla="*/ 9144443 w 9154213"/>
              <a:gd name="connsiteY2" fmla="*/ 3684123 h 3685116"/>
              <a:gd name="connsiteX3" fmla="*/ 4572222 w 9154213"/>
              <a:gd name="connsiteY3" fmla="*/ 3685116 h 3685116"/>
              <a:gd name="connsiteX4" fmla="*/ 4572272 w 9154213"/>
              <a:gd name="connsiteY4" fmla="*/ 3152924 h 3685116"/>
              <a:gd name="connsiteX5" fmla="*/ 0 w 9154213"/>
              <a:gd name="connsiteY5" fmla="*/ 3151830 h 3685116"/>
              <a:gd name="connsiteX6" fmla="*/ 7191 w 9154213"/>
              <a:gd name="connsiteY6" fmla="*/ 0 h 3685116"/>
              <a:gd name="connsiteX0" fmla="*/ 7191 w 9154213"/>
              <a:gd name="connsiteY0" fmla="*/ 0 h 3734102"/>
              <a:gd name="connsiteX1" fmla="*/ 9154077 w 9154213"/>
              <a:gd name="connsiteY1" fmla="*/ 16595 h 3734102"/>
              <a:gd name="connsiteX2" fmla="*/ 9144443 w 9154213"/>
              <a:gd name="connsiteY2" fmla="*/ 3684123 h 3734102"/>
              <a:gd name="connsiteX3" fmla="*/ 4572222 w 9154213"/>
              <a:gd name="connsiteY3" fmla="*/ 3734102 h 3734102"/>
              <a:gd name="connsiteX4" fmla="*/ 4572272 w 9154213"/>
              <a:gd name="connsiteY4" fmla="*/ 3152924 h 3734102"/>
              <a:gd name="connsiteX5" fmla="*/ 0 w 9154213"/>
              <a:gd name="connsiteY5" fmla="*/ 3151830 h 3734102"/>
              <a:gd name="connsiteX6" fmla="*/ 7191 w 9154213"/>
              <a:gd name="connsiteY6" fmla="*/ 0 h 3734102"/>
              <a:gd name="connsiteX0" fmla="*/ 7191 w 9154247"/>
              <a:gd name="connsiteY0" fmla="*/ 0 h 3734102"/>
              <a:gd name="connsiteX1" fmla="*/ 9154077 w 9154247"/>
              <a:gd name="connsiteY1" fmla="*/ 16595 h 3734102"/>
              <a:gd name="connsiteX2" fmla="*/ 9147164 w 9154247"/>
              <a:gd name="connsiteY2" fmla="*/ 3733108 h 3734102"/>
              <a:gd name="connsiteX3" fmla="*/ 4572222 w 9154247"/>
              <a:gd name="connsiteY3" fmla="*/ 3734102 h 3734102"/>
              <a:gd name="connsiteX4" fmla="*/ 4572272 w 9154247"/>
              <a:gd name="connsiteY4" fmla="*/ 3152924 h 3734102"/>
              <a:gd name="connsiteX5" fmla="*/ 0 w 9154247"/>
              <a:gd name="connsiteY5" fmla="*/ 3151830 h 3734102"/>
              <a:gd name="connsiteX6" fmla="*/ 7191 w 9154247"/>
              <a:gd name="connsiteY6" fmla="*/ 0 h 3734102"/>
              <a:gd name="connsiteX0" fmla="*/ 7191 w 9162964"/>
              <a:gd name="connsiteY0" fmla="*/ 0 h 3734102"/>
              <a:gd name="connsiteX1" fmla="*/ 9162870 w 9162964"/>
              <a:gd name="connsiteY1" fmla="*/ 16595 h 3734102"/>
              <a:gd name="connsiteX2" fmla="*/ 9147164 w 9162964"/>
              <a:gd name="connsiteY2" fmla="*/ 3733108 h 3734102"/>
              <a:gd name="connsiteX3" fmla="*/ 4572222 w 9162964"/>
              <a:gd name="connsiteY3" fmla="*/ 3734102 h 3734102"/>
              <a:gd name="connsiteX4" fmla="*/ 4572272 w 9162964"/>
              <a:gd name="connsiteY4" fmla="*/ 3152924 h 3734102"/>
              <a:gd name="connsiteX5" fmla="*/ 0 w 9162964"/>
              <a:gd name="connsiteY5" fmla="*/ 3151830 h 3734102"/>
              <a:gd name="connsiteX6" fmla="*/ 7191 w 9162964"/>
              <a:gd name="connsiteY6" fmla="*/ 0 h 3734102"/>
              <a:gd name="connsiteX0" fmla="*/ 307 w 9164573"/>
              <a:gd name="connsiteY0" fmla="*/ 0 h 3734102"/>
              <a:gd name="connsiteX1" fmla="*/ 9164479 w 9164573"/>
              <a:gd name="connsiteY1" fmla="*/ 16595 h 3734102"/>
              <a:gd name="connsiteX2" fmla="*/ 9148773 w 9164573"/>
              <a:gd name="connsiteY2" fmla="*/ 3733108 h 3734102"/>
              <a:gd name="connsiteX3" fmla="*/ 4573831 w 9164573"/>
              <a:gd name="connsiteY3" fmla="*/ 3734102 h 3734102"/>
              <a:gd name="connsiteX4" fmla="*/ 4573881 w 9164573"/>
              <a:gd name="connsiteY4" fmla="*/ 3152924 h 3734102"/>
              <a:gd name="connsiteX5" fmla="*/ 1609 w 9164573"/>
              <a:gd name="connsiteY5" fmla="*/ 3151830 h 3734102"/>
              <a:gd name="connsiteX6" fmla="*/ 307 w 9164573"/>
              <a:gd name="connsiteY6" fmla="*/ 0 h 3734102"/>
              <a:gd name="connsiteX0" fmla="*/ 1529 w 9165795"/>
              <a:gd name="connsiteY0" fmla="*/ 0 h 3734102"/>
              <a:gd name="connsiteX1" fmla="*/ 9165701 w 9165795"/>
              <a:gd name="connsiteY1" fmla="*/ 16595 h 3734102"/>
              <a:gd name="connsiteX2" fmla="*/ 9149995 w 9165795"/>
              <a:gd name="connsiteY2" fmla="*/ 3733108 h 3734102"/>
              <a:gd name="connsiteX3" fmla="*/ 4575053 w 9165795"/>
              <a:gd name="connsiteY3" fmla="*/ 3734102 h 3734102"/>
              <a:gd name="connsiteX4" fmla="*/ 4575103 w 9165795"/>
              <a:gd name="connsiteY4" fmla="*/ 3152924 h 3734102"/>
              <a:gd name="connsiteX5" fmla="*/ 0 w 9165795"/>
              <a:gd name="connsiteY5" fmla="*/ 3140506 h 3734102"/>
              <a:gd name="connsiteX6" fmla="*/ 1529 w 9165795"/>
              <a:gd name="connsiteY6" fmla="*/ 0 h 3734102"/>
              <a:gd name="connsiteX0" fmla="*/ 1529 w 9154597"/>
              <a:gd name="connsiteY0" fmla="*/ 391 h 3734493"/>
              <a:gd name="connsiteX1" fmla="*/ 9154377 w 9154597"/>
              <a:gd name="connsiteY1" fmla="*/ 0 h 3734493"/>
              <a:gd name="connsiteX2" fmla="*/ 9149995 w 9154597"/>
              <a:gd name="connsiteY2" fmla="*/ 3733499 h 3734493"/>
              <a:gd name="connsiteX3" fmla="*/ 4575053 w 9154597"/>
              <a:gd name="connsiteY3" fmla="*/ 3734493 h 3734493"/>
              <a:gd name="connsiteX4" fmla="*/ 4575103 w 9154597"/>
              <a:gd name="connsiteY4" fmla="*/ 3153315 h 3734493"/>
              <a:gd name="connsiteX5" fmla="*/ 0 w 9154597"/>
              <a:gd name="connsiteY5" fmla="*/ 3140897 h 3734493"/>
              <a:gd name="connsiteX6" fmla="*/ 1529 w 9154597"/>
              <a:gd name="connsiteY6" fmla="*/ 391 h 3734493"/>
              <a:gd name="connsiteX0" fmla="*/ 1529 w 9154707"/>
              <a:gd name="connsiteY0" fmla="*/ 391 h 3734493"/>
              <a:gd name="connsiteX1" fmla="*/ 9154377 w 9154707"/>
              <a:gd name="connsiteY1" fmla="*/ 0 h 3734493"/>
              <a:gd name="connsiteX2" fmla="*/ 9152826 w 9154707"/>
              <a:gd name="connsiteY2" fmla="*/ 3719344 h 3734493"/>
              <a:gd name="connsiteX3" fmla="*/ 4575053 w 9154707"/>
              <a:gd name="connsiteY3" fmla="*/ 3734493 h 3734493"/>
              <a:gd name="connsiteX4" fmla="*/ 4575103 w 9154707"/>
              <a:gd name="connsiteY4" fmla="*/ 3153315 h 3734493"/>
              <a:gd name="connsiteX5" fmla="*/ 0 w 9154707"/>
              <a:gd name="connsiteY5" fmla="*/ 3140897 h 3734493"/>
              <a:gd name="connsiteX6" fmla="*/ 1529 w 9154707"/>
              <a:gd name="connsiteY6" fmla="*/ 391 h 3734493"/>
              <a:gd name="connsiteX0" fmla="*/ 1529 w 9154707"/>
              <a:gd name="connsiteY0" fmla="*/ 391 h 3720338"/>
              <a:gd name="connsiteX1" fmla="*/ 9154377 w 9154707"/>
              <a:gd name="connsiteY1" fmla="*/ 0 h 3720338"/>
              <a:gd name="connsiteX2" fmla="*/ 9152826 w 9154707"/>
              <a:gd name="connsiteY2" fmla="*/ 3719344 h 3720338"/>
              <a:gd name="connsiteX3" fmla="*/ 4575053 w 9154707"/>
              <a:gd name="connsiteY3" fmla="*/ 3720338 h 3720338"/>
              <a:gd name="connsiteX4" fmla="*/ 4575103 w 9154707"/>
              <a:gd name="connsiteY4" fmla="*/ 3153315 h 3720338"/>
              <a:gd name="connsiteX5" fmla="*/ 0 w 9154707"/>
              <a:gd name="connsiteY5" fmla="*/ 3140897 h 3720338"/>
              <a:gd name="connsiteX6" fmla="*/ 1529 w 9154707"/>
              <a:gd name="connsiteY6" fmla="*/ 391 h 3720338"/>
              <a:gd name="connsiteX0" fmla="*/ 1529 w 9154707"/>
              <a:gd name="connsiteY0" fmla="*/ 391 h 3720338"/>
              <a:gd name="connsiteX1" fmla="*/ 9154377 w 9154707"/>
              <a:gd name="connsiteY1" fmla="*/ 0 h 3720338"/>
              <a:gd name="connsiteX2" fmla="*/ 9152826 w 9154707"/>
              <a:gd name="connsiteY2" fmla="*/ 3719344 h 3720338"/>
              <a:gd name="connsiteX3" fmla="*/ 4575053 w 9154707"/>
              <a:gd name="connsiteY3" fmla="*/ 3720338 h 3720338"/>
              <a:gd name="connsiteX4" fmla="*/ 4577934 w 9154707"/>
              <a:gd name="connsiteY4" fmla="*/ 3141991 h 3720338"/>
              <a:gd name="connsiteX5" fmla="*/ 0 w 9154707"/>
              <a:gd name="connsiteY5" fmla="*/ 3140897 h 3720338"/>
              <a:gd name="connsiteX6" fmla="*/ 1529 w 9154707"/>
              <a:gd name="connsiteY6" fmla="*/ 391 h 3720338"/>
              <a:gd name="connsiteX0" fmla="*/ 1529 w 9154707"/>
              <a:gd name="connsiteY0" fmla="*/ 391 h 3720338"/>
              <a:gd name="connsiteX1" fmla="*/ 9154377 w 9154707"/>
              <a:gd name="connsiteY1" fmla="*/ 0 h 3720338"/>
              <a:gd name="connsiteX2" fmla="*/ 9152826 w 9154707"/>
              <a:gd name="connsiteY2" fmla="*/ 3719344 h 3720338"/>
              <a:gd name="connsiteX3" fmla="*/ 4575053 w 9154707"/>
              <a:gd name="connsiteY3" fmla="*/ 3720338 h 3720338"/>
              <a:gd name="connsiteX4" fmla="*/ 3601621 w 9154707"/>
              <a:gd name="connsiteY4" fmla="*/ 3141991 h 3720338"/>
              <a:gd name="connsiteX5" fmla="*/ 0 w 9154707"/>
              <a:gd name="connsiteY5" fmla="*/ 3140897 h 3720338"/>
              <a:gd name="connsiteX6" fmla="*/ 1529 w 9154707"/>
              <a:gd name="connsiteY6" fmla="*/ 391 h 3720338"/>
              <a:gd name="connsiteX0" fmla="*/ 1529 w 9154707"/>
              <a:gd name="connsiteY0" fmla="*/ 391 h 3720338"/>
              <a:gd name="connsiteX1" fmla="*/ 9154377 w 9154707"/>
              <a:gd name="connsiteY1" fmla="*/ 0 h 3720338"/>
              <a:gd name="connsiteX2" fmla="*/ 9152826 w 9154707"/>
              <a:gd name="connsiteY2" fmla="*/ 3719344 h 3720338"/>
              <a:gd name="connsiteX3" fmla="*/ 3598741 w 9154707"/>
              <a:gd name="connsiteY3" fmla="*/ 3720338 h 3720338"/>
              <a:gd name="connsiteX4" fmla="*/ 3601621 w 9154707"/>
              <a:gd name="connsiteY4" fmla="*/ 3141991 h 3720338"/>
              <a:gd name="connsiteX5" fmla="*/ 0 w 9154707"/>
              <a:gd name="connsiteY5" fmla="*/ 3140897 h 3720338"/>
              <a:gd name="connsiteX6" fmla="*/ 1529 w 9154707"/>
              <a:gd name="connsiteY6" fmla="*/ 391 h 3720338"/>
              <a:gd name="connsiteX0" fmla="*/ 1529 w 9154707"/>
              <a:gd name="connsiteY0" fmla="*/ 647372 h 3720338"/>
              <a:gd name="connsiteX1" fmla="*/ 9154377 w 9154707"/>
              <a:gd name="connsiteY1" fmla="*/ 0 h 3720338"/>
              <a:gd name="connsiteX2" fmla="*/ 9152826 w 9154707"/>
              <a:gd name="connsiteY2" fmla="*/ 3719344 h 3720338"/>
              <a:gd name="connsiteX3" fmla="*/ 3598741 w 9154707"/>
              <a:gd name="connsiteY3" fmla="*/ 3720338 h 3720338"/>
              <a:gd name="connsiteX4" fmla="*/ 3601621 w 9154707"/>
              <a:gd name="connsiteY4" fmla="*/ 3141991 h 3720338"/>
              <a:gd name="connsiteX5" fmla="*/ 0 w 9154707"/>
              <a:gd name="connsiteY5" fmla="*/ 3140897 h 3720338"/>
              <a:gd name="connsiteX6" fmla="*/ 1529 w 9154707"/>
              <a:gd name="connsiteY6" fmla="*/ 647372 h 3720338"/>
              <a:gd name="connsiteX0" fmla="*/ 1529 w 9154707"/>
              <a:gd name="connsiteY0" fmla="*/ 0 h 3072966"/>
              <a:gd name="connsiteX1" fmla="*/ 9154377 w 9154707"/>
              <a:gd name="connsiteY1" fmla="*/ 51367 h 3072966"/>
              <a:gd name="connsiteX2" fmla="*/ 9152826 w 9154707"/>
              <a:gd name="connsiteY2" fmla="*/ 3071972 h 3072966"/>
              <a:gd name="connsiteX3" fmla="*/ 3598741 w 9154707"/>
              <a:gd name="connsiteY3" fmla="*/ 3072966 h 3072966"/>
              <a:gd name="connsiteX4" fmla="*/ 3601621 w 9154707"/>
              <a:gd name="connsiteY4" fmla="*/ 2494619 h 3072966"/>
              <a:gd name="connsiteX5" fmla="*/ 0 w 9154707"/>
              <a:gd name="connsiteY5" fmla="*/ 2493525 h 3072966"/>
              <a:gd name="connsiteX6" fmla="*/ 1529 w 9154707"/>
              <a:gd name="connsiteY6" fmla="*/ 0 h 3072966"/>
              <a:gd name="connsiteX0" fmla="*/ 1529 w 9152826"/>
              <a:gd name="connsiteY0" fmla="*/ 138414 h 3211380"/>
              <a:gd name="connsiteX1" fmla="*/ 9145751 w 9152826"/>
              <a:gd name="connsiteY1" fmla="*/ 0 h 3211380"/>
              <a:gd name="connsiteX2" fmla="*/ 9152826 w 9152826"/>
              <a:gd name="connsiteY2" fmla="*/ 3210386 h 3211380"/>
              <a:gd name="connsiteX3" fmla="*/ 3598741 w 9152826"/>
              <a:gd name="connsiteY3" fmla="*/ 3211380 h 3211380"/>
              <a:gd name="connsiteX4" fmla="*/ 3601621 w 9152826"/>
              <a:gd name="connsiteY4" fmla="*/ 2633033 h 3211380"/>
              <a:gd name="connsiteX5" fmla="*/ 0 w 9152826"/>
              <a:gd name="connsiteY5" fmla="*/ 2631939 h 3211380"/>
              <a:gd name="connsiteX6" fmla="*/ 1529 w 9152826"/>
              <a:gd name="connsiteY6" fmla="*/ 138414 h 3211380"/>
              <a:gd name="connsiteX0" fmla="*/ 143 w 9160067"/>
              <a:gd name="connsiteY0" fmla="*/ 392 h 3211380"/>
              <a:gd name="connsiteX1" fmla="*/ 9152992 w 9160067"/>
              <a:gd name="connsiteY1" fmla="*/ 0 h 3211380"/>
              <a:gd name="connsiteX2" fmla="*/ 9160067 w 9160067"/>
              <a:gd name="connsiteY2" fmla="*/ 3210386 h 3211380"/>
              <a:gd name="connsiteX3" fmla="*/ 3605982 w 9160067"/>
              <a:gd name="connsiteY3" fmla="*/ 3211380 h 3211380"/>
              <a:gd name="connsiteX4" fmla="*/ 3608862 w 9160067"/>
              <a:gd name="connsiteY4" fmla="*/ 2633033 h 3211380"/>
              <a:gd name="connsiteX5" fmla="*/ 7241 w 9160067"/>
              <a:gd name="connsiteY5" fmla="*/ 2631939 h 3211380"/>
              <a:gd name="connsiteX6" fmla="*/ 143 w 9160067"/>
              <a:gd name="connsiteY6" fmla="*/ 392 h 3211380"/>
              <a:gd name="connsiteX0" fmla="*/ 143 w 9160067"/>
              <a:gd name="connsiteY0" fmla="*/ 392 h 3211380"/>
              <a:gd name="connsiteX1" fmla="*/ 9152992 w 9160067"/>
              <a:gd name="connsiteY1" fmla="*/ 0 h 3211380"/>
              <a:gd name="connsiteX2" fmla="*/ 9160067 w 9160067"/>
              <a:gd name="connsiteY2" fmla="*/ 3210386 h 3211380"/>
              <a:gd name="connsiteX3" fmla="*/ 3605982 w 9160067"/>
              <a:gd name="connsiteY3" fmla="*/ 3211380 h 3211380"/>
              <a:gd name="connsiteX4" fmla="*/ 4112111 w 9160067"/>
              <a:gd name="connsiteY4" fmla="*/ 2633033 h 3211380"/>
              <a:gd name="connsiteX5" fmla="*/ 7241 w 9160067"/>
              <a:gd name="connsiteY5" fmla="*/ 2631939 h 3211380"/>
              <a:gd name="connsiteX6" fmla="*/ 143 w 9160067"/>
              <a:gd name="connsiteY6" fmla="*/ 392 h 3211380"/>
              <a:gd name="connsiteX0" fmla="*/ 143 w 9160067"/>
              <a:gd name="connsiteY0" fmla="*/ 392 h 3214669"/>
              <a:gd name="connsiteX1" fmla="*/ 9152992 w 9160067"/>
              <a:gd name="connsiteY1" fmla="*/ 0 h 3214669"/>
              <a:gd name="connsiteX2" fmla="*/ 9160067 w 9160067"/>
              <a:gd name="connsiteY2" fmla="*/ 3210386 h 3214669"/>
              <a:gd name="connsiteX3" fmla="*/ 4109231 w 9160067"/>
              <a:gd name="connsiteY3" fmla="*/ 3214669 h 3214669"/>
              <a:gd name="connsiteX4" fmla="*/ 4112111 w 9160067"/>
              <a:gd name="connsiteY4" fmla="*/ 2633033 h 3214669"/>
              <a:gd name="connsiteX5" fmla="*/ 7241 w 9160067"/>
              <a:gd name="connsiteY5" fmla="*/ 2631939 h 3214669"/>
              <a:gd name="connsiteX6" fmla="*/ 143 w 9160067"/>
              <a:gd name="connsiteY6" fmla="*/ 392 h 3214669"/>
              <a:gd name="connsiteX0" fmla="*/ 143 w 9160067"/>
              <a:gd name="connsiteY0" fmla="*/ 392 h 3217958"/>
              <a:gd name="connsiteX1" fmla="*/ 9152992 w 9160067"/>
              <a:gd name="connsiteY1" fmla="*/ 0 h 3217958"/>
              <a:gd name="connsiteX2" fmla="*/ 9160067 w 9160067"/>
              <a:gd name="connsiteY2" fmla="*/ 3210386 h 3217958"/>
              <a:gd name="connsiteX3" fmla="*/ 4112520 w 9160067"/>
              <a:gd name="connsiteY3" fmla="*/ 3217958 h 3217958"/>
              <a:gd name="connsiteX4" fmla="*/ 4112111 w 9160067"/>
              <a:gd name="connsiteY4" fmla="*/ 2633033 h 3217958"/>
              <a:gd name="connsiteX5" fmla="*/ 7241 w 9160067"/>
              <a:gd name="connsiteY5" fmla="*/ 2631939 h 3217958"/>
              <a:gd name="connsiteX6" fmla="*/ 143 w 9160067"/>
              <a:gd name="connsiteY6" fmla="*/ 392 h 3217958"/>
              <a:gd name="connsiteX0" fmla="*/ 143 w 9160067"/>
              <a:gd name="connsiteY0" fmla="*/ 392 h 3211380"/>
              <a:gd name="connsiteX1" fmla="*/ 9152992 w 9160067"/>
              <a:gd name="connsiteY1" fmla="*/ 0 h 3211380"/>
              <a:gd name="connsiteX2" fmla="*/ 9160067 w 9160067"/>
              <a:gd name="connsiteY2" fmla="*/ 3210386 h 3211380"/>
              <a:gd name="connsiteX3" fmla="*/ 4115809 w 9160067"/>
              <a:gd name="connsiteY3" fmla="*/ 3211380 h 3211380"/>
              <a:gd name="connsiteX4" fmla="*/ 4112111 w 9160067"/>
              <a:gd name="connsiteY4" fmla="*/ 2633033 h 3211380"/>
              <a:gd name="connsiteX5" fmla="*/ 7241 w 9160067"/>
              <a:gd name="connsiteY5" fmla="*/ 2631939 h 3211380"/>
              <a:gd name="connsiteX6" fmla="*/ 143 w 9160067"/>
              <a:gd name="connsiteY6" fmla="*/ 392 h 3211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0067" h="3211380">
                <a:moveTo>
                  <a:pt x="143" y="392"/>
                </a:moveTo>
                <a:lnTo>
                  <a:pt x="9152992" y="0"/>
                </a:lnTo>
                <a:cubicBezTo>
                  <a:pt x="9154579" y="1278732"/>
                  <a:pt x="9158480" y="1931654"/>
                  <a:pt x="9160067" y="3210386"/>
                </a:cubicBezTo>
                <a:lnTo>
                  <a:pt x="4115809" y="3211380"/>
                </a:lnTo>
                <a:cubicBezTo>
                  <a:pt x="4117254" y="3123263"/>
                  <a:pt x="4110666" y="2721150"/>
                  <a:pt x="4112111" y="2633033"/>
                </a:cubicBezTo>
                <a:lnTo>
                  <a:pt x="7241" y="2631939"/>
                </a:lnTo>
                <a:cubicBezTo>
                  <a:pt x="8686" y="1456263"/>
                  <a:pt x="-1302" y="1176068"/>
                  <a:pt x="143" y="392"/>
                </a:cubicBezTo>
                <a:close/>
              </a:path>
            </a:pathLst>
          </a:custGeo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lIns="180000" tIns="180000"/>
          <a:lstStyle>
            <a:lvl1pPr marL="0" indent="0">
              <a:buNone/>
              <a:defRPr sz="1400">
                <a:latin typeface="BMW Group Condensed" pitchFamily="34" charset="0"/>
                <a:ea typeface="BMW Group Condensed" pitchFamily="34" charset="0"/>
                <a:cs typeface="BMW Group Condensed" pitchFamily="34" charset="0"/>
              </a:defRPr>
            </a:lvl1pPr>
          </a:lstStyle>
          <a:p>
            <a:r>
              <a:rPr lang="en-US" dirty="0" smtClean="0"/>
              <a:t>Insert visual by clicking on symbol</a:t>
            </a:r>
          </a:p>
        </p:txBody>
      </p:sp>
      <p:pic>
        <p:nvPicPr>
          <p:cNvPr id="12" name="Bild 7" descr="WortmarkeBMWGROUP Kopie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465839" y="6031922"/>
            <a:ext cx="906087" cy="432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Bild 8" descr="BMWMINIRR_5fbg Kopie.jp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 bwMode="auto">
          <a:xfrm>
            <a:off x="10400530" y="6021289"/>
            <a:ext cx="1342445" cy="441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4084151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out visual, 1-line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24"/>
          <p:cNvSpPr>
            <a:spLocks noGrp="1"/>
          </p:cNvSpPr>
          <p:nvPr>
            <p:ph type="body" sz="quarter" idx="18" hasCustomPrompt="1"/>
          </p:nvPr>
        </p:nvSpPr>
        <p:spPr>
          <a:xfrm>
            <a:off x="465138" y="1720053"/>
            <a:ext cx="4926691" cy="37908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de-DE" sz="11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GB" noProof="0" dirty="0" smtClean="0"/>
              <a:t>Enter department and date</a:t>
            </a:r>
          </a:p>
        </p:txBody>
      </p:sp>
      <p:sp>
        <p:nvSpPr>
          <p:cNvPr id="13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5138" y="341559"/>
            <a:ext cx="11260268" cy="58146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4000"/>
              </a:lnSpc>
              <a:spcBef>
                <a:spcPts val="0"/>
              </a:spcBef>
              <a:buNone/>
              <a:defRPr sz="3600" b="1" cap="all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GB" noProof="0" dirty="0" smtClean="0"/>
              <a:t>Edit title by clicking</a:t>
            </a:r>
          </a:p>
        </p:txBody>
      </p:sp>
      <p:sp>
        <p:nvSpPr>
          <p:cNvPr id="14" name="Textplatzhalt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65839" y="965585"/>
            <a:ext cx="11259567" cy="53405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2000" b="1" cap="all" baseline="0">
                <a:latin typeface="+mj-lt"/>
              </a:defRPr>
            </a:lvl1pPr>
          </a:lstStyle>
          <a:p>
            <a:pPr lvl="0"/>
            <a:r>
              <a:rPr lang="de-DE" dirty="0" smtClean="0"/>
              <a:t>Edit </a:t>
            </a:r>
            <a:r>
              <a:rPr lang="de-DE" dirty="0" err="1" smtClean="0"/>
              <a:t>subheadline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clicking</a:t>
            </a:r>
            <a:endParaRPr lang="de-DE" dirty="0" smtClean="0"/>
          </a:p>
        </p:txBody>
      </p:sp>
      <p:pic>
        <p:nvPicPr>
          <p:cNvPr id="8" name="Bild 7" descr="WortmarkeBMWGROUP Kopie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465839" y="6031922"/>
            <a:ext cx="906087" cy="432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Bild 8" descr="BMWMINIRR_5fbg Kopie.jp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 bwMode="auto">
          <a:xfrm>
            <a:off x="10400530" y="6021289"/>
            <a:ext cx="1342445" cy="441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36931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out visual, 2-line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24"/>
          <p:cNvSpPr>
            <a:spLocks noGrp="1"/>
          </p:cNvSpPr>
          <p:nvPr>
            <p:ph type="body" sz="quarter" idx="18" hasCustomPrompt="1"/>
          </p:nvPr>
        </p:nvSpPr>
        <p:spPr>
          <a:xfrm>
            <a:off x="465138" y="2227504"/>
            <a:ext cx="4926691" cy="37908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de-DE" sz="11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GB" noProof="0" dirty="0" smtClean="0"/>
              <a:t>Enter department and date</a:t>
            </a:r>
          </a:p>
        </p:txBody>
      </p:sp>
      <p:sp>
        <p:nvSpPr>
          <p:cNvPr id="13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5839" y="341559"/>
            <a:ext cx="11259567" cy="109850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4000"/>
              </a:lnSpc>
              <a:spcBef>
                <a:spcPts val="0"/>
              </a:spcBef>
              <a:buNone/>
              <a:defRPr sz="3600" b="1" cap="all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GB" noProof="0" dirty="0" smtClean="0"/>
              <a:t>Edit 2-line title </a:t>
            </a:r>
          </a:p>
          <a:p>
            <a:pPr lvl="0"/>
            <a:r>
              <a:rPr lang="en-GB" noProof="0" dirty="0" smtClean="0"/>
              <a:t>by clicking</a:t>
            </a:r>
          </a:p>
        </p:txBody>
      </p:sp>
      <p:sp>
        <p:nvSpPr>
          <p:cNvPr id="14" name="Textplatzhalt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65839" y="1470170"/>
            <a:ext cx="11259567" cy="53405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2000" b="1" cap="all" baseline="0">
                <a:latin typeface="+mj-lt"/>
              </a:defRPr>
            </a:lvl1pPr>
          </a:lstStyle>
          <a:p>
            <a:pPr lvl="0"/>
            <a:r>
              <a:rPr lang="de-DE" dirty="0" smtClean="0"/>
              <a:t>Edit </a:t>
            </a:r>
            <a:r>
              <a:rPr lang="de-DE" dirty="0" err="1" smtClean="0"/>
              <a:t>subheadline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clicking</a:t>
            </a:r>
            <a:endParaRPr lang="de-DE" dirty="0" smtClean="0"/>
          </a:p>
        </p:txBody>
      </p:sp>
      <p:pic>
        <p:nvPicPr>
          <p:cNvPr id="8" name="Bild 7" descr="WortmarkeBMWGROUP Kopie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465839" y="6031922"/>
            <a:ext cx="906087" cy="432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Bild 8" descr="BMWMINIRR_5fbg Kopie.jp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 bwMode="auto">
          <a:xfrm>
            <a:off x="10400530" y="6021289"/>
            <a:ext cx="1342445" cy="441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9740335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Topic, department, date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 noProof="0" smtClean="0"/>
              <a:t>Page </a:t>
            </a:r>
            <a:fld id="{AA807A42-CF27-4B84-8583-18EBE418342E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5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5138" y="403226"/>
            <a:ext cx="11263312" cy="96043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lang="de-DE" sz="2800" b="1" cap="all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 smtClean="0"/>
              <a:t>Edit headline by clicking</a:t>
            </a:r>
          </a:p>
        </p:txBody>
      </p:sp>
      <p:sp>
        <p:nvSpPr>
          <p:cNvPr id="6" name="Textplatzhalt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65138" y="1628679"/>
            <a:ext cx="11263312" cy="48617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lang="de-DE" sz="2400" smtClean="0"/>
            </a:lvl1pPr>
            <a:lvl2pPr marL="285750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Symbol" pitchFamily="18" charset="2"/>
              <a:buChar char="-"/>
              <a:defRPr sz="2400">
                <a:latin typeface="+mn-lt"/>
                <a:ea typeface="BMW Type Global Pro Regular" pitchFamily="2" charset="0"/>
                <a:cs typeface="BMW Type Global Pro Regular" pitchFamily="2" charset="0"/>
              </a:defRPr>
            </a:lvl2pPr>
            <a:lvl3pPr marL="633413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Symbol" pitchFamily="18" charset="2"/>
              <a:buChar char="-"/>
              <a:defRPr sz="2400">
                <a:latin typeface="+mn-lt"/>
                <a:ea typeface="BMW Type Global Pro Regular" pitchFamily="2" charset="0"/>
                <a:cs typeface="BMW Type Global Pro Regular" pitchFamily="2" charset="0"/>
              </a:defRPr>
            </a:lvl3pPr>
            <a:lvl4pPr marL="985838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Symbol" pitchFamily="18" charset="2"/>
              <a:buChar char="-"/>
              <a:defRPr sz="2400">
                <a:latin typeface="+mn-lt"/>
                <a:ea typeface="BMW Type Global Pro Regular" pitchFamily="2" charset="0"/>
                <a:cs typeface="BMW Type Global Pro Regular" pitchFamily="2" charset="0"/>
              </a:defRPr>
            </a:lvl4pPr>
            <a:lvl5pPr marL="1349375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Symbol" pitchFamily="18" charset="2"/>
              <a:buChar char="-"/>
              <a:defRPr sz="2400">
                <a:latin typeface="+mn-lt"/>
                <a:ea typeface="BMW Type Global Pro Regular" pitchFamily="2" charset="0"/>
                <a:cs typeface="BMW Type Global Pro Regular" pitchFamily="2" charset="0"/>
              </a:defRPr>
            </a:lvl5pPr>
          </a:lstStyle>
          <a:p>
            <a:pPr lvl="0"/>
            <a:r>
              <a:rPr lang="en-GB" noProof="0" dirty="0" smtClean="0"/>
              <a:t>Edit body copy by clicking</a:t>
            </a:r>
          </a:p>
          <a:p>
            <a:pPr lvl="1"/>
            <a:r>
              <a:rPr lang="en-GB" dirty="0" smtClean="0"/>
              <a:t>Second layer</a:t>
            </a:r>
          </a:p>
          <a:p>
            <a:pPr lvl="2"/>
            <a:r>
              <a:rPr lang="en-GB" dirty="0" smtClean="0"/>
              <a:t>Third layer</a:t>
            </a:r>
          </a:p>
          <a:p>
            <a:pPr lvl="3"/>
            <a:r>
              <a:rPr lang="en-GB" dirty="0" smtClean="0"/>
              <a:t>Fourth layer</a:t>
            </a:r>
          </a:p>
          <a:p>
            <a:pPr lvl="4"/>
            <a:r>
              <a:rPr lang="en-GB" dirty="0" smtClean="0"/>
              <a:t>Fifth layer</a:t>
            </a:r>
            <a:endParaRPr lang="en-GB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copy,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Topic, department, date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 noProof="0" smtClean="0"/>
              <a:t>Page </a:t>
            </a:r>
            <a:fld id="{AA807A42-CF27-4B84-8583-18EBE418342E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5" name="Textplatzhalt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65138" y="1639833"/>
            <a:ext cx="11263312" cy="48888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Tx/>
              <a:buNone/>
              <a:defRPr lang="de-DE" sz="2000" smtClean="0"/>
            </a:lvl1pPr>
            <a:lvl2pPr marL="200025" indent="-200025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Symbol" pitchFamily="18" charset="2"/>
              <a:buChar char="-"/>
              <a:defRPr sz="2000">
                <a:latin typeface="+mn-lt"/>
                <a:ea typeface="BMW Type Global Pro Regular" pitchFamily="2" charset="0"/>
                <a:cs typeface="BMW Type Global Pro Regular" pitchFamily="2" charset="0"/>
              </a:defRPr>
            </a:lvl2pPr>
            <a:lvl3pPr marL="452438" indent="-185738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Symbol" pitchFamily="18" charset="2"/>
              <a:buChar char="-"/>
              <a:defRPr sz="2000">
                <a:latin typeface="+mn-lt"/>
                <a:ea typeface="BMW Type Global Pro Regular" pitchFamily="2" charset="0"/>
                <a:cs typeface="BMW Type Global Pro Regular" pitchFamily="2" charset="0"/>
              </a:defRPr>
            </a:lvl3pPr>
            <a:lvl4pPr marL="719138" indent="-18415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Symbol" pitchFamily="18" charset="2"/>
              <a:buChar char="-"/>
              <a:defRPr sz="2000">
                <a:latin typeface="+mn-lt"/>
                <a:ea typeface="BMW Type Global Pro Regular" pitchFamily="2" charset="0"/>
                <a:cs typeface="BMW Type Global Pro Regular" pitchFamily="2" charset="0"/>
              </a:defRPr>
            </a:lvl4pPr>
            <a:lvl5pPr marL="985838" indent="-18415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Symbol" pitchFamily="18" charset="2"/>
              <a:buChar char="-"/>
              <a:defRPr sz="2000">
                <a:latin typeface="+mn-lt"/>
                <a:ea typeface="BMW Type Global Pro Regular" pitchFamily="2" charset="0"/>
                <a:cs typeface="BMW Type Global Pro Regular" pitchFamily="2" charset="0"/>
              </a:defRPr>
            </a:lvl5pPr>
          </a:lstStyle>
          <a:p>
            <a:pPr lvl="0"/>
            <a:r>
              <a:rPr lang="en-GB" noProof="0" dirty="0" smtClean="0"/>
              <a:t>Edit small body copy by clicking</a:t>
            </a:r>
          </a:p>
          <a:p>
            <a:pPr lvl="1"/>
            <a:r>
              <a:rPr lang="en-GB" noProof="0" dirty="0" smtClean="0"/>
              <a:t>Second layer</a:t>
            </a:r>
          </a:p>
          <a:p>
            <a:pPr lvl="2"/>
            <a:r>
              <a:rPr lang="en-GB" noProof="0" dirty="0" smtClean="0"/>
              <a:t>Third layer</a:t>
            </a:r>
          </a:p>
          <a:p>
            <a:pPr lvl="3"/>
            <a:r>
              <a:rPr lang="en-GB" noProof="0" dirty="0" smtClean="0"/>
              <a:t>Fourth layer</a:t>
            </a:r>
          </a:p>
          <a:p>
            <a:pPr lvl="4"/>
            <a:r>
              <a:rPr lang="en-GB" noProof="0" dirty="0" smtClean="0"/>
              <a:t>Fifth layer</a:t>
            </a:r>
            <a:endParaRPr lang="en-GB" noProof="0" dirty="0"/>
          </a:p>
        </p:txBody>
      </p:sp>
      <p:sp>
        <p:nvSpPr>
          <p:cNvPr id="6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5138" y="403226"/>
            <a:ext cx="11263312" cy="96043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2800" b="1" cap="all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GB" noProof="0" dirty="0" smtClean="0"/>
              <a:t>Edit headline by clicking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Topic, department, date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 noProof="0" smtClean="0"/>
              <a:t>Page </a:t>
            </a:r>
            <a:fld id="{AA807A42-CF27-4B84-8583-18EBE418342E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5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5138" y="403226"/>
            <a:ext cx="11263312" cy="96043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2800" b="1" cap="all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GB" noProof="0" dirty="0" smtClean="0"/>
              <a:t>Edit headline by clicking</a:t>
            </a:r>
          </a:p>
        </p:txBody>
      </p:sp>
      <p:sp>
        <p:nvSpPr>
          <p:cNvPr id="6" name="Textplatzhalt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65138" y="1629877"/>
            <a:ext cx="11263312" cy="4871560"/>
          </a:xfrm>
          <a:prstGeom prst="rect">
            <a:avLst/>
          </a:prstGeom>
        </p:spPr>
        <p:txBody>
          <a:bodyPr lIns="0" tIns="0" rIns="0" bIns="0"/>
          <a:lstStyle>
            <a:lvl1pPr marL="266700" indent="-2667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Symbol" pitchFamily="18" charset="2"/>
              <a:buChar char="-"/>
              <a:defRPr lang="de-DE" sz="2400" smtClean="0"/>
            </a:lvl1pPr>
            <a:lvl2pPr marL="715963" indent="-284163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Symbol" pitchFamily="18" charset="2"/>
              <a:buChar char="-"/>
              <a:defRPr sz="2400">
                <a:latin typeface="+mn-lt"/>
                <a:ea typeface="BMW Type Global Pro Regular" pitchFamily="2" charset="0"/>
                <a:cs typeface="BMW Type Global Pro Regular" pitchFamily="2" charset="0"/>
              </a:defRPr>
            </a:lvl2pPr>
            <a:lvl3pPr marL="1077913" indent="-276225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Symbol" pitchFamily="18" charset="2"/>
              <a:buChar char="-"/>
              <a:defRPr sz="2400">
                <a:latin typeface="+mn-lt"/>
                <a:ea typeface="BMW Type Global Pro Regular" pitchFamily="2" charset="0"/>
                <a:cs typeface="BMW Type Global Pro Regular" pitchFamily="2" charset="0"/>
              </a:defRPr>
            </a:lvl3pPr>
            <a:lvl4pPr marL="1431925" indent="-2667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Symbol" pitchFamily="18" charset="2"/>
              <a:buChar char="-"/>
              <a:defRPr sz="2400">
                <a:latin typeface="+mn-lt"/>
                <a:ea typeface="BMW Type Global Pro Regular" pitchFamily="2" charset="0"/>
                <a:cs typeface="BMW Type Global Pro Regular" pitchFamily="2" charset="0"/>
              </a:defRPr>
            </a:lvl4pPr>
            <a:lvl5pPr marL="1793875" indent="-2667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Symbol" pitchFamily="18" charset="2"/>
              <a:buChar char="-"/>
              <a:defRPr sz="2400">
                <a:latin typeface="+mn-lt"/>
                <a:ea typeface="BMW Type Global Pro Regular" pitchFamily="2" charset="0"/>
                <a:cs typeface="BMW Type Global Pro Regular" pitchFamily="2" charset="0"/>
              </a:defRPr>
            </a:lvl5pPr>
          </a:lstStyle>
          <a:p>
            <a:pPr lvl="0"/>
            <a:r>
              <a:rPr lang="en-GB" noProof="0" dirty="0" smtClean="0"/>
              <a:t>Edit list by clicking</a:t>
            </a:r>
          </a:p>
          <a:p>
            <a:pPr lvl="1"/>
            <a:r>
              <a:rPr lang="en-GB" noProof="0" dirty="0" smtClean="0"/>
              <a:t>Second layer</a:t>
            </a:r>
          </a:p>
          <a:p>
            <a:pPr lvl="2"/>
            <a:r>
              <a:rPr lang="en-GB" noProof="0" dirty="0" smtClean="0"/>
              <a:t>Third layer</a:t>
            </a:r>
          </a:p>
          <a:p>
            <a:pPr lvl="3"/>
            <a:r>
              <a:rPr lang="en-GB" noProof="0" dirty="0" smtClean="0"/>
              <a:t>Fourth layer</a:t>
            </a:r>
          </a:p>
          <a:p>
            <a:pPr lvl="4"/>
            <a:r>
              <a:rPr lang="en-GB" noProof="0" dirty="0" smtClean="0"/>
              <a:t>Fifth layer</a:t>
            </a:r>
            <a:endParaRPr lang="en-GB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,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Topic, department, date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 noProof="0" smtClean="0"/>
              <a:t>Page </a:t>
            </a:r>
            <a:fld id="{AA807A42-CF27-4B84-8583-18EBE418342E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5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5138" y="403226"/>
            <a:ext cx="11263312" cy="96043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2800" b="1" cap="all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GB" noProof="0" dirty="0" smtClean="0"/>
              <a:t>Edit headline by clicking</a:t>
            </a:r>
          </a:p>
        </p:txBody>
      </p:sp>
      <p:sp>
        <p:nvSpPr>
          <p:cNvPr id="6" name="Textplatzhalt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65138" y="1641417"/>
            <a:ext cx="11263312" cy="4884796"/>
          </a:xfrm>
          <a:prstGeom prst="rect">
            <a:avLst/>
          </a:prstGeom>
        </p:spPr>
        <p:txBody>
          <a:bodyPr lIns="0" tIns="0" rIns="0" bIns="0"/>
          <a:lstStyle>
            <a:lvl1pPr marL="180975" indent="-180975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Symbol" pitchFamily="18" charset="2"/>
              <a:buChar char="-"/>
              <a:defRPr lang="de-DE" sz="2000" smtClean="0"/>
            </a:lvl1pPr>
            <a:lvl2pPr marL="450850" indent="-182563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Symbol" pitchFamily="18" charset="2"/>
              <a:buChar char="-"/>
              <a:defRPr sz="2000">
                <a:latin typeface="+mn-lt"/>
                <a:ea typeface="BMW Type Global Pro Regular" pitchFamily="2" charset="0"/>
                <a:cs typeface="BMW Type Global Pro Regular" pitchFamily="2" charset="0"/>
              </a:defRPr>
            </a:lvl2pPr>
            <a:lvl3pPr marL="719138" indent="-18415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Symbol" pitchFamily="18" charset="2"/>
              <a:buChar char="-"/>
              <a:defRPr sz="2000">
                <a:latin typeface="+mn-lt"/>
                <a:ea typeface="BMW Type Global Pro Regular" pitchFamily="2" charset="0"/>
                <a:cs typeface="BMW Type Global Pro Regular" pitchFamily="2" charset="0"/>
              </a:defRPr>
            </a:lvl3pPr>
            <a:lvl4pPr marL="985838" indent="-176213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Symbol" pitchFamily="18" charset="2"/>
              <a:buChar char="-"/>
              <a:defRPr sz="2000">
                <a:latin typeface="+mn-lt"/>
                <a:ea typeface="BMW Type Global Pro Regular" pitchFamily="2" charset="0"/>
                <a:cs typeface="BMW Type Global Pro Regular" pitchFamily="2" charset="0"/>
              </a:defRPr>
            </a:lvl4pPr>
            <a:lvl5pPr marL="1262063" indent="-18415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Symbol" pitchFamily="18" charset="2"/>
              <a:buChar char="-"/>
              <a:defRPr sz="2000">
                <a:latin typeface="+mn-lt"/>
                <a:ea typeface="BMW Type Global Pro Regular" pitchFamily="2" charset="0"/>
                <a:cs typeface="BMW Type Global Pro Regular" pitchFamily="2" charset="0"/>
              </a:defRPr>
            </a:lvl5pPr>
          </a:lstStyle>
          <a:p>
            <a:pPr lvl="0"/>
            <a:r>
              <a:rPr lang="en-GB" noProof="0" dirty="0" smtClean="0"/>
              <a:t>Edit small list by clicking</a:t>
            </a:r>
          </a:p>
          <a:p>
            <a:pPr lvl="1"/>
            <a:r>
              <a:rPr lang="en-GB" noProof="0" dirty="0" smtClean="0"/>
              <a:t>Second layer</a:t>
            </a:r>
          </a:p>
          <a:p>
            <a:pPr lvl="2"/>
            <a:r>
              <a:rPr lang="en-GB" noProof="0" dirty="0" smtClean="0"/>
              <a:t>Third layer</a:t>
            </a:r>
          </a:p>
          <a:p>
            <a:pPr lvl="3"/>
            <a:r>
              <a:rPr lang="en-GB" noProof="0" dirty="0" smtClean="0"/>
              <a:t>Fourth layer</a:t>
            </a:r>
          </a:p>
          <a:p>
            <a:pPr lvl="4"/>
            <a:r>
              <a:rPr lang="en-GB" noProof="0" dirty="0" smtClean="0"/>
              <a:t>Fifth layer</a:t>
            </a:r>
            <a:endParaRPr lang="en-GB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visual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Topic, department, date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 noProof="0" smtClean="0"/>
              <a:t>Page </a:t>
            </a:r>
            <a:fld id="{AA807A42-CF27-4B84-8583-18EBE418342E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5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5138" y="403226"/>
            <a:ext cx="11263312" cy="96043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2800" b="1" cap="all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GB" noProof="0" dirty="0" smtClean="0"/>
              <a:t>Edit headline by clicking</a:t>
            </a:r>
          </a:p>
        </p:txBody>
      </p:sp>
      <p:sp>
        <p:nvSpPr>
          <p:cNvPr id="6" name="Bildplatzhalter 6"/>
          <p:cNvSpPr>
            <a:spLocks noGrp="1"/>
          </p:cNvSpPr>
          <p:nvPr>
            <p:ph type="pic" sz="quarter" idx="14" hasCustomPrompt="1"/>
          </p:nvPr>
        </p:nvSpPr>
        <p:spPr>
          <a:xfrm>
            <a:off x="4" y="1701801"/>
            <a:ext cx="12195176" cy="4824413"/>
          </a:xfrm>
          <a:prstGeom prst="rect">
            <a:avLst/>
          </a:prstGeo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/>
          <a:lstStyle>
            <a:lvl1pPr marL="0" indent="85725">
              <a:buNone/>
              <a:defRPr sz="1400">
                <a:latin typeface="BMW Group Condensed" pitchFamily="34" charset="0"/>
                <a:ea typeface="BMW Group Condensed" pitchFamily="34" charset="0"/>
                <a:cs typeface="BMW Group Condensed" pitchFamily="34" charset="0"/>
              </a:defRPr>
            </a:lvl1pPr>
          </a:lstStyle>
          <a:p>
            <a:r>
              <a:rPr lang="en-US" dirty="0" smtClean="0"/>
              <a:t>Insert visual by clicking on symbol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465138" y="6526214"/>
            <a:ext cx="4021247" cy="33178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00">
                <a:solidFill>
                  <a:schemeClr val="tx1"/>
                </a:solidFill>
              </a:defRPr>
            </a:lvl1pPr>
          </a:lstStyle>
          <a:p>
            <a:pPr algn="l"/>
            <a:r>
              <a:rPr lang="de-DE" dirty="0" smtClean="0"/>
              <a:t>Topic, </a:t>
            </a:r>
            <a:r>
              <a:rPr lang="de-DE" dirty="0" err="1" smtClean="0"/>
              <a:t>department</a:t>
            </a:r>
            <a:r>
              <a:rPr lang="de-DE" dirty="0" smtClean="0"/>
              <a:t>, </a:t>
            </a:r>
            <a:r>
              <a:rPr lang="de-DE" dirty="0" err="1" smtClean="0"/>
              <a:t>date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739876" y="6528871"/>
            <a:ext cx="2988574" cy="32913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GB" noProof="0" dirty="0" smtClean="0"/>
              <a:t>Page </a:t>
            </a:r>
            <a:fld id="{AA807A42-CF27-4B84-8583-18EBE418342E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xmlns="" val="3829165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95" r:id="rId2"/>
    <p:sldLayoutId id="2147483696" r:id="rId3"/>
    <p:sldLayoutId id="2147483672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691" r:id="rId10"/>
    <p:sldLayoutId id="2147483711" r:id="rId11"/>
    <p:sldLayoutId id="2147483712" r:id="rId12"/>
    <p:sldLayoutId id="2147483713" r:id="rId13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ts val="3400"/>
        </a:lnSpc>
        <a:spcBef>
          <a:spcPct val="0"/>
        </a:spcBef>
        <a:buNone/>
        <a:defRPr sz="28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jpeg"/><Relationship Id="rId2" Type="http://schemas.openxmlformats.org/officeDocument/2006/relationships/hyperlink" Target="http://3.bp.blogspot.com/-sdbSrHv4X8o/TseXmV6BjBI/AAAAAAAAAOA/eihmsmiWdGs/s1600/3049507213_ea7984f997_o.png" TargetMode="Externa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.png"/><Relationship Id="rId5" Type="http://schemas.openxmlformats.org/officeDocument/2006/relationships/hyperlink" Target="http://www.talkandroid.com/24464-isuppli-predicts-13-of-all-phones-worldwide-will-ship-with-nfc-technology-in-2014/isuppli-nfc-chart/" TargetMode="Externa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BMW-7-Series-Wallpaper-10-1920x1200.jpg"/>
          <p:cNvPicPr>
            <a:picLocks noGrp="1" noChangeAspect="1"/>
          </p:cNvPicPr>
          <p:nvPr>
            <p:ph type="pic" sz="quarter" idx="19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BMW-</a:t>
            </a:r>
            <a:r>
              <a:rPr lang="en-US" dirty="0" err="1" smtClean="0"/>
              <a:t>tongji</a:t>
            </a:r>
            <a:r>
              <a:rPr lang="en-US" dirty="0" smtClean="0"/>
              <a:t> </a:t>
            </a:r>
            <a:r>
              <a:rPr lang="en-US" dirty="0" err="1" smtClean="0"/>
              <a:t>nfc</a:t>
            </a:r>
            <a:r>
              <a:rPr lang="en-US" dirty="0" smtClean="0"/>
              <a:t> project proposal.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 smtClean="0"/>
              <a:t>ConnectedDrive</a:t>
            </a:r>
            <a:r>
              <a:rPr lang="en-US" dirty="0" smtClean="0"/>
              <a:t> Lab China.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 smtClean="0"/>
              <a:t>EN-CN-3</a:t>
            </a:r>
            <a:r>
              <a:rPr lang="en-US" dirty="0" smtClean="0"/>
              <a:t>, </a:t>
            </a:r>
            <a:r>
              <a:rPr lang="en-US" dirty="0" smtClean="0"/>
              <a:t>2012-08-03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13733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ConnectedDrive Lab China, </a:t>
            </a:r>
            <a:r>
              <a:rPr lang="de-DE" dirty="0" smtClean="0"/>
              <a:t>2012-08-03</a:t>
            </a:r>
            <a:endParaRPr lang="de-D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 noProof="0" smtClean="0"/>
              <a:t>Page </a:t>
            </a:r>
            <a:fld id="{AA807A42-CF27-4B84-8583-18EBE418342E}" type="slidenum">
              <a:rPr lang="en-GB" noProof="0" smtClean="0"/>
              <a:pPr/>
              <a:t>2</a:t>
            </a:fld>
            <a:endParaRPr lang="en-GB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441285" y="403225"/>
            <a:ext cx="11263312" cy="960437"/>
          </a:xfrm>
        </p:spPr>
        <p:txBody>
          <a:bodyPr/>
          <a:lstStyle/>
          <a:p>
            <a:r>
              <a:rPr lang="en-US" dirty="0" err="1" smtClean="0"/>
              <a:t>Nfc</a:t>
            </a:r>
            <a:r>
              <a:rPr lang="en-US" dirty="0" smtClean="0"/>
              <a:t> technology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65138" y="1291573"/>
            <a:ext cx="11263312" cy="4884796"/>
          </a:xfrm>
        </p:spPr>
        <p:txBody>
          <a:bodyPr numCol="2" spcCol="396000"/>
          <a:lstStyle/>
          <a:p>
            <a:pPr marL="0" indent="0">
              <a:buNone/>
            </a:pPr>
            <a:r>
              <a:rPr lang="en-US" dirty="0" smtClean="0">
                <a:solidFill>
                  <a:schemeClr val="bg2"/>
                </a:solidFill>
              </a:rPr>
              <a:t>Uses </a:t>
            </a:r>
            <a:r>
              <a:rPr lang="en-US" dirty="0">
                <a:solidFill>
                  <a:schemeClr val="bg2"/>
                </a:solidFill>
              </a:rPr>
              <a:t>of NFC </a:t>
            </a:r>
            <a:r>
              <a:rPr lang="en-US" dirty="0" smtClean="0">
                <a:solidFill>
                  <a:schemeClr val="bg2"/>
                </a:solidFill>
              </a:rPr>
              <a:t>include: </a:t>
            </a:r>
            <a:endParaRPr lang="en-US" dirty="0">
              <a:solidFill>
                <a:schemeClr val="bg2"/>
              </a:solidFill>
            </a:endParaRPr>
          </a:p>
          <a:p>
            <a:r>
              <a:rPr lang="en-US" sz="1600" dirty="0" smtClean="0"/>
              <a:t>Instant </a:t>
            </a:r>
            <a:r>
              <a:rPr lang="en-US" sz="1600" dirty="0"/>
              <a:t>payments and coupon delivery using your </a:t>
            </a:r>
            <a:r>
              <a:rPr lang="en-US" sz="1600" dirty="0" smtClean="0"/>
              <a:t>handset</a:t>
            </a:r>
            <a:endParaRPr lang="en-US" sz="1600" dirty="0"/>
          </a:p>
          <a:p>
            <a:r>
              <a:rPr lang="en-US" sz="1600" dirty="0"/>
              <a:t>Marketing and exchange of information such as schedules, maps, business </a:t>
            </a:r>
            <a:r>
              <a:rPr lang="en-US" sz="1600" dirty="0" smtClean="0"/>
              <a:t>card</a:t>
            </a:r>
            <a:endParaRPr lang="en-US" sz="1600" dirty="0"/>
          </a:p>
          <a:p>
            <a:r>
              <a:rPr lang="en-US" sz="1600" dirty="0" smtClean="0"/>
              <a:t>Transferring </a:t>
            </a:r>
            <a:r>
              <a:rPr lang="en-US" sz="1600" dirty="0"/>
              <a:t>images, posters for displaying and printing </a:t>
            </a:r>
          </a:p>
          <a:p>
            <a:r>
              <a:rPr lang="en-US" sz="1600" dirty="0"/>
              <a:t>Social media e.g. Like on </a:t>
            </a:r>
            <a:r>
              <a:rPr lang="en-US" sz="1600" dirty="0" err="1"/>
              <a:t>Facebook</a:t>
            </a:r>
            <a:r>
              <a:rPr lang="en-US" sz="1600" dirty="0"/>
              <a:t>, Follow on Twitter via NFC </a:t>
            </a:r>
            <a:r>
              <a:rPr lang="en-US" sz="1600" dirty="0" smtClean="0"/>
              <a:t>smart stickers in </a:t>
            </a:r>
            <a:r>
              <a:rPr lang="en-US" sz="1600" dirty="0"/>
              <a:t>retail stores </a:t>
            </a:r>
            <a:endParaRPr lang="en-US" sz="1600" dirty="0" smtClean="0"/>
          </a:p>
          <a:p>
            <a:r>
              <a:rPr lang="en-US" sz="1600" dirty="0" smtClean="0"/>
              <a:t>Ticketing </a:t>
            </a:r>
            <a:r>
              <a:rPr lang="en-US" sz="1600" dirty="0"/>
              <a:t>systems for public </a:t>
            </a:r>
            <a:r>
              <a:rPr lang="en-US" sz="1600" dirty="0" smtClean="0"/>
              <a:t>transport</a:t>
            </a:r>
          </a:p>
          <a:p>
            <a:pPr>
              <a:buNone/>
            </a:pPr>
            <a:r>
              <a:rPr lang="en-US" sz="1600" dirty="0" smtClean="0"/>
              <a:t>     … … 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  <p:pic>
        <p:nvPicPr>
          <p:cNvPr id="3075" name="Picture 3" descr="http://3.bp.blogspot.com/-sdbSrHv4X8o/TseXmV6BjBI/AAAAAAAAAOA/eihmsmiWdGs/s320/3049507213_ea7984f997_o.pn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06871" y="3796604"/>
            <a:ext cx="3388857" cy="2732267"/>
          </a:xfrm>
          <a:prstGeom prst="rect">
            <a:avLst/>
          </a:prstGeom>
          <a:noFill/>
        </p:spPr>
      </p:pic>
      <p:pic>
        <p:nvPicPr>
          <p:cNvPr id="3077" name="Picture 5" descr="http://www.tornell.com/wp-content/uploads/2012/08/NFC-use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73950" y="546348"/>
            <a:ext cx="4060313" cy="3012752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 rot="314396">
            <a:off x="3973990" y="419398"/>
            <a:ext cx="3043999" cy="64633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NFC interactions require no more than a simple </a:t>
            </a:r>
            <a:r>
              <a:rPr lang="en-US" dirty="0" smtClean="0">
                <a:solidFill>
                  <a:srgbClr val="00B050"/>
                </a:solidFill>
              </a:rPr>
              <a:t>touch! </a:t>
            </a:r>
            <a:endParaRPr lang="en-US" dirty="0">
              <a:solidFill>
                <a:srgbClr val="00B050"/>
              </a:solidFill>
            </a:endParaRPr>
          </a:p>
        </p:txBody>
      </p:sp>
      <p:pic>
        <p:nvPicPr>
          <p:cNvPr id="3079" name="Picture 7" descr="http://www.talkandroid.com/wp-content/uploads/2010/12/isuppli-nfc-chart.png?3995d3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40698" y="4572825"/>
            <a:ext cx="3500076" cy="1818221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157845" y="4969572"/>
            <a:ext cx="750478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b</a:t>
            </a:r>
            <a:r>
              <a:rPr lang="en-US" sz="1100" dirty="0" smtClean="0"/>
              <a:t>y </a:t>
            </a:r>
            <a:r>
              <a:rPr lang="en-US" sz="1100" dirty="0" err="1" smtClean="0"/>
              <a:t>iSupply</a:t>
            </a:r>
            <a:endParaRPr lang="en-US" sz="1100" dirty="0"/>
          </a:p>
        </p:txBody>
      </p:sp>
      <p:pic>
        <p:nvPicPr>
          <p:cNvPr id="3081" name="Picture 9" descr="http://www.ubergizmo.com/wp-content/uploads/2011/02/bmw-nfc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343267" y="4206085"/>
            <a:ext cx="3055612" cy="203389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xmlns="" val="605507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BMW_6_Series_Gran_Coupe_Wallpaper_17_1600x1200.jpg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0" y="1701800"/>
            <a:ext cx="12195175" cy="5156200"/>
          </a:xfrm>
        </p:spPr>
      </p:pic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/>
              <a:t>nfc</a:t>
            </a:r>
            <a:r>
              <a:rPr lang="en-US" dirty="0" smtClean="0"/>
              <a:t> in the car.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9205913" y="6529388"/>
            <a:ext cx="2989262" cy="328612"/>
          </a:xfrm>
        </p:spPr>
        <p:txBody>
          <a:bodyPr/>
          <a:lstStyle/>
          <a:p>
            <a:r>
              <a:rPr lang="en-GB" noProof="0" smtClean="0"/>
              <a:t>Page </a:t>
            </a:r>
            <a:fld id="{AA807A42-CF27-4B84-8583-18EBE418342E}" type="slidenum">
              <a:rPr lang="en-GB" noProof="0" smtClean="0"/>
              <a:pPr/>
              <a:t>3</a:t>
            </a:fld>
            <a:endParaRPr lang="en-GB" noProof="0" dirty="0"/>
          </a:p>
        </p:txBody>
      </p:sp>
      <p:sp>
        <p:nvSpPr>
          <p:cNvPr id="10" name="Rounded Rectangle 9"/>
          <p:cNvSpPr/>
          <p:nvPr/>
        </p:nvSpPr>
        <p:spPr>
          <a:xfrm>
            <a:off x="465138" y="1180258"/>
            <a:ext cx="5490389" cy="5451130"/>
          </a:xfrm>
          <a:prstGeom prst="roundRect">
            <a:avLst>
              <a:gd name="adj" fmla="val 6829"/>
            </a:avLst>
          </a:prstGeom>
          <a:solidFill>
            <a:schemeClr val="bg1">
              <a:alpha val="80000"/>
            </a:schemeClr>
          </a:solidFill>
          <a:ln>
            <a:solidFill>
              <a:srgbClr val="005F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bg2"/>
                </a:solidFill>
                <a:latin typeface="BMW Group Condensed" pitchFamily="34" charset="0"/>
                <a:ea typeface="BMW Group Condensed" pitchFamily="34" charset="0"/>
                <a:cs typeface="BMW Group Condensed" pitchFamily="34" charset="0"/>
              </a:rPr>
              <a:t>Potential u</a:t>
            </a:r>
            <a:r>
              <a:rPr lang="en-US" dirty="0" smtClean="0">
                <a:solidFill>
                  <a:schemeClr val="bg2"/>
                </a:solidFill>
                <a:latin typeface="BMW Group Condensed" pitchFamily="34" charset="0"/>
                <a:ea typeface="BMW Group Condensed" pitchFamily="34" charset="0"/>
                <a:cs typeface="BMW Group Condensed" pitchFamily="34" charset="0"/>
              </a:rPr>
              <a:t>se </a:t>
            </a:r>
            <a:r>
              <a:rPr lang="en-US" dirty="0" smtClean="0">
                <a:solidFill>
                  <a:schemeClr val="bg2"/>
                </a:solidFill>
                <a:latin typeface="BMW Group Condensed" pitchFamily="34" charset="0"/>
                <a:ea typeface="BMW Group Condensed" pitchFamily="34" charset="0"/>
                <a:cs typeface="BMW Group Condensed" pitchFamily="34" charset="0"/>
              </a:rPr>
              <a:t>c</a:t>
            </a:r>
            <a:r>
              <a:rPr lang="en-US" dirty="0" smtClean="0">
                <a:solidFill>
                  <a:schemeClr val="bg2"/>
                </a:solidFill>
                <a:latin typeface="BMW Group Condensed" pitchFamily="34" charset="0"/>
                <a:ea typeface="BMW Group Condensed" pitchFamily="34" charset="0"/>
                <a:cs typeface="BMW Group Condensed" pitchFamily="34" charset="0"/>
              </a:rPr>
              <a:t>ases:</a:t>
            </a:r>
          </a:p>
          <a:p>
            <a:endParaRPr lang="en-US" sz="1400" dirty="0" smtClean="0">
              <a:solidFill>
                <a:schemeClr val="bg2"/>
              </a:solidFill>
              <a:latin typeface="BMW Group Condensed" pitchFamily="34" charset="0"/>
              <a:ea typeface="BMW Group Condensed" pitchFamily="34" charset="0"/>
              <a:cs typeface="BMW Group Condensed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BMW Group Condensed" pitchFamily="34" charset="0"/>
                <a:ea typeface="BMW Group Condensed" pitchFamily="34" charset="0"/>
                <a:cs typeface="BMW Group Condensed" pitchFamily="34" charset="0"/>
              </a:rPr>
              <a:t>  </a:t>
            </a:r>
            <a:r>
              <a:rPr lang="en-US" sz="1600" dirty="0" smtClean="0">
                <a:solidFill>
                  <a:schemeClr val="tx1"/>
                </a:solidFill>
                <a:latin typeface="BMW Group Condensed" pitchFamily="34" charset="0"/>
                <a:ea typeface="BMW Group Condensed" pitchFamily="34" charset="0"/>
                <a:cs typeface="BMW Group Condensed" pitchFamily="34" charset="0"/>
              </a:rPr>
              <a:t>Driver identification &amp; personalization 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BMW Group Condensed" pitchFamily="34" charset="0"/>
                <a:ea typeface="BMW Group Condensed" pitchFamily="34" charset="0"/>
                <a:cs typeface="BMW Group Condensed" pitchFamily="34" charset="0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BMW Group Condensed" pitchFamily="34" charset="0"/>
                <a:ea typeface="BMW Group Condensed" pitchFamily="34" charset="0"/>
                <a:cs typeface="BMW Group Condensed" pitchFamily="34" charset="0"/>
              </a:rPr>
              <a:t>       - Car access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BMW Group Condensed" pitchFamily="34" charset="0"/>
                <a:ea typeface="BMW Group Condensed" pitchFamily="34" charset="0"/>
                <a:cs typeface="BMW Group Condensed" pitchFamily="34" charset="0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BMW Group Condensed" pitchFamily="34" charset="0"/>
                <a:ea typeface="BMW Group Condensed" pitchFamily="34" charset="0"/>
                <a:cs typeface="BMW Group Condensed" pitchFamily="34" charset="0"/>
              </a:rPr>
              <a:t>       - Send welcome message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BMW Group Condensed" pitchFamily="34" charset="0"/>
                <a:ea typeface="BMW Group Condensed" pitchFamily="34" charset="0"/>
                <a:cs typeface="BMW Group Condensed" pitchFamily="34" charset="0"/>
              </a:rPr>
              <a:t>        - Set seat position, comfort preferences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BMW Group Condensed" pitchFamily="34" charset="0"/>
                <a:ea typeface="BMW Group Condensed" pitchFamily="34" charset="0"/>
                <a:cs typeface="BMW Group Condensed" pitchFamily="34" charset="0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BMW Group Condensed" pitchFamily="34" charset="0"/>
                <a:ea typeface="BMW Group Condensed" pitchFamily="34" charset="0"/>
                <a:cs typeface="BMW Group Condensed" pitchFamily="34" charset="0"/>
              </a:rPr>
              <a:t>       - Personal music selection 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BMW Group Condensed" pitchFamily="34" charset="0"/>
                <a:ea typeface="BMW Group Condensed" pitchFamily="34" charset="0"/>
                <a:cs typeface="BMW Group Condensed" pitchFamily="34" charset="0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BMW Group Condensed" pitchFamily="34" charset="0"/>
                <a:ea typeface="BMW Group Condensed" pitchFamily="34" charset="0"/>
                <a:cs typeface="BMW Group Condensed" pitchFamily="34" charset="0"/>
              </a:rPr>
              <a:t>       - Email, contacts, calendar and SNS accounts</a:t>
            </a:r>
          </a:p>
          <a:p>
            <a:endParaRPr lang="en-US" sz="1400" dirty="0" smtClean="0">
              <a:solidFill>
                <a:schemeClr val="tx1"/>
              </a:solidFill>
              <a:latin typeface="BMW Group Condensed" pitchFamily="34" charset="0"/>
              <a:ea typeface="BMW Group Condensed" pitchFamily="34" charset="0"/>
              <a:cs typeface="BMW Group Condensed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  <a:latin typeface="BMW Group Condensed" pitchFamily="34" charset="0"/>
                <a:ea typeface="BMW Group Condensed" pitchFamily="34" charset="0"/>
                <a:cs typeface="BMW Group Condensed" pitchFamily="34" charset="0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BMW Group Condensed" pitchFamily="34" charset="0"/>
                <a:ea typeface="BMW Group Condensed" pitchFamily="34" charset="0"/>
                <a:cs typeface="BMW Group Condensed" pitchFamily="34" charset="0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BMW Group Condensed" pitchFamily="34" charset="0"/>
                <a:ea typeface="BMW Group Condensed" pitchFamily="34" charset="0"/>
                <a:cs typeface="BMW Group Condensed" pitchFamily="34" charset="0"/>
              </a:rPr>
              <a:t>Data exchanges</a:t>
            </a:r>
            <a:endParaRPr lang="en-US" sz="1600" dirty="0" smtClean="0">
              <a:solidFill>
                <a:schemeClr val="tx1"/>
              </a:solidFill>
              <a:latin typeface="BMW Group Condensed" pitchFamily="34" charset="0"/>
              <a:ea typeface="BMW Group Condensed" pitchFamily="34" charset="0"/>
              <a:cs typeface="BMW Group Condensed" pitchFamily="34" charset="0"/>
            </a:endParaRPr>
          </a:p>
          <a:p>
            <a:r>
              <a:rPr lang="en-US" sz="1600" dirty="0" smtClean="0">
                <a:solidFill>
                  <a:schemeClr val="tx1"/>
                </a:solidFill>
                <a:latin typeface="BMW Group Condensed" pitchFamily="34" charset="0"/>
                <a:ea typeface="BMW Group Condensed" pitchFamily="34" charset="0"/>
                <a:cs typeface="BMW Group Condensed" pitchFamily="34" charset="0"/>
              </a:rPr>
              <a:t>        - </a:t>
            </a:r>
            <a:r>
              <a:rPr lang="en-US" sz="1600" dirty="0" smtClean="0">
                <a:solidFill>
                  <a:schemeClr val="tx1"/>
                </a:solidFill>
                <a:latin typeface="BMW Group Condensed" pitchFamily="34" charset="0"/>
                <a:ea typeface="BMW Group Condensed" pitchFamily="34" charset="0"/>
                <a:cs typeface="BMW Group Condensed" pitchFamily="34" charset="0"/>
              </a:rPr>
              <a:t>CE devices to retrieve car data like fuel level, mileage, car location, navigation destination, service data ..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BMW Group Condensed" pitchFamily="34" charset="0"/>
                <a:ea typeface="BMW Group Condensed" pitchFamily="34" charset="0"/>
                <a:cs typeface="BMW Group Condensed" pitchFamily="34" charset="0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BMW Group Condensed" pitchFamily="34" charset="0"/>
                <a:ea typeface="BMW Group Condensed" pitchFamily="34" charset="0"/>
                <a:cs typeface="BMW Group Condensed" pitchFamily="34" charset="0"/>
              </a:rPr>
              <a:t>       - Car to read info from smart tags, then open image, web link .. </a:t>
            </a:r>
          </a:p>
          <a:p>
            <a:endParaRPr lang="en-US" sz="1400" dirty="0" smtClean="0">
              <a:solidFill>
                <a:schemeClr val="tx1"/>
              </a:solidFill>
              <a:latin typeface="BMW Group Condensed" pitchFamily="34" charset="0"/>
              <a:ea typeface="BMW Group Condensed" pitchFamily="34" charset="0"/>
              <a:cs typeface="BMW Group Condensed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  <a:latin typeface="BMW Group Condensed" pitchFamily="34" charset="0"/>
                <a:ea typeface="BMW Group Condensed" pitchFamily="34" charset="0"/>
                <a:cs typeface="BMW Group Condensed" pitchFamily="34" charset="0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BMW Group Condensed" pitchFamily="34" charset="0"/>
                <a:ea typeface="BMW Group Condensed" pitchFamily="34" charset="0"/>
                <a:cs typeface="BMW Group Condensed" pitchFamily="34" charset="0"/>
              </a:rPr>
              <a:t> Function activation</a:t>
            </a:r>
            <a:endParaRPr lang="en-US" sz="1600" dirty="0" smtClean="0">
              <a:solidFill>
                <a:schemeClr val="tx1"/>
              </a:solidFill>
              <a:latin typeface="BMW Group Condensed" pitchFamily="34" charset="0"/>
              <a:ea typeface="BMW Group Condensed" pitchFamily="34" charset="0"/>
              <a:cs typeface="BMW Group Condensed" pitchFamily="34" charset="0"/>
            </a:endParaRPr>
          </a:p>
          <a:p>
            <a:r>
              <a:rPr lang="en-US" sz="1600" dirty="0" smtClean="0">
                <a:solidFill>
                  <a:schemeClr val="tx1"/>
                </a:solidFill>
                <a:latin typeface="BMW Group Condensed" pitchFamily="34" charset="0"/>
                <a:ea typeface="BMW Group Condensed" pitchFamily="34" charset="0"/>
                <a:cs typeface="BMW Group Condensed" pitchFamily="34" charset="0"/>
              </a:rPr>
              <a:t>        - </a:t>
            </a:r>
            <a:r>
              <a:rPr lang="en-US" sz="1600" dirty="0" smtClean="0">
                <a:solidFill>
                  <a:schemeClr val="tx1"/>
                </a:solidFill>
                <a:latin typeface="BMW Group Condensed" pitchFamily="34" charset="0"/>
                <a:ea typeface="BMW Group Condensed" pitchFamily="34" charset="0"/>
                <a:cs typeface="BMW Group Condensed" pitchFamily="34" charset="0"/>
              </a:rPr>
              <a:t>Enable Bluetooth / </a:t>
            </a:r>
            <a:r>
              <a:rPr lang="en-US" sz="1600" dirty="0" err="1" smtClean="0">
                <a:solidFill>
                  <a:schemeClr val="tx1"/>
                </a:solidFill>
                <a:latin typeface="BMW Group Condensed" pitchFamily="34" charset="0"/>
                <a:ea typeface="BMW Group Condensed" pitchFamily="34" charset="0"/>
                <a:cs typeface="BMW Group Condensed" pitchFamily="34" charset="0"/>
              </a:rPr>
              <a:t>WiFi</a:t>
            </a:r>
            <a:r>
              <a:rPr lang="en-US" sz="1600" dirty="0" smtClean="0">
                <a:solidFill>
                  <a:schemeClr val="tx1"/>
                </a:solidFill>
                <a:latin typeface="BMW Group Condensed" pitchFamily="34" charset="0"/>
                <a:ea typeface="BMW Group Condensed" pitchFamily="34" charset="0"/>
                <a:cs typeface="BMW Group Condensed" pitchFamily="34" charset="0"/>
              </a:rPr>
              <a:t> connection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BMW Group Condensed" pitchFamily="34" charset="0"/>
                <a:ea typeface="BMW Group Condensed" pitchFamily="34" charset="0"/>
                <a:cs typeface="BMW Group Condensed" pitchFamily="34" charset="0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BMW Group Condensed" pitchFamily="34" charset="0"/>
                <a:ea typeface="BMW Group Condensed" pitchFamily="34" charset="0"/>
                <a:cs typeface="BMW Group Condensed" pitchFamily="34" charset="0"/>
              </a:rPr>
              <a:t>       - Intelligent tutorials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BMW Group Condensed" pitchFamily="34" charset="0"/>
                <a:ea typeface="BMW Group Condensed" pitchFamily="34" charset="0"/>
                <a:cs typeface="BMW Group Condensed" pitchFamily="34" charset="0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BMW Group Condensed" pitchFamily="34" charset="0"/>
                <a:ea typeface="BMW Group Condensed" pitchFamily="34" charset="0"/>
                <a:cs typeface="BMW Group Condensed" pitchFamily="34" charset="0"/>
              </a:rPr>
              <a:t>       - Directly call someone, navigate to somewhere</a:t>
            </a:r>
          </a:p>
          <a:p>
            <a:endParaRPr lang="en-US" sz="1400" dirty="0" smtClean="0">
              <a:solidFill>
                <a:schemeClr val="tx1"/>
              </a:solidFill>
              <a:latin typeface="BMW Group Condensed" pitchFamily="34" charset="0"/>
              <a:ea typeface="BMW Group Condensed" pitchFamily="34" charset="0"/>
              <a:cs typeface="BMW Group Condensed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  <a:latin typeface="BMW Group Condensed" pitchFamily="34" charset="0"/>
                <a:ea typeface="BMW Group Condensed" pitchFamily="34" charset="0"/>
                <a:cs typeface="BMW Group Condensed" pitchFamily="34" charset="0"/>
              </a:rPr>
              <a:t>  NFC car key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BMW Group Condensed" pitchFamily="34" charset="0"/>
                <a:ea typeface="BMW Group Condensed" pitchFamily="34" charset="0"/>
                <a:cs typeface="BMW Group Condensed" pitchFamily="34" charset="0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BMW Group Condensed" pitchFamily="34" charset="0"/>
                <a:ea typeface="BMW Group Condensed" pitchFamily="34" charset="0"/>
                <a:cs typeface="BMW Group Condensed" pitchFamily="34" charset="0"/>
              </a:rPr>
              <a:t>       - Car location, user preference storage</a:t>
            </a:r>
            <a:endParaRPr lang="en-US" sz="1600" dirty="0" smtClean="0">
              <a:solidFill>
                <a:schemeClr val="tx1"/>
              </a:solidFill>
              <a:latin typeface="BMW Group Condensed" pitchFamily="34" charset="0"/>
              <a:ea typeface="BMW Group Condensed" pitchFamily="34" charset="0"/>
              <a:cs typeface="BMW Group Condensed" pitchFamily="34" charset="0"/>
            </a:endParaRPr>
          </a:p>
          <a:p>
            <a:endParaRPr lang="en-US" dirty="0" smtClean="0">
              <a:solidFill>
                <a:schemeClr val="tx1"/>
              </a:solidFill>
              <a:latin typeface="BMW Group Condensed" pitchFamily="34" charset="0"/>
              <a:ea typeface="BMW Group Condensed" pitchFamily="34" charset="0"/>
              <a:cs typeface="BMW Group Condense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28551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" y="1700866"/>
            <a:ext cx="12195175" cy="48253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de-DE" dirty="0"/>
              <a:t>ConnectedDrive Lab China, </a:t>
            </a:r>
            <a:r>
              <a:rPr lang="de-DE" dirty="0" smtClean="0"/>
              <a:t>2012-08-03</a:t>
            </a:r>
            <a:endParaRPr lang="de-D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 noProof="0" smtClean="0"/>
              <a:t>Page </a:t>
            </a:r>
            <a:fld id="{AA807A42-CF27-4B84-8583-18EBE418342E}" type="slidenum">
              <a:rPr lang="en-GB" noProof="0" smtClean="0"/>
              <a:pPr/>
              <a:t>4</a:t>
            </a:fld>
            <a:endParaRPr lang="en-GB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The assignment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465138" y="1862281"/>
            <a:ext cx="11263312" cy="488479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5678A9"/>
                </a:solidFill>
              </a:rPr>
              <a:t>Task: </a:t>
            </a:r>
            <a:endParaRPr lang="en-US" dirty="0" smtClean="0">
              <a:solidFill>
                <a:srgbClr val="5678A9"/>
              </a:solidFill>
            </a:endParaRPr>
          </a:p>
          <a:p>
            <a:pPr marL="0" indent="0">
              <a:buNone/>
            </a:pPr>
            <a:r>
              <a:rPr lang="en-US" dirty="0"/>
              <a:t>Create an app which connects the car and CE devices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via </a:t>
            </a:r>
            <a:r>
              <a:rPr lang="en-US" dirty="0"/>
              <a:t>NFC and develop meaningful use cases</a:t>
            </a:r>
            <a:r>
              <a:rPr lang="en-US" dirty="0" smtClean="0"/>
              <a:t>. </a:t>
            </a: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5678A9"/>
                </a:solidFill>
              </a:rPr>
              <a:t>Resource: </a:t>
            </a:r>
            <a:endParaRPr lang="en-US" dirty="0">
              <a:solidFill>
                <a:srgbClr val="5678A9"/>
              </a:solidFill>
            </a:endParaRPr>
          </a:p>
          <a:p>
            <a:pPr marL="0" indent="0">
              <a:buNone/>
            </a:pPr>
            <a:r>
              <a:rPr lang="en-US" dirty="0" smtClean="0"/>
              <a:t>- </a:t>
            </a:r>
            <a:r>
              <a:rPr lang="en-US" dirty="0" err="1" smtClean="0"/>
              <a:t>Tongji</a:t>
            </a:r>
            <a:r>
              <a:rPr lang="en-US" dirty="0" smtClean="0"/>
              <a:t> students: 1 or 2 teams, each team 5~6 people</a:t>
            </a:r>
          </a:p>
          <a:p>
            <a:pPr marL="0" indent="0">
              <a:buNone/>
            </a:pPr>
            <a:r>
              <a:rPr lang="en-US" dirty="0" smtClean="0"/>
              <a:t>- 1 </a:t>
            </a:r>
            <a:r>
              <a:rPr lang="en-US" dirty="0" err="1" smtClean="0"/>
              <a:t>Tongji</a:t>
            </a:r>
            <a:r>
              <a:rPr lang="en-US" dirty="0" smtClean="0"/>
              <a:t> professor as mentor</a:t>
            </a:r>
          </a:p>
          <a:p>
            <a:pPr marL="0" indent="0">
              <a:buNone/>
            </a:pPr>
            <a:r>
              <a:rPr lang="en-US" dirty="0" smtClean="0"/>
              <a:t>- 1 BMW mentor</a:t>
            </a:r>
          </a:p>
          <a:p>
            <a:pPr marL="0" indent="0">
              <a:buNone/>
            </a:pPr>
            <a:r>
              <a:rPr lang="en-US" dirty="0" smtClean="0"/>
              <a:t>- Use BMW open lab </a:t>
            </a: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5678A9"/>
                </a:solidFill>
              </a:rPr>
              <a:t>Timeline: </a:t>
            </a:r>
            <a:endParaRPr lang="en-US" dirty="0">
              <a:solidFill>
                <a:srgbClr val="5678A9"/>
              </a:solidFill>
            </a:endParaRPr>
          </a:p>
          <a:p>
            <a:pPr marL="0" indent="0">
              <a:buNone/>
            </a:pPr>
            <a:r>
              <a:rPr lang="en-US" dirty="0" smtClean="0"/>
              <a:t>TBD </a:t>
            </a: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5678A9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6697092" y="3534011"/>
            <a:ext cx="5498083" cy="2985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17336526"/>
      </p:ext>
    </p:extLst>
  </p:cSld>
  <p:clrMapOvr>
    <a:masterClrMapping/>
  </p:clrMapOvr>
</p:sld>
</file>

<file path=ppt/theme/theme1.xml><?xml version="1.0" encoding="utf-8"?>
<a:theme xmlns:a="http://schemas.openxmlformats.org/drawingml/2006/main" name="120801_TongjiProjects">
  <a:themeElements>
    <a:clrScheme name="BMW GROUP">
      <a:dk1>
        <a:sysClr val="windowText" lastClr="000000"/>
      </a:dk1>
      <a:lt1>
        <a:sysClr val="window" lastClr="FFFFFF"/>
      </a:lt1>
      <a:dk2>
        <a:srgbClr val="595443"/>
      </a:dk2>
      <a:lt2>
        <a:srgbClr val="5678A9"/>
      </a:lt2>
      <a:accent1>
        <a:srgbClr val="00B050"/>
      </a:accent1>
      <a:accent2>
        <a:srgbClr val="FFD600"/>
      </a:accent2>
      <a:accent3>
        <a:srgbClr val="914F28"/>
      </a:accent3>
      <a:accent4>
        <a:srgbClr val="FF0000"/>
      </a:accent4>
      <a:accent5>
        <a:srgbClr val="F19100"/>
      </a:accent5>
      <a:accent6>
        <a:srgbClr val="0070C0"/>
      </a:accent6>
      <a:hlink>
        <a:srgbClr val="000000"/>
      </a:hlink>
      <a:folHlink>
        <a:srgbClr val="000000"/>
      </a:folHlink>
    </a:clrScheme>
    <a:fontScheme name="BMW GROUP">
      <a:majorFont>
        <a:latin typeface="BMW Group Condensed"/>
        <a:ea typeface=""/>
        <a:cs typeface=""/>
      </a:majorFont>
      <a:minorFont>
        <a:latin typeface="BMW Group Condensed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120801_TongjiProjects</Template>
  <TotalTime>233</TotalTime>
  <Words>242</Words>
  <Application>Microsoft Office PowerPoint</Application>
  <PresentationFormat>Custom</PresentationFormat>
  <Paragraphs>49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120801_TongjiProjects</vt:lpstr>
      <vt:lpstr>Slide 1</vt:lpstr>
      <vt:lpstr>Slide 2</vt:lpstr>
      <vt:lpstr>Slide 3</vt:lpstr>
      <vt:lpstr>Slide 4</vt:lpstr>
    </vt:vector>
  </TitlesOfParts>
  <Company>BMW Group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-</dc:creator>
  <cp:lastModifiedBy>-</cp:lastModifiedBy>
  <cp:revision>25</cp:revision>
  <dcterms:created xsi:type="dcterms:W3CDTF">2012-08-01T04:52:53Z</dcterms:created>
  <dcterms:modified xsi:type="dcterms:W3CDTF">2012-08-03T10:25:45Z</dcterms:modified>
</cp:coreProperties>
</file>