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2"/>
  </p:notesMasterIdLst>
  <p:sldIdLst>
    <p:sldId id="257" r:id="rId5"/>
    <p:sldId id="258" r:id="rId6"/>
    <p:sldId id="260" r:id="rId7"/>
    <p:sldId id="261" r:id="rId8"/>
    <p:sldId id="262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0F09F-059B-4E21-A402-D72C240341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820C-3405-4D4B-AC23-52FEED2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EcoRI</a:t>
            </a:r>
            <a:r>
              <a:rPr lang="en-US" dirty="0"/>
              <a:t> </a:t>
            </a:r>
            <a:r>
              <a:rPr lang="en-US" dirty="0" err="1"/>
              <a:t>XbaI</a:t>
            </a:r>
            <a:endParaRPr lang="en-US" dirty="0"/>
          </a:p>
          <a:p>
            <a:r>
              <a:rPr lang="en-US" dirty="0" err="1"/>
              <a:t>SpeI</a:t>
            </a:r>
            <a:r>
              <a:rPr lang="en-US" dirty="0"/>
              <a:t> </a:t>
            </a:r>
            <a:r>
              <a:rPr lang="en-US" dirty="0" err="1"/>
              <a:t>PstI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E820C-3405-4D4B-AC23-52FEED2394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Automated Expression cassette planning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Dec 7, 2021</a:t>
            </a:r>
          </a:p>
          <a:p>
            <a:r>
              <a:rPr lang="en-US" dirty="0"/>
              <a:t>Josh Jackson, CS 6760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Automate the Process?</a:t>
            </a:r>
          </a:p>
        </p:txBody>
      </p:sp>
      <p:pic>
        <p:nvPicPr>
          <p:cNvPr id="1026" name="Picture 2" descr="Cloud-Based Informatics Platform for Life Sciences R&amp;amp;D | Benchling">
            <a:extLst>
              <a:ext uri="{FF2B5EF4-FFF2-40B4-BE49-F238E27FC236}">
                <a16:creationId xmlns:a16="http://schemas.microsoft.com/office/drawing/2014/main" id="{A7AB49D5-3E47-4B91-BAC7-17E701596C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80" y="2056297"/>
            <a:ext cx="4050975" cy="211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E- A plasmid Editor">
            <a:extLst>
              <a:ext uri="{FF2B5EF4-FFF2-40B4-BE49-F238E27FC236}">
                <a16:creationId xmlns:a16="http://schemas.microsoft.com/office/drawing/2014/main" id="{263FCF75-7950-4380-AD42-4CD20E372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714" y="4730620"/>
            <a:ext cx="1169741" cy="13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eious Desktop Software to be Renamed to Geneious Prime | Geneious">
            <a:extLst>
              <a:ext uri="{FF2B5EF4-FFF2-40B4-BE49-F238E27FC236}">
                <a16:creationId xmlns:a16="http://schemas.microsoft.com/office/drawing/2014/main" id="{C56D2551-07C3-4247-A8E2-70B9BE40A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8" y="4174542"/>
            <a:ext cx="3159676" cy="269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5DA73F-60D1-4C9D-8665-73BBC6620433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628512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Benchling</a:t>
            </a:r>
            <a:r>
              <a:rPr lang="en-US" sz="2800" dirty="0"/>
              <a:t> is clunky</a:t>
            </a:r>
          </a:p>
          <a:p>
            <a:r>
              <a:rPr lang="en-US" sz="2800" dirty="0"/>
              <a:t>Process seems ripe for automation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ECD3-E9BC-44DF-BE3A-F0FC6AB1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BioBrick</a:t>
            </a:r>
            <a:r>
              <a:rPr lang="en-US" dirty="0"/>
              <a:t> Assembly</a:t>
            </a:r>
          </a:p>
        </p:txBody>
      </p:sp>
      <p:pic>
        <p:nvPicPr>
          <p:cNvPr id="2050" name="Picture 2" descr="Assembly:Standard assembly - parts.igem.org">
            <a:extLst>
              <a:ext uri="{FF2B5EF4-FFF2-40B4-BE49-F238E27FC236}">
                <a16:creationId xmlns:a16="http://schemas.microsoft.com/office/drawing/2014/main" id="{884B81D7-D447-4533-91DA-E957050E71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515" y="2332232"/>
            <a:ext cx="383096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3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14-78AA-45C3-B319-3CB415DD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AD239-49BB-49B2-A6A2-AD9F06D4E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2677" y="1501769"/>
            <a:ext cx="4646645" cy="53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14-78AA-45C3-B319-3CB415DD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AD239-49BB-49B2-A6A2-AD9F06D4E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2677" y="1501769"/>
            <a:ext cx="4646645" cy="535623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901B6BDD-5F44-4913-85DE-E1BC8BE74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4941" y="1266410"/>
            <a:ext cx="575974" cy="575974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F867A0A4-B5CD-409D-B85A-3C268536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3708" y="1213782"/>
            <a:ext cx="575974" cy="575974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B40B204-E201-473F-A650-073C80280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1464" y="1213782"/>
            <a:ext cx="575974" cy="575974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F09DF2FA-8A6C-4179-B51E-FF7BF4B30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5172" y="2402502"/>
            <a:ext cx="575974" cy="575974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50791B53-DF1E-43C0-A9CF-63837103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6969" y="2402502"/>
            <a:ext cx="575974" cy="575974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C36BD11-BEA4-42C6-9974-9E28D8571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6969" y="3891897"/>
            <a:ext cx="575974" cy="575974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1DA14581-E20A-4E30-BAA2-1C26F2F88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1464" y="4827216"/>
            <a:ext cx="575974" cy="575974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A019B7C-B358-4447-8809-D013DC6D1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6969" y="5626829"/>
            <a:ext cx="575974" cy="5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5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2345-8B14-457F-8257-FD5D7364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743C-3FEA-4A73-BB19-32470583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44713"/>
            <a:ext cx="2984968" cy="3634486"/>
          </a:xfrm>
        </p:spPr>
        <p:txBody>
          <a:bodyPr anchor="t"/>
          <a:lstStyle/>
          <a:p>
            <a:r>
              <a:rPr lang="en-US" dirty="0" err="1"/>
              <a:t>BioPython</a:t>
            </a:r>
            <a:endParaRPr lang="en-US" dirty="0"/>
          </a:p>
          <a:p>
            <a:pPr lvl="1"/>
            <a:r>
              <a:rPr lang="en-US" dirty="0"/>
              <a:t>Built to deal with genomic sequences</a:t>
            </a:r>
          </a:p>
          <a:p>
            <a:pPr lvl="1"/>
            <a:r>
              <a:rPr lang="en-US" dirty="0"/>
              <a:t>Huge number of functions</a:t>
            </a:r>
          </a:p>
          <a:p>
            <a:pPr lvl="1"/>
            <a:r>
              <a:rPr lang="en-US" dirty="0"/>
              <a:t>Documentation is more developed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FE623D-7B44-4126-B26C-A58BBFB676E4}"/>
              </a:ext>
            </a:extLst>
          </p:cNvPr>
          <p:cNvSpPr txBox="1">
            <a:spLocks/>
          </p:cNvSpPr>
          <p:nvPr/>
        </p:nvSpPr>
        <p:spPr>
          <a:xfrm>
            <a:off x="5222430" y="2944712"/>
            <a:ext cx="5758647" cy="3390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Pydna</a:t>
            </a:r>
            <a:endParaRPr lang="en-US" dirty="0"/>
          </a:p>
          <a:p>
            <a:pPr lvl="1"/>
            <a:r>
              <a:rPr lang="en-US" dirty="0"/>
              <a:t>Tagline is “Clone with Python”</a:t>
            </a:r>
          </a:p>
          <a:p>
            <a:pPr lvl="1"/>
            <a:r>
              <a:rPr lang="en-US" dirty="0"/>
              <a:t>Documentation is limited</a:t>
            </a:r>
          </a:p>
          <a:p>
            <a:pPr lvl="1"/>
            <a:r>
              <a:rPr lang="en-US" dirty="0"/>
              <a:t>Gel images</a:t>
            </a:r>
          </a:p>
          <a:p>
            <a:pPr lvl="1"/>
            <a:r>
              <a:rPr lang="en-US" dirty="0"/>
              <a:t>Found bug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90005-B6F3-4AB4-A6B8-BDCB1D5F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804" y="1680138"/>
            <a:ext cx="2005273" cy="489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9BAC-7E9E-433C-BE43-616E34CB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5984-C69C-4DFA-A2FA-1D9DC6C1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Ligation</a:t>
            </a:r>
          </a:p>
          <a:p>
            <a:r>
              <a:rPr lang="en-US" dirty="0"/>
              <a:t>Screen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CcdB</a:t>
            </a:r>
            <a:endParaRPr lang="en-US" dirty="0"/>
          </a:p>
          <a:p>
            <a:r>
              <a:rPr lang="en-US" dirty="0"/>
              <a:t>Define User Input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Better Error handling </a:t>
            </a:r>
          </a:p>
          <a:p>
            <a:r>
              <a:rPr lang="en-US" dirty="0"/>
              <a:t>Add Gibson Cloning methodology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534F223-21B9-4614-8C79-78FCE0A79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4421" y="1852434"/>
            <a:ext cx="3753342" cy="37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402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{1CF92059-9112-48F4-B200-6FC3279A5AD2}tf33552983_win32</Template>
  <TotalTime>49</TotalTime>
  <Words>86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Automated Expression cassette planning </vt:lpstr>
      <vt:lpstr>Why Automate the Process?</vt:lpstr>
      <vt:lpstr>BioBrick Assembly</vt:lpstr>
      <vt:lpstr>Project Map</vt:lpstr>
      <vt:lpstr>Project Map</vt:lpstr>
      <vt:lpstr>Python Libraries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Expression cassette planning </dc:title>
  <dc:creator>Josh Jackson</dc:creator>
  <cp:lastModifiedBy>Josh Jackson</cp:lastModifiedBy>
  <cp:revision>7</cp:revision>
  <dcterms:created xsi:type="dcterms:W3CDTF">2021-12-07T22:07:59Z</dcterms:created>
  <dcterms:modified xsi:type="dcterms:W3CDTF">2021-12-07T22:57:16Z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