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EBB4-E1D5-48E9-8F30-B42FCE4AD76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C3A8-9421-40CA-8FA0-4BA1617F9F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3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EBB4-E1D5-48E9-8F30-B42FCE4AD76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C3A8-9421-40CA-8FA0-4BA1617F9F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EBB4-E1D5-48E9-8F30-B42FCE4AD76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C3A8-9421-40CA-8FA0-4BA1617F9F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EBB4-E1D5-48E9-8F30-B42FCE4AD76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C3A8-9421-40CA-8FA0-4BA1617F9F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EBB4-E1D5-48E9-8F30-B42FCE4AD76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C3A8-9421-40CA-8FA0-4BA1617F9F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4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EBB4-E1D5-48E9-8F30-B42FCE4AD76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C3A8-9421-40CA-8FA0-4BA1617F9F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EBB4-E1D5-48E9-8F30-B42FCE4AD76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C3A8-9421-40CA-8FA0-4BA1617F9F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EBB4-E1D5-48E9-8F30-B42FCE4AD76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C3A8-9421-40CA-8FA0-4BA1617F9F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5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EBB4-E1D5-48E9-8F30-B42FCE4AD76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C3A8-9421-40CA-8FA0-4BA1617F9F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EBB4-E1D5-48E9-8F30-B42FCE4AD76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C3A8-9421-40CA-8FA0-4BA1617F9F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EBB4-E1D5-48E9-8F30-B42FCE4AD76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C3A8-9421-40CA-8FA0-4BA1617F9F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7EBB4-E1D5-48E9-8F30-B42FCE4AD76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C3A8-9421-40CA-8FA0-4BA1617F9F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2008830"/>
            <a:ext cx="1205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 col1 col2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1   10    A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2   20    B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3   30    A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4   40    A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5896" y="2008830"/>
            <a:ext cx="1512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200" smtClean="0">
                <a:latin typeface="Courier New" pitchFamily="49" charset="0"/>
                <a:cs typeface="Courier New" pitchFamily="49" charset="0"/>
              </a:rPr>
              <a:t> A  B</a:t>
            </a:r>
          </a:p>
          <a:p>
            <a:pPr algn="r"/>
            <a:r>
              <a:rPr lang="pl-PL" sz="1200" smtClean="0">
                <a:latin typeface="Courier New" pitchFamily="49" charset="0"/>
                <a:cs typeface="Courier New" pitchFamily="49" charset="0"/>
              </a:rPr>
              <a:t>1 10 20</a:t>
            </a:r>
          </a:p>
          <a:p>
            <a:pPr algn="r"/>
            <a:r>
              <a:rPr lang="pl-PL" sz="1200" smtClean="0">
                <a:latin typeface="Courier New" pitchFamily="49" charset="0"/>
                <a:cs typeface="Courier New" pitchFamily="49" charset="0"/>
              </a:rPr>
              <a:t>2 30 NA</a:t>
            </a:r>
          </a:p>
          <a:p>
            <a:pPr algn="r"/>
            <a:r>
              <a:rPr lang="pl-PL" sz="1200" smtClean="0">
                <a:latin typeface="Courier New" pitchFamily="49" charset="0"/>
                <a:cs typeface="Courier New" pitchFamily="49" charset="0"/>
              </a:rPr>
              <a:t>3 40 NA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0104" y="3501008"/>
            <a:ext cx="1205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 col1 col2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1   10    5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2   20    6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3   30    7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4   40    8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9992" y="3501008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 quanti quali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1     10  col1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2     20  col1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3     30  col1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4     40  col1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5      5  col2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6      6  col2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7      7  col2</a:t>
            </a:r>
          </a:p>
          <a:p>
            <a:pPr algn="r"/>
            <a:r>
              <a:rPr lang="it-IT" sz="1200" smtClean="0">
                <a:latin typeface="Courier New" pitchFamily="49" charset="0"/>
                <a:cs typeface="Courier New" pitchFamily="49" charset="0"/>
              </a:rPr>
              <a:t>8      8  col2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276329" y="2450690"/>
            <a:ext cx="7299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585389" y="4077072"/>
            <a:ext cx="7299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875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</Words>
  <Application>Microsoft Office PowerPoint</Application>
  <PresentationFormat>Affichage à l'écran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Gael</dc:creator>
  <cp:lastModifiedBy>Gael</cp:lastModifiedBy>
  <cp:revision>1</cp:revision>
  <dcterms:created xsi:type="dcterms:W3CDTF">2018-09-13T12:43:59Z</dcterms:created>
  <dcterms:modified xsi:type="dcterms:W3CDTF">2018-09-13T12:53:53Z</dcterms:modified>
</cp:coreProperties>
</file>